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2.xml" ContentType="application/vnd.openxmlformats-officedocument.theme+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notesSlides/notesSlide3.xml" ContentType="application/vnd.openxmlformats-officedocument.presentationml.notesSlide+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notesSlides/notesSlide4.xml" ContentType="application/vnd.openxmlformats-officedocument.presentationml.notesSlide+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notesSlides/notesSlide5.xml" ContentType="application/vnd.openxmlformats-officedocument.presentationml.notesSlide+xml"/>
  <Override PartName="/ppt/tags/tag487.xml" ContentType="application/vnd.openxmlformats-officedocument.presentationml.tags+xml"/>
  <Override PartName="/ppt/notesSlides/notesSlide6.xml" ContentType="application/vnd.openxmlformats-officedocument.presentationml.notesSlide+xml"/>
  <Override PartName="/ppt/tags/tag488.xml" ContentType="application/vnd.openxmlformats-officedocument.presentationml.tag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89.xml" ContentType="application/vnd.openxmlformats-officedocument.presentationml.tags+xml"/>
  <Override PartName="/ppt/notesSlides/notesSlide8.xml" ContentType="application/vnd.openxmlformats-officedocument.presentationml.notesSlide+xml"/>
  <Override PartName="/ppt/tags/tag490.xml" ContentType="application/vnd.openxmlformats-officedocument.presentationml.tags+xml"/>
  <Override PartName="/ppt/tags/tag491.xml" ContentType="application/vnd.openxmlformats-officedocument.presentationml.tags+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92.xml" ContentType="application/vnd.openxmlformats-officedocument.presentationml.tags+xml"/>
  <Override PartName="/ppt/tags/tag493.xml" ContentType="application/vnd.openxmlformats-officedocument.presentationml.tags+xml"/>
  <Override PartName="/ppt/notesSlides/notesSlide10.xml" ContentType="application/vnd.openxmlformats-officedocument.presentationml.notesSlide+xml"/>
  <Override PartName="/ppt/tags/tag494.xml" ContentType="application/vnd.openxmlformats-officedocument.presentationml.tags+xml"/>
  <Override PartName="/ppt/tags/tag495.xml" ContentType="application/vnd.openxmlformats-officedocument.presentationml.tags+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96.xml" ContentType="application/vnd.openxmlformats-officedocument.presentationml.tags+xml"/>
  <Override PartName="/ppt/tags/tag497.xml" ContentType="application/vnd.openxmlformats-officedocument.presentationml.tags+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49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502.xml" ContentType="application/vnd.openxmlformats-officedocument.presentationml.tags+xml"/>
  <Override PartName="/ppt/tags/tag503.xml" ContentType="application/vnd.openxmlformats-officedocument.presentationml.tags+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504.xml" ContentType="application/vnd.openxmlformats-officedocument.presentationml.tags+xml"/>
  <Override PartName="/ppt/tags/tag505.xml" ContentType="application/vnd.openxmlformats-officedocument.presentationml.tags+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509.xml" ContentType="application/vnd.openxmlformats-officedocument.presentationml.tags+xml"/>
  <Override PartName="/ppt/tags/tag510.xml" ContentType="application/vnd.openxmlformats-officedocument.presentationml.tags+xml"/>
  <Override PartName="/ppt/notesSlides/notesSlide43.xml" ContentType="application/vnd.openxmlformats-officedocument.presentationml.notesSlide+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notesSlides/notesSlide44.xml" ContentType="application/vnd.openxmlformats-officedocument.presentationml.notesSlide+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94" r:id="rId1"/>
    <p:sldMasterId id="2147483820" r:id="rId2"/>
  </p:sldMasterIdLst>
  <p:notesMasterIdLst>
    <p:notesMasterId r:id="rId50"/>
  </p:notesMasterIdLst>
  <p:handoutMasterIdLst>
    <p:handoutMasterId r:id="rId51"/>
  </p:handoutMasterIdLst>
  <p:sldIdLst>
    <p:sldId id="257" r:id="rId3"/>
    <p:sldId id="937" r:id="rId4"/>
    <p:sldId id="936" r:id="rId5"/>
    <p:sldId id="597" r:id="rId6"/>
    <p:sldId id="919" r:id="rId7"/>
    <p:sldId id="626" r:id="rId8"/>
    <p:sldId id="921" r:id="rId9"/>
    <p:sldId id="922" r:id="rId10"/>
    <p:sldId id="923" r:id="rId11"/>
    <p:sldId id="925" r:id="rId12"/>
    <p:sldId id="367" r:id="rId13"/>
    <p:sldId id="917" r:id="rId14"/>
    <p:sldId id="924" r:id="rId15"/>
    <p:sldId id="938" r:id="rId16"/>
    <p:sldId id="939" r:id="rId17"/>
    <p:sldId id="868" r:id="rId18"/>
    <p:sldId id="833" r:id="rId19"/>
    <p:sldId id="843" r:id="rId20"/>
    <p:sldId id="867" r:id="rId21"/>
    <p:sldId id="930" r:id="rId22"/>
    <p:sldId id="295" r:id="rId23"/>
    <p:sldId id="928" r:id="rId24"/>
    <p:sldId id="364" r:id="rId25"/>
    <p:sldId id="941" r:id="rId26"/>
    <p:sldId id="931" r:id="rId27"/>
    <p:sldId id="933" r:id="rId28"/>
    <p:sldId id="935" r:id="rId29"/>
    <p:sldId id="887" r:id="rId30"/>
    <p:sldId id="855" r:id="rId31"/>
    <p:sldId id="940" r:id="rId32"/>
    <p:sldId id="942" r:id="rId33"/>
    <p:sldId id="296" r:id="rId34"/>
    <p:sldId id="943" r:id="rId35"/>
    <p:sldId id="944" r:id="rId36"/>
    <p:sldId id="882" r:id="rId37"/>
    <p:sldId id="948" r:id="rId38"/>
    <p:sldId id="949" r:id="rId39"/>
    <p:sldId id="950" r:id="rId40"/>
    <p:sldId id="951" r:id="rId41"/>
    <p:sldId id="952" r:id="rId42"/>
    <p:sldId id="305" r:id="rId43"/>
    <p:sldId id="308" r:id="rId44"/>
    <p:sldId id="309" r:id="rId45"/>
    <p:sldId id="945" r:id="rId46"/>
    <p:sldId id="261" r:id="rId47"/>
    <p:sldId id="947" r:id="rId48"/>
    <p:sldId id="893" r:id="rId49"/>
  </p:sldIdLst>
  <p:sldSz cx="12192000" cy="6858000"/>
  <p:notesSz cx="9777413" cy="6670675"/>
  <p:custDataLst>
    <p:tags r:id="rId52"/>
  </p:custDataLst>
  <p:defaultTextStyle>
    <a:defPPr>
      <a:defRPr lang="en-US"/>
    </a:defPPr>
    <a:lvl1pPr marL="0" algn="l" defTabSz="893186" rtl="0" eaLnBrk="1" latinLnBrk="0" hangingPunct="1">
      <a:defRPr sz="1758" kern="1200">
        <a:solidFill>
          <a:schemeClr val="tx1"/>
        </a:solidFill>
        <a:latin typeface="+mn-lt"/>
        <a:ea typeface="+mn-ea"/>
        <a:cs typeface="+mn-cs"/>
      </a:defRPr>
    </a:lvl1pPr>
    <a:lvl2pPr marL="446593" algn="l" defTabSz="893186" rtl="0" eaLnBrk="1" latinLnBrk="0" hangingPunct="1">
      <a:defRPr sz="1758" kern="1200">
        <a:solidFill>
          <a:schemeClr val="tx1"/>
        </a:solidFill>
        <a:latin typeface="+mn-lt"/>
        <a:ea typeface="+mn-ea"/>
        <a:cs typeface="+mn-cs"/>
      </a:defRPr>
    </a:lvl2pPr>
    <a:lvl3pPr marL="893186" algn="l" defTabSz="893186" rtl="0" eaLnBrk="1" latinLnBrk="0" hangingPunct="1">
      <a:defRPr sz="1758" kern="1200">
        <a:solidFill>
          <a:schemeClr val="tx1"/>
        </a:solidFill>
        <a:latin typeface="+mn-lt"/>
        <a:ea typeface="+mn-ea"/>
        <a:cs typeface="+mn-cs"/>
      </a:defRPr>
    </a:lvl3pPr>
    <a:lvl4pPr marL="1339779" algn="l" defTabSz="893186" rtl="0" eaLnBrk="1" latinLnBrk="0" hangingPunct="1">
      <a:defRPr sz="1758" kern="1200">
        <a:solidFill>
          <a:schemeClr val="tx1"/>
        </a:solidFill>
        <a:latin typeface="+mn-lt"/>
        <a:ea typeface="+mn-ea"/>
        <a:cs typeface="+mn-cs"/>
      </a:defRPr>
    </a:lvl4pPr>
    <a:lvl5pPr marL="1786372" algn="l" defTabSz="893186" rtl="0" eaLnBrk="1" latinLnBrk="0" hangingPunct="1">
      <a:defRPr sz="1758" kern="1200">
        <a:solidFill>
          <a:schemeClr val="tx1"/>
        </a:solidFill>
        <a:latin typeface="+mn-lt"/>
        <a:ea typeface="+mn-ea"/>
        <a:cs typeface="+mn-cs"/>
      </a:defRPr>
    </a:lvl5pPr>
    <a:lvl6pPr marL="2232965" algn="l" defTabSz="893186" rtl="0" eaLnBrk="1" latinLnBrk="0" hangingPunct="1">
      <a:defRPr sz="1758" kern="1200">
        <a:solidFill>
          <a:schemeClr val="tx1"/>
        </a:solidFill>
        <a:latin typeface="+mn-lt"/>
        <a:ea typeface="+mn-ea"/>
        <a:cs typeface="+mn-cs"/>
      </a:defRPr>
    </a:lvl6pPr>
    <a:lvl7pPr marL="2679558" algn="l" defTabSz="893186" rtl="0" eaLnBrk="1" latinLnBrk="0" hangingPunct="1">
      <a:defRPr sz="1758" kern="1200">
        <a:solidFill>
          <a:schemeClr val="tx1"/>
        </a:solidFill>
        <a:latin typeface="+mn-lt"/>
        <a:ea typeface="+mn-ea"/>
        <a:cs typeface="+mn-cs"/>
      </a:defRPr>
    </a:lvl7pPr>
    <a:lvl8pPr marL="3126151" algn="l" defTabSz="893186" rtl="0" eaLnBrk="1" latinLnBrk="0" hangingPunct="1">
      <a:defRPr sz="1758" kern="1200">
        <a:solidFill>
          <a:schemeClr val="tx1"/>
        </a:solidFill>
        <a:latin typeface="+mn-lt"/>
        <a:ea typeface="+mn-ea"/>
        <a:cs typeface="+mn-cs"/>
      </a:defRPr>
    </a:lvl8pPr>
    <a:lvl9pPr marL="3572744" algn="l" defTabSz="893186" rtl="0" eaLnBrk="1" latinLnBrk="0" hangingPunct="1">
      <a:defRPr sz="175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08" userDrawn="1">
          <p15:clr>
            <a:srgbClr val="A4A3A4"/>
          </p15:clr>
        </p15:guide>
        <p15:guide id="2" pos="1255" userDrawn="1">
          <p15:clr>
            <a:srgbClr val="A4A3A4"/>
          </p15:clr>
        </p15:guide>
        <p15:guide id="3" pos="7020" userDrawn="1">
          <p15:clr>
            <a:srgbClr val="A4A3A4"/>
          </p15:clr>
        </p15:guide>
      </p15:sldGuideLst>
    </p:ext>
    <p:ext uri="{2D200454-40CA-4A62-9FC3-DE9A4176ACB9}">
      <p15:notesGuideLst xmlns:p15="http://schemas.microsoft.com/office/powerpoint/2012/main">
        <p15:guide id="1" orient="horz" pos="2104" userDrawn="1">
          <p15:clr>
            <a:srgbClr val="A4A3A4"/>
          </p15:clr>
        </p15:guide>
        <p15:guide id="2" pos="3085" userDrawn="1">
          <p15:clr>
            <a:srgbClr val="A4A3A4"/>
          </p15:clr>
        </p15:guide>
        <p15:guide id="3" orient="horz" pos="2101" userDrawn="1">
          <p15:clr>
            <a:srgbClr val="A4A3A4"/>
          </p15:clr>
        </p15:guide>
        <p15:guide id="4" pos="308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B9CF"/>
    <a:srgbClr val="B12009"/>
    <a:srgbClr val="752009"/>
    <a:srgbClr val="B7D0E2"/>
    <a:srgbClr val="B7A9AC"/>
    <a:srgbClr val="75626F"/>
    <a:srgbClr val="75B9CF"/>
    <a:srgbClr val="DCD1A9"/>
    <a:srgbClr val="FEDF7F"/>
    <a:srgbClr val="A7A9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2470" autoAdjust="0"/>
  </p:normalViewPr>
  <p:slideViewPr>
    <p:cSldViewPr showGuides="1">
      <p:cViewPr varScale="1">
        <p:scale>
          <a:sx n="83" d="100"/>
          <a:sy n="83" d="100"/>
        </p:scale>
        <p:origin x="1674" y="90"/>
      </p:cViewPr>
      <p:guideLst>
        <p:guide orient="horz" pos="2908"/>
        <p:guide pos="1255"/>
        <p:guide pos="702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howGuides="1">
      <p:cViewPr varScale="1">
        <p:scale>
          <a:sx n="115" d="100"/>
          <a:sy n="115" d="100"/>
        </p:scale>
        <p:origin x="1464" y="90"/>
      </p:cViewPr>
      <p:guideLst>
        <p:guide orient="horz" pos="2104"/>
        <p:guide pos="3085"/>
        <p:guide orient="horz" pos="2101"/>
        <p:guide pos="30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84EA5E-70A1-4547-AB55-B3D39B2FABF3}" type="doc">
      <dgm:prSet loTypeId="urn:microsoft.com/office/officeart/2008/layout/AlternatingHexagons" loCatId="list" qsTypeId="urn:microsoft.com/office/officeart/2005/8/quickstyle/simple1" qsCatId="simple" csTypeId="urn:microsoft.com/office/officeart/2005/8/colors/colorful3" csCatId="colorful" phldr="1"/>
      <dgm:spPr/>
      <dgm:t>
        <a:bodyPr/>
        <a:lstStyle/>
        <a:p>
          <a:endParaRPr lang="de-DE"/>
        </a:p>
      </dgm:t>
    </dgm:pt>
    <dgm:pt modelId="{E7C67E02-0741-4D34-8600-4563D8AFD477}">
      <dgm:prSet phldrT="[Text]"/>
      <dgm:spPr/>
      <dgm:t>
        <a:bodyPr/>
        <a:lstStyle/>
        <a:p>
          <a:r>
            <a:rPr lang="de-DE" dirty="0"/>
            <a:t>Integrität </a:t>
          </a:r>
        </a:p>
      </dgm:t>
    </dgm:pt>
    <dgm:pt modelId="{04D7BD67-315F-4743-9B02-303DC0393719}" type="parTrans" cxnId="{2549F816-70E5-4870-8064-67A96A79193C}">
      <dgm:prSet/>
      <dgm:spPr/>
      <dgm:t>
        <a:bodyPr/>
        <a:lstStyle/>
        <a:p>
          <a:endParaRPr lang="de-DE"/>
        </a:p>
      </dgm:t>
    </dgm:pt>
    <dgm:pt modelId="{0FCA6505-3783-4591-8A19-8938CA2B6345}" type="sibTrans" cxnId="{2549F816-70E5-4870-8064-67A96A79193C}">
      <dgm:prSet/>
      <dgm:spPr/>
      <dgm:t>
        <a:bodyPr/>
        <a:lstStyle/>
        <a:p>
          <a:r>
            <a:rPr lang="de-DE" dirty="0"/>
            <a:t>Verfügbarkeit </a:t>
          </a:r>
        </a:p>
      </dgm:t>
    </dgm:pt>
    <dgm:pt modelId="{0D2C80FA-3109-432B-9E9E-88F9ED1F1DF7}">
      <dgm:prSet phldrT="[Text]"/>
      <dgm:spPr/>
      <dgm:t>
        <a:bodyPr/>
        <a:lstStyle/>
        <a:p>
          <a:r>
            <a:rPr lang="de-DE" dirty="0"/>
            <a:t>Authentizität </a:t>
          </a:r>
        </a:p>
      </dgm:t>
    </dgm:pt>
    <dgm:pt modelId="{AA6B23A4-6272-46DE-A958-55FA8BA08676}" type="parTrans" cxnId="{8805BF94-96F5-4771-80DE-78EC7FDE446E}">
      <dgm:prSet/>
      <dgm:spPr/>
      <dgm:t>
        <a:bodyPr/>
        <a:lstStyle/>
        <a:p>
          <a:endParaRPr lang="de-DE"/>
        </a:p>
      </dgm:t>
    </dgm:pt>
    <dgm:pt modelId="{2AB4EAC1-85A7-48AB-95AB-B0FD3252F94A}" type="sibTrans" cxnId="{8805BF94-96F5-4771-80DE-78EC7FDE446E}">
      <dgm:prSet/>
      <dgm:spPr/>
      <dgm:t>
        <a:bodyPr/>
        <a:lstStyle/>
        <a:p>
          <a:r>
            <a:rPr lang="de-DE" dirty="0"/>
            <a:t>Vertraulichkeit </a:t>
          </a:r>
        </a:p>
      </dgm:t>
    </dgm:pt>
    <dgm:pt modelId="{D7ED514C-0F26-4BD6-A155-E87BFC763028}">
      <dgm:prSet phldrT="[Text]"/>
      <dgm:spPr/>
      <dgm:t>
        <a:bodyPr/>
        <a:lstStyle/>
        <a:p>
          <a:endParaRPr lang="de-DE" dirty="0"/>
        </a:p>
      </dgm:t>
    </dgm:pt>
    <dgm:pt modelId="{AECA4D9C-D06C-4828-B7CB-BBDFF793FC8E}" type="parTrans" cxnId="{14446D60-845B-4DF3-83EB-DE00BAD5FED7}">
      <dgm:prSet/>
      <dgm:spPr/>
      <dgm:t>
        <a:bodyPr/>
        <a:lstStyle/>
        <a:p>
          <a:endParaRPr lang="de-DE"/>
        </a:p>
      </dgm:t>
    </dgm:pt>
    <dgm:pt modelId="{809A3CED-F403-44C3-9B72-67BD1BB20C3E}" type="sibTrans" cxnId="{14446D60-845B-4DF3-83EB-DE00BAD5FED7}">
      <dgm:prSet/>
      <dgm:spPr/>
      <dgm:t>
        <a:bodyPr/>
        <a:lstStyle/>
        <a:p>
          <a:endParaRPr lang="de-DE"/>
        </a:p>
      </dgm:t>
    </dgm:pt>
    <dgm:pt modelId="{08252523-C883-45EC-9624-E8F33D652A60}" type="pres">
      <dgm:prSet presAssocID="{4384EA5E-70A1-4547-AB55-B3D39B2FABF3}" presName="Name0" presStyleCnt="0">
        <dgm:presLayoutVars>
          <dgm:chMax/>
          <dgm:chPref/>
          <dgm:dir/>
          <dgm:animLvl val="lvl"/>
        </dgm:presLayoutVars>
      </dgm:prSet>
      <dgm:spPr/>
      <dgm:t>
        <a:bodyPr/>
        <a:lstStyle/>
        <a:p>
          <a:endParaRPr lang="de-DE"/>
        </a:p>
      </dgm:t>
    </dgm:pt>
    <dgm:pt modelId="{D7B7ABF4-B87E-435F-AD69-07FC5F264456}" type="pres">
      <dgm:prSet presAssocID="{E7C67E02-0741-4D34-8600-4563D8AFD477}" presName="composite" presStyleCnt="0"/>
      <dgm:spPr/>
    </dgm:pt>
    <dgm:pt modelId="{F5EC2B32-84E7-482A-8849-AF5915BCFB6E}" type="pres">
      <dgm:prSet presAssocID="{E7C67E02-0741-4D34-8600-4563D8AFD477}" presName="Parent1" presStyleLbl="node1" presStyleIdx="0" presStyleCnt="4">
        <dgm:presLayoutVars>
          <dgm:chMax val="1"/>
          <dgm:chPref val="1"/>
          <dgm:bulletEnabled val="1"/>
        </dgm:presLayoutVars>
      </dgm:prSet>
      <dgm:spPr/>
      <dgm:t>
        <a:bodyPr/>
        <a:lstStyle/>
        <a:p>
          <a:endParaRPr lang="de-DE"/>
        </a:p>
      </dgm:t>
    </dgm:pt>
    <dgm:pt modelId="{50322F1D-69A7-4846-843A-024CC0B79C74}" type="pres">
      <dgm:prSet presAssocID="{E7C67E02-0741-4D34-8600-4563D8AFD477}" presName="Childtext1" presStyleLbl="revTx" presStyleIdx="0" presStyleCnt="2">
        <dgm:presLayoutVars>
          <dgm:chMax val="0"/>
          <dgm:chPref val="0"/>
          <dgm:bulletEnabled val="1"/>
        </dgm:presLayoutVars>
      </dgm:prSet>
      <dgm:spPr/>
    </dgm:pt>
    <dgm:pt modelId="{2445F78D-E214-4409-9AD9-1146CC9A5286}" type="pres">
      <dgm:prSet presAssocID="{E7C67E02-0741-4D34-8600-4563D8AFD477}" presName="BalanceSpacing" presStyleCnt="0"/>
      <dgm:spPr/>
    </dgm:pt>
    <dgm:pt modelId="{3FFEB9DE-0A20-4F47-882A-A5C67EE60AB5}" type="pres">
      <dgm:prSet presAssocID="{E7C67E02-0741-4D34-8600-4563D8AFD477}" presName="BalanceSpacing1" presStyleCnt="0"/>
      <dgm:spPr/>
    </dgm:pt>
    <dgm:pt modelId="{FA5DC578-8505-4183-8177-B7842527A527}" type="pres">
      <dgm:prSet presAssocID="{0FCA6505-3783-4591-8A19-8938CA2B6345}" presName="Accent1Text" presStyleLbl="node1" presStyleIdx="1" presStyleCnt="4" custLinFactNeighborX="-5728" custLinFactNeighborY="-3347"/>
      <dgm:spPr/>
      <dgm:t>
        <a:bodyPr/>
        <a:lstStyle/>
        <a:p>
          <a:endParaRPr lang="de-DE"/>
        </a:p>
      </dgm:t>
    </dgm:pt>
    <dgm:pt modelId="{4B7F6A0D-F4BE-47D8-A921-D5A92EF7B17B}" type="pres">
      <dgm:prSet presAssocID="{0FCA6505-3783-4591-8A19-8938CA2B6345}" presName="spaceBetweenRectangles" presStyleCnt="0"/>
      <dgm:spPr/>
    </dgm:pt>
    <dgm:pt modelId="{3D9EB369-96FF-4D0D-8EBB-7CA386527919}" type="pres">
      <dgm:prSet presAssocID="{0D2C80FA-3109-432B-9E9E-88F9ED1F1DF7}" presName="composite" presStyleCnt="0"/>
      <dgm:spPr/>
    </dgm:pt>
    <dgm:pt modelId="{E9E1DB6E-A7DC-4294-B3E0-B2E70BDDADFC}" type="pres">
      <dgm:prSet presAssocID="{0D2C80FA-3109-432B-9E9E-88F9ED1F1DF7}" presName="Parent1" presStyleLbl="node1" presStyleIdx="2" presStyleCnt="4">
        <dgm:presLayoutVars>
          <dgm:chMax val="1"/>
          <dgm:chPref val="1"/>
          <dgm:bulletEnabled val="1"/>
        </dgm:presLayoutVars>
      </dgm:prSet>
      <dgm:spPr/>
      <dgm:t>
        <a:bodyPr/>
        <a:lstStyle/>
        <a:p>
          <a:endParaRPr lang="de-DE"/>
        </a:p>
      </dgm:t>
    </dgm:pt>
    <dgm:pt modelId="{90454DA4-A952-420D-9D4E-BCFCE6C0E07D}" type="pres">
      <dgm:prSet presAssocID="{0D2C80FA-3109-432B-9E9E-88F9ED1F1DF7}" presName="Childtext1" presStyleLbl="revTx" presStyleIdx="1" presStyleCnt="2">
        <dgm:presLayoutVars>
          <dgm:chMax val="0"/>
          <dgm:chPref val="0"/>
          <dgm:bulletEnabled val="1"/>
        </dgm:presLayoutVars>
      </dgm:prSet>
      <dgm:spPr/>
      <dgm:t>
        <a:bodyPr/>
        <a:lstStyle/>
        <a:p>
          <a:endParaRPr lang="de-DE"/>
        </a:p>
      </dgm:t>
    </dgm:pt>
    <dgm:pt modelId="{61F7F74D-A3CC-4F65-BCAE-8A333B1015A9}" type="pres">
      <dgm:prSet presAssocID="{0D2C80FA-3109-432B-9E9E-88F9ED1F1DF7}" presName="BalanceSpacing" presStyleCnt="0"/>
      <dgm:spPr/>
    </dgm:pt>
    <dgm:pt modelId="{EBC17EE5-532B-422E-86A1-A0E606F7921D}" type="pres">
      <dgm:prSet presAssocID="{0D2C80FA-3109-432B-9E9E-88F9ED1F1DF7}" presName="BalanceSpacing1" presStyleCnt="0"/>
      <dgm:spPr/>
    </dgm:pt>
    <dgm:pt modelId="{7DC5ED65-7A78-4671-B99F-6E39FC8ABC13}" type="pres">
      <dgm:prSet presAssocID="{2AB4EAC1-85A7-48AB-95AB-B0FD3252F94A}" presName="Accent1Text" presStyleLbl="node1" presStyleIdx="3" presStyleCnt="4"/>
      <dgm:spPr/>
      <dgm:t>
        <a:bodyPr/>
        <a:lstStyle/>
        <a:p>
          <a:endParaRPr lang="de-DE"/>
        </a:p>
      </dgm:t>
    </dgm:pt>
  </dgm:ptLst>
  <dgm:cxnLst>
    <dgm:cxn modelId="{8805BF94-96F5-4771-80DE-78EC7FDE446E}" srcId="{4384EA5E-70A1-4547-AB55-B3D39B2FABF3}" destId="{0D2C80FA-3109-432B-9E9E-88F9ED1F1DF7}" srcOrd="1" destOrd="0" parTransId="{AA6B23A4-6272-46DE-A958-55FA8BA08676}" sibTransId="{2AB4EAC1-85A7-48AB-95AB-B0FD3252F94A}"/>
    <dgm:cxn modelId="{225643F3-6B8C-41E6-8A19-0588542321E2}" type="presOf" srcId="{0FCA6505-3783-4591-8A19-8938CA2B6345}" destId="{FA5DC578-8505-4183-8177-B7842527A527}" srcOrd="0" destOrd="0" presId="urn:microsoft.com/office/officeart/2008/layout/AlternatingHexagons"/>
    <dgm:cxn modelId="{2549F816-70E5-4870-8064-67A96A79193C}" srcId="{4384EA5E-70A1-4547-AB55-B3D39B2FABF3}" destId="{E7C67E02-0741-4D34-8600-4563D8AFD477}" srcOrd="0" destOrd="0" parTransId="{04D7BD67-315F-4743-9B02-303DC0393719}" sibTransId="{0FCA6505-3783-4591-8A19-8938CA2B6345}"/>
    <dgm:cxn modelId="{5366B4B7-B4BD-4F4D-B803-C4ED9B3DB786}" type="presOf" srcId="{0D2C80FA-3109-432B-9E9E-88F9ED1F1DF7}" destId="{E9E1DB6E-A7DC-4294-B3E0-B2E70BDDADFC}" srcOrd="0" destOrd="0" presId="urn:microsoft.com/office/officeart/2008/layout/AlternatingHexagons"/>
    <dgm:cxn modelId="{07F8655F-9244-41C5-A10E-34D99332C89B}" type="presOf" srcId="{4384EA5E-70A1-4547-AB55-B3D39B2FABF3}" destId="{08252523-C883-45EC-9624-E8F33D652A60}" srcOrd="0" destOrd="0" presId="urn:microsoft.com/office/officeart/2008/layout/AlternatingHexagons"/>
    <dgm:cxn modelId="{B5BA1B24-EB63-4B47-AE50-095B669CCA5B}" type="presOf" srcId="{D7ED514C-0F26-4BD6-A155-E87BFC763028}" destId="{90454DA4-A952-420D-9D4E-BCFCE6C0E07D}" srcOrd="0" destOrd="0" presId="urn:microsoft.com/office/officeart/2008/layout/AlternatingHexagons"/>
    <dgm:cxn modelId="{14446D60-845B-4DF3-83EB-DE00BAD5FED7}" srcId="{0D2C80FA-3109-432B-9E9E-88F9ED1F1DF7}" destId="{D7ED514C-0F26-4BD6-A155-E87BFC763028}" srcOrd="0" destOrd="0" parTransId="{AECA4D9C-D06C-4828-B7CB-BBDFF793FC8E}" sibTransId="{809A3CED-F403-44C3-9B72-67BD1BB20C3E}"/>
    <dgm:cxn modelId="{0FB0904E-A351-447C-BF1D-7434AF8EFF5A}" type="presOf" srcId="{2AB4EAC1-85A7-48AB-95AB-B0FD3252F94A}" destId="{7DC5ED65-7A78-4671-B99F-6E39FC8ABC13}" srcOrd="0" destOrd="0" presId="urn:microsoft.com/office/officeart/2008/layout/AlternatingHexagons"/>
    <dgm:cxn modelId="{BE4A3BF0-F341-4A75-9BD8-C2C20C298D0B}" type="presOf" srcId="{E7C67E02-0741-4D34-8600-4563D8AFD477}" destId="{F5EC2B32-84E7-482A-8849-AF5915BCFB6E}" srcOrd="0" destOrd="0" presId="urn:microsoft.com/office/officeart/2008/layout/AlternatingHexagons"/>
    <dgm:cxn modelId="{23420EBA-AB6A-47D5-93A0-31583E460007}" type="presParOf" srcId="{08252523-C883-45EC-9624-E8F33D652A60}" destId="{D7B7ABF4-B87E-435F-AD69-07FC5F264456}" srcOrd="0" destOrd="0" presId="urn:microsoft.com/office/officeart/2008/layout/AlternatingHexagons"/>
    <dgm:cxn modelId="{0DFB118F-5C8D-47A0-8012-225EC6C12EC3}" type="presParOf" srcId="{D7B7ABF4-B87E-435F-AD69-07FC5F264456}" destId="{F5EC2B32-84E7-482A-8849-AF5915BCFB6E}" srcOrd="0" destOrd="0" presId="urn:microsoft.com/office/officeart/2008/layout/AlternatingHexagons"/>
    <dgm:cxn modelId="{B4B34E9A-34EE-448B-B880-372F02CB6820}" type="presParOf" srcId="{D7B7ABF4-B87E-435F-AD69-07FC5F264456}" destId="{50322F1D-69A7-4846-843A-024CC0B79C74}" srcOrd="1" destOrd="0" presId="urn:microsoft.com/office/officeart/2008/layout/AlternatingHexagons"/>
    <dgm:cxn modelId="{0123140F-A962-45FF-BDE3-340F986844AC}" type="presParOf" srcId="{D7B7ABF4-B87E-435F-AD69-07FC5F264456}" destId="{2445F78D-E214-4409-9AD9-1146CC9A5286}" srcOrd="2" destOrd="0" presId="urn:microsoft.com/office/officeart/2008/layout/AlternatingHexagons"/>
    <dgm:cxn modelId="{85952558-31D6-4EFD-A4CC-00F14BD36D80}" type="presParOf" srcId="{D7B7ABF4-B87E-435F-AD69-07FC5F264456}" destId="{3FFEB9DE-0A20-4F47-882A-A5C67EE60AB5}" srcOrd="3" destOrd="0" presId="urn:microsoft.com/office/officeart/2008/layout/AlternatingHexagons"/>
    <dgm:cxn modelId="{7815F3FF-63F7-40EB-92EE-62FB872832F5}" type="presParOf" srcId="{D7B7ABF4-B87E-435F-AD69-07FC5F264456}" destId="{FA5DC578-8505-4183-8177-B7842527A527}" srcOrd="4" destOrd="0" presId="urn:microsoft.com/office/officeart/2008/layout/AlternatingHexagons"/>
    <dgm:cxn modelId="{033BC37D-C8F3-4D7A-8399-A39C37C44477}" type="presParOf" srcId="{08252523-C883-45EC-9624-E8F33D652A60}" destId="{4B7F6A0D-F4BE-47D8-A921-D5A92EF7B17B}" srcOrd="1" destOrd="0" presId="urn:microsoft.com/office/officeart/2008/layout/AlternatingHexagons"/>
    <dgm:cxn modelId="{E3A1B501-5834-4BA7-B20B-08336C8C83C7}" type="presParOf" srcId="{08252523-C883-45EC-9624-E8F33D652A60}" destId="{3D9EB369-96FF-4D0D-8EBB-7CA386527919}" srcOrd="2" destOrd="0" presId="urn:microsoft.com/office/officeart/2008/layout/AlternatingHexagons"/>
    <dgm:cxn modelId="{EF963007-2F67-422D-B266-DDBBFCC1AC80}" type="presParOf" srcId="{3D9EB369-96FF-4D0D-8EBB-7CA386527919}" destId="{E9E1DB6E-A7DC-4294-B3E0-B2E70BDDADFC}" srcOrd="0" destOrd="0" presId="urn:microsoft.com/office/officeart/2008/layout/AlternatingHexagons"/>
    <dgm:cxn modelId="{85EC21FB-90B3-417C-ADB0-27AC2837B8A8}" type="presParOf" srcId="{3D9EB369-96FF-4D0D-8EBB-7CA386527919}" destId="{90454DA4-A952-420D-9D4E-BCFCE6C0E07D}" srcOrd="1" destOrd="0" presId="urn:microsoft.com/office/officeart/2008/layout/AlternatingHexagons"/>
    <dgm:cxn modelId="{0940BA07-3694-456E-AB1F-9733520BD542}" type="presParOf" srcId="{3D9EB369-96FF-4D0D-8EBB-7CA386527919}" destId="{61F7F74D-A3CC-4F65-BCAE-8A333B1015A9}" srcOrd="2" destOrd="0" presId="urn:microsoft.com/office/officeart/2008/layout/AlternatingHexagons"/>
    <dgm:cxn modelId="{6127FEAF-F407-4AFC-9F44-560091A4E491}" type="presParOf" srcId="{3D9EB369-96FF-4D0D-8EBB-7CA386527919}" destId="{EBC17EE5-532B-422E-86A1-A0E606F7921D}" srcOrd="3" destOrd="0" presId="urn:microsoft.com/office/officeart/2008/layout/AlternatingHexagons"/>
    <dgm:cxn modelId="{3FB625AC-63EB-4840-9774-266B893856E7}" type="presParOf" srcId="{3D9EB369-96FF-4D0D-8EBB-7CA386527919}" destId="{7DC5ED65-7A78-4671-B99F-6E39FC8ABC13}"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BC5F7E3-D3AC-49BE-8DE0-998887A31670}" type="doc">
      <dgm:prSet loTypeId="urn:microsoft.com/office/officeart/2005/8/layout/hProcess9" loCatId="process" qsTypeId="urn:microsoft.com/office/officeart/2005/8/quickstyle/simple1" qsCatId="simple" csTypeId="urn:microsoft.com/office/officeart/2005/8/colors/accent1_2" csCatId="accent1" phldr="1"/>
      <dgm:spPr/>
    </dgm:pt>
    <dgm:pt modelId="{31AEB2FF-CBC4-4F92-B9BC-62AA16144236}">
      <dgm:prSet phldrT="[Text]"/>
      <dgm:spPr>
        <a:solidFill>
          <a:srgbClr val="5EB9CF"/>
        </a:solidFill>
        <a:ln>
          <a:solidFill>
            <a:srgbClr val="003145"/>
          </a:solidFill>
        </a:ln>
      </dgm:spPr>
      <dgm:t>
        <a:bodyPr/>
        <a:lstStyle/>
        <a:p>
          <a:r>
            <a:rPr lang="de-DE" dirty="0">
              <a:solidFill>
                <a:schemeClr val="accent6">
                  <a:lumMod val="50000"/>
                </a:schemeClr>
              </a:solidFill>
            </a:rPr>
            <a:t>Anlagen oder Teile davon, die Schwellenwerte erreichen? </a:t>
          </a:r>
          <a:br>
            <a:rPr lang="de-DE" dirty="0">
              <a:solidFill>
                <a:schemeClr val="accent6">
                  <a:lumMod val="50000"/>
                </a:schemeClr>
              </a:solidFill>
            </a:rPr>
          </a:br>
          <a:r>
            <a:rPr lang="de-DE" dirty="0">
              <a:solidFill>
                <a:schemeClr val="accent6">
                  <a:lumMod val="50000"/>
                </a:schemeClr>
              </a:solidFill>
            </a:rPr>
            <a:t>(</a:t>
          </a:r>
          <a:r>
            <a:rPr lang="de-DE" dirty="0" err="1">
              <a:solidFill>
                <a:schemeClr val="accent6">
                  <a:lumMod val="50000"/>
                </a:schemeClr>
              </a:solidFill>
            </a:rPr>
            <a:t>KRITIS</a:t>
          </a:r>
          <a:r>
            <a:rPr lang="de-DE" dirty="0">
              <a:solidFill>
                <a:schemeClr val="accent6">
                  <a:lumMod val="50000"/>
                </a:schemeClr>
              </a:solidFill>
            </a:rPr>
            <a:t>-VO) </a:t>
          </a:r>
        </a:p>
      </dgm:t>
    </dgm:pt>
    <dgm:pt modelId="{4D8A92CF-4AC3-4458-8C1A-05FBB0FC12E6}" type="parTrans" cxnId="{B200370A-E6A7-4E7B-8CE3-778116F38132}">
      <dgm:prSet/>
      <dgm:spPr/>
      <dgm:t>
        <a:bodyPr/>
        <a:lstStyle/>
        <a:p>
          <a:endParaRPr lang="de-DE"/>
        </a:p>
      </dgm:t>
    </dgm:pt>
    <dgm:pt modelId="{3C1E93A8-C657-4495-A57E-070E98FA4F57}" type="sibTrans" cxnId="{B200370A-E6A7-4E7B-8CE3-778116F38132}">
      <dgm:prSet/>
      <dgm:spPr/>
      <dgm:t>
        <a:bodyPr/>
        <a:lstStyle/>
        <a:p>
          <a:endParaRPr lang="de-DE"/>
        </a:p>
      </dgm:t>
    </dgm:pt>
    <dgm:pt modelId="{61458D12-D7EE-4655-AA58-38EC7712DE29}" type="pres">
      <dgm:prSet presAssocID="{7BC5F7E3-D3AC-49BE-8DE0-998887A31670}" presName="CompostProcess" presStyleCnt="0">
        <dgm:presLayoutVars>
          <dgm:dir/>
          <dgm:resizeHandles val="exact"/>
        </dgm:presLayoutVars>
      </dgm:prSet>
      <dgm:spPr/>
    </dgm:pt>
    <dgm:pt modelId="{BDFC2A20-8A25-41F5-91E7-EFD1C3702F91}" type="pres">
      <dgm:prSet presAssocID="{7BC5F7E3-D3AC-49BE-8DE0-998887A31670}" presName="arrow" presStyleLbl="bgShp" presStyleIdx="0" presStyleCnt="1" custLinFactNeighborX="48"/>
      <dgm:spPr>
        <a:solidFill>
          <a:schemeClr val="accent6">
            <a:lumMod val="75000"/>
          </a:schemeClr>
        </a:solidFill>
      </dgm:spPr>
    </dgm:pt>
    <dgm:pt modelId="{E583855E-DDA3-4D83-9903-ABE179CC1213}" type="pres">
      <dgm:prSet presAssocID="{7BC5F7E3-D3AC-49BE-8DE0-998887A31670}" presName="linearProcess" presStyleCnt="0"/>
      <dgm:spPr/>
    </dgm:pt>
    <dgm:pt modelId="{4E240EC0-6FF8-40DA-8B6F-08012BAB1F4E}" type="pres">
      <dgm:prSet presAssocID="{31AEB2FF-CBC4-4F92-B9BC-62AA16144236}" presName="textNode" presStyleLbl="node1" presStyleIdx="0" presStyleCnt="1" custLinFactNeighborX="3360">
        <dgm:presLayoutVars>
          <dgm:bulletEnabled val="1"/>
        </dgm:presLayoutVars>
      </dgm:prSet>
      <dgm:spPr/>
      <dgm:t>
        <a:bodyPr/>
        <a:lstStyle/>
        <a:p>
          <a:endParaRPr lang="de-DE"/>
        </a:p>
      </dgm:t>
    </dgm:pt>
  </dgm:ptLst>
  <dgm:cxnLst>
    <dgm:cxn modelId="{A0825D30-97E4-4B52-BD7B-3148AE36ABEA}" type="presOf" srcId="{7BC5F7E3-D3AC-49BE-8DE0-998887A31670}" destId="{61458D12-D7EE-4655-AA58-38EC7712DE29}" srcOrd="0" destOrd="0" presId="urn:microsoft.com/office/officeart/2005/8/layout/hProcess9"/>
    <dgm:cxn modelId="{B200370A-E6A7-4E7B-8CE3-778116F38132}" srcId="{7BC5F7E3-D3AC-49BE-8DE0-998887A31670}" destId="{31AEB2FF-CBC4-4F92-B9BC-62AA16144236}" srcOrd="0" destOrd="0" parTransId="{4D8A92CF-4AC3-4458-8C1A-05FBB0FC12E6}" sibTransId="{3C1E93A8-C657-4495-A57E-070E98FA4F57}"/>
    <dgm:cxn modelId="{92980D00-7505-46EE-81CE-C80D7FB20655}" type="presOf" srcId="{31AEB2FF-CBC4-4F92-B9BC-62AA16144236}" destId="{4E240EC0-6FF8-40DA-8B6F-08012BAB1F4E}" srcOrd="0" destOrd="0" presId="urn:microsoft.com/office/officeart/2005/8/layout/hProcess9"/>
    <dgm:cxn modelId="{F40CFF67-25A4-4B94-AC40-373D44D77370}" type="presParOf" srcId="{61458D12-D7EE-4655-AA58-38EC7712DE29}" destId="{BDFC2A20-8A25-41F5-91E7-EFD1C3702F91}" srcOrd="0" destOrd="0" presId="urn:microsoft.com/office/officeart/2005/8/layout/hProcess9"/>
    <dgm:cxn modelId="{2B47F2B8-24FC-4106-A4B2-1CAA6553C945}" type="presParOf" srcId="{61458D12-D7EE-4655-AA58-38EC7712DE29}" destId="{E583855E-DDA3-4D83-9903-ABE179CC1213}" srcOrd="1" destOrd="0" presId="urn:microsoft.com/office/officeart/2005/8/layout/hProcess9"/>
    <dgm:cxn modelId="{572B788F-7092-444C-9739-14A31E6C864D}" type="presParOf" srcId="{E583855E-DDA3-4D83-9903-ABE179CC1213}" destId="{4E240EC0-6FF8-40DA-8B6F-08012BAB1F4E}" srcOrd="0" destOrd="0" presId="urn:microsoft.com/office/officeart/2005/8/layout/hProcess9"/>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FC870FB-55FF-4504-8468-3D7D8EF55225}"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de-DE"/>
        </a:p>
      </dgm:t>
    </dgm:pt>
    <dgm:pt modelId="{8E523399-8858-4186-B3DD-02586C67771F}" type="pres">
      <dgm:prSet presAssocID="{DFC870FB-55FF-4504-8468-3D7D8EF55225}" presName="diagram" presStyleCnt="0">
        <dgm:presLayoutVars>
          <dgm:dir/>
          <dgm:resizeHandles val="exact"/>
        </dgm:presLayoutVars>
      </dgm:prSet>
      <dgm:spPr/>
      <dgm:t>
        <a:bodyPr/>
        <a:lstStyle/>
        <a:p>
          <a:endParaRPr lang="de-DE"/>
        </a:p>
      </dgm:t>
    </dgm:pt>
  </dgm:ptLst>
  <dgm:cxnLst>
    <dgm:cxn modelId="{6A349325-0856-4B88-86F2-117EBDC68E2B}" type="presOf" srcId="{DFC870FB-55FF-4504-8468-3D7D8EF55225}" destId="{8E523399-8858-4186-B3DD-02586C67771F}"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FC870FB-55FF-4504-8468-3D7D8EF5522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9227819A-E7D2-452E-BC9A-D7A6A5665DAA}">
      <dgm:prSet phldrT="[Text]" custT="1">
        <dgm:style>
          <a:lnRef idx="2">
            <a:schemeClr val="accent3"/>
          </a:lnRef>
          <a:fillRef idx="1">
            <a:schemeClr val="lt1"/>
          </a:fillRef>
          <a:effectRef idx="0">
            <a:schemeClr val="accent3"/>
          </a:effectRef>
          <a:fontRef idx="minor">
            <a:schemeClr val="dk1"/>
          </a:fontRef>
        </dgm:style>
      </dgm:prSet>
      <dgm:spPr>
        <a:solidFill>
          <a:srgbClr val="75B39D"/>
        </a:solidFill>
        <a:ln w="9525" algn="ctr">
          <a:noFill/>
          <a:round/>
          <a:headEnd/>
          <a:tailEnd/>
        </a:ln>
        <a:effectLst/>
      </dgm:spPr>
      <dgm:t>
        <a:bodyPr lIns="0" tIns="0" rIns="0" bIns="0" anchor="ctr"/>
        <a:lstStyle/>
        <a:p>
          <a:pPr marR="0" rtl="0" eaLnBrk="1" fontAlgn="auto" latinLnBrk="0" hangingPunct="1">
            <a:buClrTx/>
            <a:buSzTx/>
            <a:buFontTx/>
            <a:buNone/>
            <a:tabLst/>
            <a:defRPr/>
          </a:pPr>
          <a:r>
            <a:rPr kumimoji="0" lang="de-DE" sz="2800" b="0" i="0" u="none" strike="noStrike" cap="none" spc="0" normalizeH="0" baseline="0" dirty="0">
              <a:ln>
                <a:noFill/>
              </a:ln>
              <a:solidFill>
                <a:srgbClr val="000000"/>
              </a:solidFill>
              <a:effectLst/>
              <a:uLnTx/>
              <a:uFillTx/>
              <a:latin typeface="Arial" panose="020B0604020202020204"/>
              <a:ea typeface="+mn-ea"/>
              <a:cs typeface="+mn-cs"/>
            </a:rPr>
            <a:t>Online-Marktplätze </a:t>
          </a:r>
          <a:endParaRPr kumimoji="0" lang="de-DE" sz="2800" b="0" i="0" u="none" strike="noStrike" cap="none" spc="0" normalizeH="0" baseline="0" dirty="0">
            <a:ln>
              <a:noFill/>
            </a:ln>
            <a:solidFill>
              <a:srgbClr val="000000"/>
            </a:solidFill>
            <a:effectLst/>
            <a:uLnTx/>
            <a:uFillTx/>
            <a:latin typeface="+mn-lt"/>
            <a:ea typeface="+mn-ea"/>
            <a:cs typeface="+mn-cs"/>
          </a:endParaRPr>
        </a:p>
      </dgm:t>
    </dgm:pt>
    <dgm:pt modelId="{F59DC01E-C33D-41D7-A14F-CE0042C1A351}" type="parTrans" cxnId="{2EFCBB14-FC13-4C28-8B8F-4937BB0F09C7}">
      <dgm:prSet/>
      <dgm:spPr/>
      <dgm:t>
        <a:bodyPr/>
        <a:lstStyle/>
        <a:p>
          <a:endParaRPr lang="de-DE"/>
        </a:p>
      </dgm:t>
    </dgm:pt>
    <dgm:pt modelId="{4950D0DC-6E03-48FB-9AFE-ADFAF62BEB27}" type="sibTrans" cxnId="{2EFCBB14-FC13-4C28-8B8F-4937BB0F09C7}">
      <dgm:prSet/>
      <dgm:spPr/>
      <dgm:t>
        <a:bodyPr/>
        <a:lstStyle/>
        <a:p>
          <a:endParaRPr lang="de-DE"/>
        </a:p>
      </dgm:t>
    </dgm:pt>
    <dgm:pt modelId="{2FC66E3C-A820-4D96-938D-70F71E8F09E1}">
      <dgm:prSet phldrT="[Text]" custT="1">
        <dgm:style>
          <a:lnRef idx="2">
            <a:schemeClr val="accent3"/>
          </a:lnRef>
          <a:fillRef idx="1">
            <a:schemeClr val="lt1"/>
          </a:fillRef>
          <a:effectRef idx="0">
            <a:schemeClr val="accent3"/>
          </a:effectRef>
          <a:fontRef idx="minor">
            <a:schemeClr val="dk1"/>
          </a:fontRef>
        </dgm:style>
      </dgm:prSet>
      <dgm:spPr>
        <a:solidFill>
          <a:srgbClr val="75B39D"/>
        </a:solidFill>
        <a:ln w="9525" algn="ctr">
          <a:noFill/>
          <a:round/>
          <a:headEnd/>
          <a:tailEnd/>
        </a:ln>
        <a:effectLst/>
      </dgm:spPr>
      <dgm:t>
        <a:bodyPr lIns="0" tIns="0" rIns="0" bIns="0" anchor="ctr"/>
        <a:lstStyle/>
        <a:p>
          <a:pPr marR="0" rtl="0" eaLnBrk="1" fontAlgn="auto" latinLnBrk="0" hangingPunct="1">
            <a:buClrTx/>
            <a:buSzTx/>
            <a:buFontTx/>
            <a:buNone/>
            <a:tabLst/>
            <a:defRPr/>
          </a:pPr>
          <a:r>
            <a:rPr kumimoji="0" lang="de-DE" sz="2800" b="0" i="0" u="none" strike="noStrike" cap="none" spc="0" normalizeH="0" baseline="0" dirty="0">
              <a:ln>
                <a:noFill/>
              </a:ln>
              <a:solidFill>
                <a:srgbClr val="000000"/>
              </a:solidFill>
              <a:effectLst/>
              <a:uLnTx/>
              <a:uFillTx/>
              <a:latin typeface="Arial" panose="020B0604020202020204"/>
              <a:ea typeface="+mn-ea"/>
              <a:cs typeface="+mn-cs"/>
            </a:rPr>
            <a:t>Cloud-Computing-Dienste</a:t>
          </a:r>
          <a:endParaRPr kumimoji="0" lang="de-DE" sz="2800" b="0" i="0" u="none" strike="noStrike" cap="none" spc="0" normalizeH="0" baseline="0" dirty="0">
            <a:ln>
              <a:noFill/>
            </a:ln>
            <a:solidFill>
              <a:srgbClr val="000000"/>
            </a:solidFill>
            <a:effectLst/>
            <a:uLnTx/>
            <a:uFillTx/>
            <a:latin typeface="+mn-lt"/>
            <a:ea typeface="+mn-ea"/>
            <a:cs typeface="+mn-cs"/>
          </a:endParaRPr>
        </a:p>
      </dgm:t>
    </dgm:pt>
    <dgm:pt modelId="{5D83FC3E-EE2A-4E9F-A905-FC48CBB9EC68}" type="parTrans" cxnId="{FF4E3266-C5D5-434C-ABD8-379FDBB43C00}">
      <dgm:prSet/>
      <dgm:spPr/>
      <dgm:t>
        <a:bodyPr/>
        <a:lstStyle/>
        <a:p>
          <a:endParaRPr lang="de-DE"/>
        </a:p>
      </dgm:t>
    </dgm:pt>
    <dgm:pt modelId="{C793421D-634F-4A16-B280-15497E7C32AD}" type="sibTrans" cxnId="{FF4E3266-C5D5-434C-ABD8-379FDBB43C00}">
      <dgm:prSet/>
      <dgm:spPr/>
      <dgm:t>
        <a:bodyPr/>
        <a:lstStyle/>
        <a:p>
          <a:endParaRPr lang="de-DE"/>
        </a:p>
      </dgm:t>
    </dgm:pt>
    <dgm:pt modelId="{1108134B-FD4E-4585-AECE-81FDAD7DCA78}">
      <dgm:prSet phldrT="[Text]" custT="1">
        <dgm:style>
          <a:lnRef idx="2">
            <a:schemeClr val="accent3"/>
          </a:lnRef>
          <a:fillRef idx="1">
            <a:schemeClr val="lt1"/>
          </a:fillRef>
          <a:effectRef idx="0">
            <a:schemeClr val="accent3"/>
          </a:effectRef>
          <a:fontRef idx="minor">
            <a:schemeClr val="dk1"/>
          </a:fontRef>
        </dgm:style>
      </dgm:prSet>
      <dgm:spPr>
        <a:solidFill>
          <a:srgbClr val="75B39D"/>
        </a:solidFill>
        <a:ln w="9525" algn="ctr">
          <a:noFill/>
          <a:round/>
          <a:headEnd/>
          <a:tailEnd/>
        </a:ln>
        <a:effectLst/>
      </dgm:spPr>
      <dgm:t>
        <a:bodyPr lIns="0" tIns="0" rIns="0" bIns="0" anchor="ctr"/>
        <a:lstStyle/>
        <a:p>
          <a:pPr marR="0" rtl="0" eaLnBrk="1" fontAlgn="auto" latinLnBrk="0" hangingPunct="1">
            <a:buClrTx/>
            <a:buSzTx/>
            <a:buFontTx/>
            <a:buNone/>
            <a:tabLst/>
            <a:defRPr/>
          </a:pPr>
          <a:r>
            <a:rPr kumimoji="0" lang="de-DE" sz="2800" b="0" i="0" u="none" strike="noStrike" cap="none" spc="0" normalizeH="0" baseline="0" dirty="0">
              <a:ln>
                <a:noFill/>
              </a:ln>
              <a:solidFill>
                <a:srgbClr val="000000"/>
              </a:solidFill>
              <a:effectLst/>
              <a:uLnTx/>
              <a:uFillTx/>
              <a:latin typeface="Arial" panose="020B0604020202020204"/>
              <a:ea typeface="+mn-ea"/>
              <a:cs typeface="+mn-cs"/>
            </a:rPr>
            <a:t>Online-Suchmaschinen</a:t>
          </a:r>
          <a:endParaRPr kumimoji="0" lang="de-DE" sz="2800" b="0" i="0" u="none" strike="noStrike" cap="none" spc="0" normalizeH="0" baseline="0" dirty="0">
            <a:ln>
              <a:noFill/>
            </a:ln>
            <a:solidFill>
              <a:srgbClr val="000000"/>
            </a:solidFill>
            <a:effectLst/>
            <a:uLnTx/>
            <a:uFillTx/>
            <a:latin typeface="+mn-lt"/>
            <a:ea typeface="+mn-ea"/>
            <a:cs typeface="+mn-cs"/>
          </a:endParaRPr>
        </a:p>
      </dgm:t>
    </dgm:pt>
    <dgm:pt modelId="{533E248E-5CE9-4916-A5A1-92BFBDA6A7C2}" type="parTrans" cxnId="{B8CAD62F-A0AF-4F79-BA78-CB2975469D9D}">
      <dgm:prSet/>
      <dgm:spPr/>
      <dgm:t>
        <a:bodyPr/>
        <a:lstStyle/>
        <a:p>
          <a:endParaRPr lang="de-DE"/>
        </a:p>
      </dgm:t>
    </dgm:pt>
    <dgm:pt modelId="{41D1DACA-AA74-4363-A97A-6D314E058C8E}" type="sibTrans" cxnId="{B8CAD62F-A0AF-4F79-BA78-CB2975469D9D}">
      <dgm:prSet/>
      <dgm:spPr/>
      <dgm:t>
        <a:bodyPr/>
        <a:lstStyle/>
        <a:p>
          <a:endParaRPr lang="de-DE"/>
        </a:p>
      </dgm:t>
    </dgm:pt>
    <dgm:pt modelId="{8E523399-8858-4186-B3DD-02586C67771F}" type="pres">
      <dgm:prSet presAssocID="{DFC870FB-55FF-4504-8468-3D7D8EF55225}" presName="diagram" presStyleCnt="0">
        <dgm:presLayoutVars>
          <dgm:dir/>
          <dgm:resizeHandles val="exact"/>
        </dgm:presLayoutVars>
      </dgm:prSet>
      <dgm:spPr/>
      <dgm:t>
        <a:bodyPr/>
        <a:lstStyle/>
        <a:p>
          <a:endParaRPr lang="de-DE"/>
        </a:p>
      </dgm:t>
    </dgm:pt>
    <dgm:pt modelId="{0C9314A6-3D1D-4DDC-A63A-2FE696288B83}" type="pres">
      <dgm:prSet presAssocID="{9227819A-E7D2-452E-BC9A-D7A6A5665DAA}" presName="node" presStyleLbl="node1" presStyleIdx="0" presStyleCnt="3" custLinFactNeighborX="-45326" custLinFactNeighborY="2122">
        <dgm:presLayoutVars>
          <dgm:bulletEnabled val="1"/>
        </dgm:presLayoutVars>
      </dgm:prSet>
      <dgm:spPr>
        <a:prstGeom prst="rect">
          <a:avLst/>
        </a:prstGeom>
      </dgm:spPr>
      <dgm:t>
        <a:bodyPr/>
        <a:lstStyle/>
        <a:p>
          <a:endParaRPr lang="de-DE"/>
        </a:p>
      </dgm:t>
    </dgm:pt>
    <dgm:pt modelId="{031B6B1D-9BA9-496A-A656-24F64108516A}" type="pres">
      <dgm:prSet presAssocID="{4950D0DC-6E03-48FB-9AFE-ADFAF62BEB27}" presName="sibTrans" presStyleCnt="0"/>
      <dgm:spPr/>
    </dgm:pt>
    <dgm:pt modelId="{3A26D1E0-7628-4D4F-AD01-952E58CEEE76}" type="pres">
      <dgm:prSet presAssocID="{2FC66E3C-A820-4D96-938D-70F71E8F09E1}" presName="node" presStyleLbl="node1" presStyleIdx="1" presStyleCnt="3" custScaleY="100488" custLinFactNeighborX="-50960" custLinFactNeighborY="2366">
        <dgm:presLayoutVars>
          <dgm:bulletEnabled val="1"/>
        </dgm:presLayoutVars>
      </dgm:prSet>
      <dgm:spPr>
        <a:prstGeom prst="rect">
          <a:avLst/>
        </a:prstGeom>
      </dgm:spPr>
      <dgm:t>
        <a:bodyPr/>
        <a:lstStyle/>
        <a:p>
          <a:endParaRPr lang="de-DE"/>
        </a:p>
      </dgm:t>
    </dgm:pt>
    <dgm:pt modelId="{C2BAE277-D981-4055-A69B-69B70549F55D}" type="pres">
      <dgm:prSet presAssocID="{C793421D-634F-4A16-B280-15497E7C32AD}" presName="sibTrans" presStyleCnt="0"/>
      <dgm:spPr/>
    </dgm:pt>
    <dgm:pt modelId="{8F087BBD-C45A-45B6-B4A3-7F3F71C1AA9C}" type="pres">
      <dgm:prSet presAssocID="{1108134B-FD4E-4585-AECE-81FDAD7DCA78}" presName="node" presStyleLbl="node1" presStyleIdx="2" presStyleCnt="3" custLinFactNeighborX="-46700" custLinFactNeighborY="-5456">
        <dgm:presLayoutVars>
          <dgm:bulletEnabled val="1"/>
        </dgm:presLayoutVars>
      </dgm:prSet>
      <dgm:spPr>
        <a:prstGeom prst="rect">
          <a:avLst/>
        </a:prstGeom>
      </dgm:spPr>
      <dgm:t>
        <a:bodyPr/>
        <a:lstStyle/>
        <a:p>
          <a:endParaRPr lang="de-DE"/>
        </a:p>
      </dgm:t>
    </dgm:pt>
  </dgm:ptLst>
  <dgm:cxnLst>
    <dgm:cxn modelId="{FF4E3266-C5D5-434C-ABD8-379FDBB43C00}" srcId="{DFC870FB-55FF-4504-8468-3D7D8EF55225}" destId="{2FC66E3C-A820-4D96-938D-70F71E8F09E1}" srcOrd="1" destOrd="0" parTransId="{5D83FC3E-EE2A-4E9F-A905-FC48CBB9EC68}" sibTransId="{C793421D-634F-4A16-B280-15497E7C32AD}"/>
    <dgm:cxn modelId="{CBDAA8EE-F0B0-498D-9132-D73051D832CC}" type="presOf" srcId="{1108134B-FD4E-4585-AECE-81FDAD7DCA78}" destId="{8F087BBD-C45A-45B6-B4A3-7F3F71C1AA9C}" srcOrd="0" destOrd="0" presId="urn:microsoft.com/office/officeart/2005/8/layout/default"/>
    <dgm:cxn modelId="{9887E5BD-4749-4476-B5D4-AD172A977F58}" type="presOf" srcId="{9227819A-E7D2-452E-BC9A-D7A6A5665DAA}" destId="{0C9314A6-3D1D-4DDC-A63A-2FE696288B83}" srcOrd="0" destOrd="0" presId="urn:microsoft.com/office/officeart/2005/8/layout/default"/>
    <dgm:cxn modelId="{96091B31-D92E-48DB-A30B-177B7A3A2DE6}" type="presOf" srcId="{2FC66E3C-A820-4D96-938D-70F71E8F09E1}" destId="{3A26D1E0-7628-4D4F-AD01-952E58CEEE76}" srcOrd="0" destOrd="0" presId="urn:microsoft.com/office/officeart/2005/8/layout/default"/>
    <dgm:cxn modelId="{2EFCBB14-FC13-4C28-8B8F-4937BB0F09C7}" srcId="{DFC870FB-55FF-4504-8468-3D7D8EF55225}" destId="{9227819A-E7D2-452E-BC9A-D7A6A5665DAA}" srcOrd="0" destOrd="0" parTransId="{F59DC01E-C33D-41D7-A14F-CE0042C1A351}" sibTransId="{4950D0DC-6E03-48FB-9AFE-ADFAF62BEB27}"/>
    <dgm:cxn modelId="{B8CAD62F-A0AF-4F79-BA78-CB2975469D9D}" srcId="{DFC870FB-55FF-4504-8468-3D7D8EF55225}" destId="{1108134B-FD4E-4585-AECE-81FDAD7DCA78}" srcOrd="2" destOrd="0" parTransId="{533E248E-5CE9-4916-A5A1-92BFBDA6A7C2}" sibTransId="{41D1DACA-AA74-4363-A97A-6D314E058C8E}"/>
    <dgm:cxn modelId="{6A349325-0856-4B88-86F2-117EBDC68E2B}" type="presOf" srcId="{DFC870FB-55FF-4504-8468-3D7D8EF55225}" destId="{8E523399-8858-4186-B3DD-02586C67771F}" srcOrd="0" destOrd="0" presId="urn:microsoft.com/office/officeart/2005/8/layout/default"/>
    <dgm:cxn modelId="{BD76B5E7-15FE-4527-ADC6-6A35617182B4}" type="presParOf" srcId="{8E523399-8858-4186-B3DD-02586C67771F}" destId="{0C9314A6-3D1D-4DDC-A63A-2FE696288B83}" srcOrd="0" destOrd="0" presId="urn:microsoft.com/office/officeart/2005/8/layout/default"/>
    <dgm:cxn modelId="{F5A9321F-1ED3-41BE-A437-F7AD4EB0820A}" type="presParOf" srcId="{8E523399-8858-4186-B3DD-02586C67771F}" destId="{031B6B1D-9BA9-496A-A656-24F64108516A}" srcOrd="1" destOrd="0" presId="urn:microsoft.com/office/officeart/2005/8/layout/default"/>
    <dgm:cxn modelId="{9F0DD736-B32F-4214-95E8-0688BA825001}" type="presParOf" srcId="{8E523399-8858-4186-B3DD-02586C67771F}" destId="{3A26D1E0-7628-4D4F-AD01-952E58CEEE76}" srcOrd="2" destOrd="0" presId="urn:microsoft.com/office/officeart/2005/8/layout/default"/>
    <dgm:cxn modelId="{4FFCF918-F186-4A31-9772-5DF2F8C8B46C}" type="presParOf" srcId="{8E523399-8858-4186-B3DD-02586C67771F}" destId="{C2BAE277-D981-4055-A69B-69B70549F55D}" srcOrd="3" destOrd="0" presId="urn:microsoft.com/office/officeart/2005/8/layout/default"/>
    <dgm:cxn modelId="{6D09752C-1356-4466-A20C-AFA8C74D499D}" type="presParOf" srcId="{8E523399-8858-4186-B3DD-02586C67771F}" destId="{8F087BBD-C45A-45B6-B4A3-7F3F71C1AA9C}" srcOrd="4"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FC870FB-55FF-4504-8468-3D7D8EF55225}"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de-DE"/>
        </a:p>
      </dgm:t>
    </dgm:pt>
    <dgm:pt modelId="{8E523399-8858-4186-B3DD-02586C67771F}" type="pres">
      <dgm:prSet presAssocID="{DFC870FB-55FF-4504-8468-3D7D8EF55225}" presName="diagram" presStyleCnt="0">
        <dgm:presLayoutVars>
          <dgm:dir/>
          <dgm:resizeHandles val="exact"/>
        </dgm:presLayoutVars>
      </dgm:prSet>
      <dgm:spPr/>
      <dgm:t>
        <a:bodyPr/>
        <a:lstStyle/>
        <a:p>
          <a:endParaRPr lang="de-DE"/>
        </a:p>
      </dgm:t>
    </dgm:pt>
  </dgm:ptLst>
  <dgm:cxnLst>
    <dgm:cxn modelId="{6A349325-0856-4B88-86F2-117EBDC68E2B}" type="presOf" srcId="{DFC870FB-55FF-4504-8468-3D7D8EF55225}" destId="{8E523399-8858-4186-B3DD-02586C67771F}"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FC870FB-55FF-4504-8468-3D7D8EF55225}"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de-DE"/>
        </a:p>
      </dgm:t>
    </dgm:pt>
    <dgm:pt modelId="{8E523399-8858-4186-B3DD-02586C67771F}" type="pres">
      <dgm:prSet presAssocID="{DFC870FB-55FF-4504-8468-3D7D8EF55225}" presName="diagram" presStyleCnt="0">
        <dgm:presLayoutVars>
          <dgm:dir/>
          <dgm:resizeHandles val="exact"/>
        </dgm:presLayoutVars>
      </dgm:prSet>
      <dgm:spPr/>
      <dgm:t>
        <a:bodyPr/>
        <a:lstStyle/>
        <a:p>
          <a:endParaRPr lang="de-DE"/>
        </a:p>
      </dgm:t>
    </dgm:pt>
  </dgm:ptLst>
  <dgm:cxnLst>
    <dgm:cxn modelId="{6A349325-0856-4B88-86F2-117EBDC68E2B}" type="presOf" srcId="{DFC870FB-55FF-4504-8468-3D7D8EF55225}" destId="{8E523399-8858-4186-B3DD-02586C67771F}"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FC870FB-55FF-4504-8468-3D7D8EF55225}"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de-DE"/>
        </a:p>
      </dgm:t>
    </dgm:pt>
    <dgm:pt modelId="{8E523399-8858-4186-B3DD-02586C67771F}" type="pres">
      <dgm:prSet presAssocID="{DFC870FB-55FF-4504-8468-3D7D8EF55225}" presName="diagram" presStyleCnt="0">
        <dgm:presLayoutVars>
          <dgm:dir/>
          <dgm:resizeHandles val="exact"/>
        </dgm:presLayoutVars>
      </dgm:prSet>
      <dgm:spPr/>
      <dgm:t>
        <a:bodyPr/>
        <a:lstStyle/>
        <a:p>
          <a:endParaRPr lang="de-DE"/>
        </a:p>
      </dgm:t>
    </dgm:pt>
  </dgm:ptLst>
  <dgm:cxnLst>
    <dgm:cxn modelId="{6A349325-0856-4B88-86F2-117EBDC68E2B}" type="presOf" srcId="{DFC870FB-55FF-4504-8468-3D7D8EF55225}" destId="{8E523399-8858-4186-B3DD-02586C67771F}"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6939C88-9B42-45C4-A74B-CA717AC5B02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F61F8D1B-1C6C-4A16-B62A-D860D53541E9}">
      <dgm:prSet phldrT="[Text]" custT="1"/>
      <dgm:spPr/>
      <dgm:t>
        <a:bodyPr/>
        <a:lstStyle/>
        <a:p>
          <a:r>
            <a:rPr lang="de-DE" sz="1200" dirty="0"/>
            <a:t>Energie</a:t>
          </a:r>
        </a:p>
      </dgm:t>
    </dgm:pt>
    <dgm:pt modelId="{A2CB5F12-48B4-4D17-AECC-8607A9CF340D}" type="parTrans" cxnId="{4C545F52-61C3-478E-98E4-5CE63AD1621B}">
      <dgm:prSet/>
      <dgm:spPr/>
      <dgm:t>
        <a:bodyPr/>
        <a:lstStyle/>
        <a:p>
          <a:endParaRPr lang="de-DE"/>
        </a:p>
      </dgm:t>
    </dgm:pt>
    <dgm:pt modelId="{58711DF4-5029-4C19-81E2-5E3A8B22C1F3}" type="sibTrans" cxnId="{4C545F52-61C3-478E-98E4-5CE63AD1621B}">
      <dgm:prSet/>
      <dgm:spPr/>
      <dgm:t>
        <a:bodyPr/>
        <a:lstStyle/>
        <a:p>
          <a:endParaRPr lang="de-DE"/>
        </a:p>
      </dgm:t>
    </dgm:pt>
    <dgm:pt modelId="{660F8436-3904-4170-A17B-4FEAA8B452C0}">
      <dgm:prSet phldrT="[Text]" custT="1"/>
      <dgm:spPr/>
      <dgm:t>
        <a:bodyPr/>
        <a:lstStyle/>
        <a:p>
          <a:r>
            <a:rPr lang="de-DE" sz="1200" dirty="0"/>
            <a:t>Verkehr</a:t>
          </a:r>
        </a:p>
      </dgm:t>
    </dgm:pt>
    <dgm:pt modelId="{715F4E11-ACFB-4072-ADD2-0B788F6B4A83}" type="parTrans" cxnId="{54C5AB67-88E8-4160-A494-F387A0B2DAC3}">
      <dgm:prSet/>
      <dgm:spPr/>
      <dgm:t>
        <a:bodyPr/>
        <a:lstStyle/>
        <a:p>
          <a:endParaRPr lang="de-DE"/>
        </a:p>
      </dgm:t>
    </dgm:pt>
    <dgm:pt modelId="{FDE426A6-6FF2-4820-BD67-73CF34A9EEE9}" type="sibTrans" cxnId="{54C5AB67-88E8-4160-A494-F387A0B2DAC3}">
      <dgm:prSet/>
      <dgm:spPr/>
      <dgm:t>
        <a:bodyPr/>
        <a:lstStyle/>
        <a:p>
          <a:endParaRPr lang="de-DE"/>
        </a:p>
      </dgm:t>
    </dgm:pt>
    <dgm:pt modelId="{F3297E9F-1B69-4CF3-A8D5-B455581E5EF3}">
      <dgm:prSet phldrT="[Text]" custT="1"/>
      <dgm:spPr/>
      <dgm:t>
        <a:bodyPr/>
        <a:lstStyle/>
        <a:p>
          <a:r>
            <a:rPr lang="de-DE" sz="1200" dirty="0"/>
            <a:t>Bankwesen</a:t>
          </a:r>
        </a:p>
      </dgm:t>
    </dgm:pt>
    <dgm:pt modelId="{8DD21339-7BE4-4735-AD23-C7CFBF455A18}" type="parTrans" cxnId="{412C7809-F3CE-4D00-8490-00F9826519EE}">
      <dgm:prSet/>
      <dgm:spPr/>
      <dgm:t>
        <a:bodyPr/>
        <a:lstStyle/>
        <a:p>
          <a:endParaRPr lang="de-DE"/>
        </a:p>
      </dgm:t>
    </dgm:pt>
    <dgm:pt modelId="{855BD0BB-5221-404C-A737-A4A3C07F748B}" type="sibTrans" cxnId="{412C7809-F3CE-4D00-8490-00F9826519EE}">
      <dgm:prSet/>
      <dgm:spPr/>
      <dgm:t>
        <a:bodyPr/>
        <a:lstStyle/>
        <a:p>
          <a:endParaRPr lang="de-DE"/>
        </a:p>
      </dgm:t>
    </dgm:pt>
    <dgm:pt modelId="{0C865E40-C295-4E25-A2E8-E555B2E37108}">
      <dgm:prSet phldrT="[Text]" custT="1"/>
      <dgm:spPr/>
      <dgm:t>
        <a:bodyPr/>
        <a:lstStyle/>
        <a:p>
          <a:r>
            <a:rPr lang="de-DE" sz="1200" dirty="0"/>
            <a:t>Finanzmarkt</a:t>
          </a:r>
        </a:p>
      </dgm:t>
    </dgm:pt>
    <dgm:pt modelId="{DA9D3A5C-5682-470F-BE67-5CF349491AEF}" type="parTrans" cxnId="{36384D94-3131-4E1B-BB2A-CADC2C66B330}">
      <dgm:prSet/>
      <dgm:spPr/>
      <dgm:t>
        <a:bodyPr/>
        <a:lstStyle/>
        <a:p>
          <a:endParaRPr lang="de-DE"/>
        </a:p>
      </dgm:t>
    </dgm:pt>
    <dgm:pt modelId="{F531EC65-E489-4056-9616-C5FC5879F505}" type="sibTrans" cxnId="{36384D94-3131-4E1B-BB2A-CADC2C66B330}">
      <dgm:prSet/>
      <dgm:spPr/>
      <dgm:t>
        <a:bodyPr/>
        <a:lstStyle/>
        <a:p>
          <a:endParaRPr lang="de-DE"/>
        </a:p>
      </dgm:t>
    </dgm:pt>
    <dgm:pt modelId="{76DEC2DD-4E67-4E80-9B94-551C9250FF92}">
      <dgm:prSet phldrT="[Text]" custT="1"/>
      <dgm:spPr/>
      <dgm:t>
        <a:bodyPr/>
        <a:lstStyle/>
        <a:p>
          <a:r>
            <a:rPr lang="de-DE" sz="1200" dirty="0"/>
            <a:t>Gesundheit</a:t>
          </a:r>
        </a:p>
      </dgm:t>
    </dgm:pt>
    <dgm:pt modelId="{9CF4F8AE-D198-4682-8E65-F0191315EAB4}" type="parTrans" cxnId="{A3BE6D70-C9F7-4EB5-9991-6E4D5A842897}">
      <dgm:prSet/>
      <dgm:spPr/>
      <dgm:t>
        <a:bodyPr/>
        <a:lstStyle/>
        <a:p>
          <a:endParaRPr lang="de-DE"/>
        </a:p>
      </dgm:t>
    </dgm:pt>
    <dgm:pt modelId="{CF5F487F-AA6C-46AF-8B58-DFD02335759E}" type="sibTrans" cxnId="{A3BE6D70-C9F7-4EB5-9991-6E4D5A842897}">
      <dgm:prSet/>
      <dgm:spPr/>
      <dgm:t>
        <a:bodyPr/>
        <a:lstStyle/>
        <a:p>
          <a:endParaRPr lang="de-DE"/>
        </a:p>
      </dgm:t>
    </dgm:pt>
    <dgm:pt modelId="{4C2E1A4E-CD80-4552-87DE-C8D761888D97}">
      <dgm:prSet phldrT="[Text]" custT="1"/>
      <dgm:spPr>
        <a:solidFill>
          <a:schemeClr val="tx1"/>
        </a:solidFill>
        <a:ln>
          <a:solidFill>
            <a:schemeClr val="tx1"/>
          </a:solidFill>
        </a:ln>
      </dgm:spPr>
      <dgm:t>
        <a:bodyPr/>
        <a:lstStyle/>
        <a:p>
          <a:r>
            <a:rPr lang="de-DE" sz="1200" dirty="0"/>
            <a:t>Trinkwasser</a:t>
          </a:r>
        </a:p>
      </dgm:t>
    </dgm:pt>
    <dgm:pt modelId="{D9C56BC3-0E72-472A-BDCF-9A07DBE0063E}" type="parTrans" cxnId="{C2695847-7651-40D8-A2F4-D6324B9392BB}">
      <dgm:prSet/>
      <dgm:spPr/>
      <dgm:t>
        <a:bodyPr/>
        <a:lstStyle/>
        <a:p>
          <a:endParaRPr lang="de-DE"/>
        </a:p>
      </dgm:t>
    </dgm:pt>
    <dgm:pt modelId="{63724E58-8B8B-4BEB-9656-17BCBE2D27CF}" type="sibTrans" cxnId="{C2695847-7651-40D8-A2F4-D6324B9392BB}">
      <dgm:prSet/>
      <dgm:spPr/>
      <dgm:t>
        <a:bodyPr/>
        <a:lstStyle/>
        <a:p>
          <a:endParaRPr lang="de-DE"/>
        </a:p>
      </dgm:t>
    </dgm:pt>
    <dgm:pt modelId="{904EEDB4-BD4B-47B7-8D39-BF88B7C7A842}">
      <dgm:prSet phldrT="[Text]" custT="1"/>
      <dgm:spPr/>
      <dgm:t>
        <a:bodyPr/>
        <a:lstStyle/>
        <a:p>
          <a:r>
            <a:rPr lang="de-DE" sz="1200" dirty="0"/>
            <a:t>Abwasser</a:t>
          </a:r>
        </a:p>
      </dgm:t>
    </dgm:pt>
    <dgm:pt modelId="{1F6D8E9E-0BB5-4CBD-85B5-06E278D38374}" type="parTrans" cxnId="{511DC725-40EA-4381-A99B-F27D3B662500}">
      <dgm:prSet/>
      <dgm:spPr/>
      <dgm:t>
        <a:bodyPr/>
        <a:lstStyle/>
        <a:p>
          <a:endParaRPr lang="de-DE"/>
        </a:p>
      </dgm:t>
    </dgm:pt>
    <dgm:pt modelId="{CDF5D89E-DED9-4AC8-97E4-4ADBFF9A3856}" type="sibTrans" cxnId="{511DC725-40EA-4381-A99B-F27D3B662500}">
      <dgm:prSet/>
      <dgm:spPr/>
      <dgm:t>
        <a:bodyPr/>
        <a:lstStyle/>
        <a:p>
          <a:endParaRPr lang="de-DE"/>
        </a:p>
      </dgm:t>
    </dgm:pt>
    <dgm:pt modelId="{90375CE3-0347-4299-9EDE-C13FCA447444}">
      <dgm:prSet phldrT="[Text]" custT="1"/>
      <dgm:spPr/>
      <dgm:t>
        <a:bodyPr/>
        <a:lstStyle/>
        <a:p>
          <a:r>
            <a:rPr lang="de-DE" sz="1200" dirty="0"/>
            <a:t>Digitale Infrastruktur</a:t>
          </a:r>
        </a:p>
      </dgm:t>
    </dgm:pt>
    <dgm:pt modelId="{EFF1FACF-2396-49D9-AB87-3DD187BDB31E}" type="parTrans" cxnId="{6E145355-AB29-4EF4-A697-916CCBC88095}">
      <dgm:prSet/>
      <dgm:spPr/>
      <dgm:t>
        <a:bodyPr/>
        <a:lstStyle/>
        <a:p>
          <a:endParaRPr lang="de-DE"/>
        </a:p>
      </dgm:t>
    </dgm:pt>
    <dgm:pt modelId="{D6DFC45D-775D-46DE-99CD-8485CCFA8A20}" type="sibTrans" cxnId="{6E145355-AB29-4EF4-A697-916CCBC88095}">
      <dgm:prSet/>
      <dgm:spPr/>
      <dgm:t>
        <a:bodyPr/>
        <a:lstStyle/>
        <a:p>
          <a:endParaRPr lang="de-DE"/>
        </a:p>
      </dgm:t>
    </dgm:pt>
    <dgm:pt modelId="{150BD349-B0D2-4682-91F4-46394051A0D5}">
      <dgm:prSet phldrT="[Text]" custT="1"/>
      <dgm:spPr/>
      <dgm:t>
        <a:bodyPr/>
        <a:lstStyle/>
        <a:p>
          <a:r>
            <a:rPr lang="de-DE" sz="1200" dirty="0"/>
            <a:t>Verwaltung von IKT</a:t>
          </a:r>
        </a:p>
      </dgm:t>
    </dgm:pt>
    <dgm:pt modelId="{E7025D1F-8F0C-4BF4-B46A-86391DDFE6D1}" type="parTrans" cxnId="{DD350C6B-C9A9-43A7-AED1-6C46BF32E3B7}">
      <dgm:prSet/>
      <dgm:spPr/>
      <dgm:t>
        <a:bodyPr/>
        <a:lstStyle/>
        <a:p>
          <a:endParaRPr lang="de-DE"/>
        </a:p>
      </dgm:t>
    </dgm:pt>
    <dgm:pt modelId="{8501D6B9-D13A-4EAC-9E6B-1FA8451F0B8B}" type="sibTrans" cxnId="{DD350C6B-C9A9-43A7-AED1-6C46BF32E3B7}">
      <dgm:prSet/>
      <dgm:spPr/>
      <dgm:t>
        <a:bodyPr/>
        <a:lstStyle/>
        <a:p>
          <a:endParaRPr lang="de-DE"/>
        </a:p>
      </dgm:t>
    </dgm:pt>
    <dgm:pt modelId="{51AEF674-6284-4C5F-B29E-C5E554E91B19}">
      <dgm:prSet phldrT="[Text]" custT="1"/>
      <dgm:spPr/>
      <dgm:t>
        <a:bodyPr/>
        <a:lstStyle/>
        <a:p>
          <a:r>
            <a:rPr lang="de-DE" sz="1200" dirty="0"/>
            <a:t>Öffentliche Verwaltung</a:t>
          </a:r>
        </a:p>
      </dgm:t>
    </dgm:pt>
    <dgm:pt modelId="{FD2B8806-A095-49F6-AECA-8D9777D2CC08}" type="parTrans" cxnId="{6393F99C-4DFC-4DAE-BFC2-B7B7B326956C}">
      <dgm:prSet/>
      <dgm:spPr/>
      <dgm:t>
        <a:bodyPr/>
        <a:lstStyle/>
        <a:p>
          <a:endParaRPr lang="de-DE"/>
        </a:p>
      </dgm:t>
    </dgm:pt>
    <dgm:pt modelId="{77345E0B-6867-4106-B7CD-E4F6A0C750B3}" type="sibTrans" cxnId="{6393F99C-4DFC-4DAE-BFC2-B7B7B326956C}">
      <dgm:prSet/>
      <dgm:spPr/>
      <dgm:t>
        <a:bodyPr/>
        <a:lstStyle/>
        <a:p>
          <a:endParaRPr lang="de-DE"/>
        </a:p>
      </dgm:t>
    </dgm:pt>
    <dgm:pt modelId="{2581E7B9-E452-4EE4-B103-FEF426DD7E10}">
      <dgm:prSet phldrT="[Text]" custT="1"/>
      <dgm:spPr/>
      <dgm:t>
        <a:bodyPr/>
        <a:lstStyle/>
        <a:p>
          <a:r>
            <a:rPr lang="de-DE" sz="1200" dirty="0"/>
            <a:t>Weltraum</a:t>
          </a:r>
        </a:p>
      </dgm:t>
    </dgm:pt>
    <dgm:pt modelId="{CD2F0620-B511-497D-9261-32A798981CDF}" type="parTrans" cxnId="{E70CF529-D7BB-4E67-89CC-5F2578257B92}">
      <dgm:prSet/>
      <dgm:spPr/>
      <dgm:t>
        <a:bodyPr/>
        <a:lstStyle/>
        <a:p>
          <a:endParaRPr lang="de-DE"/>
        </a:p>
      </dgm:t>
    </dgm:pt>
    <dgm:pt modelId="{9E6488FC-DA4A-4D14-A712-30B9EA1AF2E6}" type="sibTrans" cxnId="{E70CF529-D7BB-4E67-89CC-5F2578257B92}">
      <dgm:prSet/>
      <dgm:spPr/>
      <dgm:t>
        <a:bodyPr/>
        <a:lstStyle/>
        <a:p>
          <a:endParaRPr lang="de-DE"/>
        </a:p>
      </dgm:t>
    </dgm:pt>
    <dgm:pt modelId="{26D5A001-E042-4EE0-96E6-F49A0D35D422}" type="pres">
      <dgm:prSet presAssocID="{86939C88-9B42-45C4-A74B-CA717AC5B021}" presName="diagram" presStyleCnt="0">
        <dgm:presLayoutVars>
          <dgm:dir/>
          <dgm:resizeHandles val="exact"/>
        </dgm:presLayoutVars>
      </dgm:prSet>
      <dgm:spPr/>
      <dgm:t>
        <a:bodyPr/>
        <a:lstStyle/>
        <a:p>
          <a:endParaRPr lang="de-DE"/>
        </a:p>
      </dgm:t>
    </dgm:pt>
    <dgm:pt modelId="{37312265-CEB7-4164-83A1-2E90BCF9B2F7}" type="pres">
      <dgm:prSet presAssocID="{F61F8D1B-1C6C-4A16-B62A-D860D53541E9}" presName="node" presStyleLbl="node1" presStyleIdx="0" presStyleCnt="11">
        <dgm:presLayoutVars>
          <dgm:bulletEnabled val="1"/>
        </dgm:presLayoutVars>
      </dgm:prSet>
      <dgm:spPr/>
      <dgm:t>
        <a:bodyPr/>
        <a:lstStyle/>
        <a:p>
          <a:endParaRPr lang="de-DE"/>
        </a:p>
      </dgm:t>
    </dgm:pt>
    <dgm:pt modelId="{059887D9-7FF1-4D91-8DAB-FB1A00867AD2}" type="pres">
      <dgm:prSet presAssocID="{58711DF4-5029-4C19-81E2-5E3A8B22C1F3}" presName="sibTrans" presStyleCnt="0"/>
      <dgm:spPr/>
    </dgm:pt>
    <dgm:pt modelId="{9E7FBDC2-BC19-489C-A365-C97CBD1259A5}" type="pres">
      <dgm:prSet presAssocID="{660F8436-3904-4170-A17B-4FEAA8B452C0}" presName="node" presStyleLbl="node1" presStyleIdx="1" presStyleCnt="11">
        <dgm:presLayoutVars>
          <dgm:bulletEnabled val="1"/>
        </dgm:presLayoutVars>
      </dgm:prSet>
      <dgm:spPr/>
      <dgm:t>
        <a:bodyPr/>
        <a:lstStyle/>
        <a:p>
          <a:endParaRPr lang="de-DE"/>
        </a:p>
      </dgm:t>
    </dgm:pt>
    <dgm:pt modelId="{C6B8F65F-8198-478E-A468-883A66FAF6EE}" type="pres">
      <dgm:prSet presAssocID="{FDE426A6-6FF2-4820-BD67-73CF34A9EEE9}" presName="sibTrans" presStyleCnt="0"/>
      <dgm:spPr/>
    </dgm:pt>
    <dgm:pt modelId="{9A4C7B03-AD74-4BA1-BE57-685D77CFF169}" type="pres">
      <dgm:prSet presAssocID="{F3297E9F-1B69-4CF3-A8D5-B455581E5EF3}" presName="node" presStyleLbl="node1" presStyleIdx="2" presStyleCnt="11">
        <dgm:presLayoutVars>
          <dgm:bulletEnabled val="1"/>
        </dgm:presLayoutVars>
      </dgm:prSet>
      <dgm:spPr/>
      <dgm:t>
        <a:bodyPr/>
        <a:lstStyle/>
        <a:p>
          <a:endParaRPr lang="de-DE"/>
        </a:p>
      </dgm:t>
    </dgm:pt>
    <dgm:pt modelId="{290BA631-74CD-4EF6-82BE-79A5790884F6}" type="pres">
      <dgm:prSet presAssocID="{855BD0BB-5221-404C-A737-A4A3C07F748B}" presName="sibTrans" presStyleCnt="0"/>
      <dgm:spPr/>
    </dgm:pt>
    <dgm:pt modelId="{8FBEDB1D-3127-4065-9A9E-00718D6BE94E}" type="pres">
      <dgm:prSet presAssocID="{0C865E40-C295-4E25-A2E8-E555B2E37108}" presName="node" presStyleLbl="node1" presStyleIdx="3" presStyleCnt="11">
        <dgm:presLayoutVars>
          <dgm:bulletEnabled val="1"/>
        </dgm:presLayoutVars>
      </dgm:prSet>
      <dgm:spPr/>
      <dgm:t>
        <a:bodyPr/>
        <a:lstStyle/>
        <a:p>
          <a:endParaRPr lang="de-DE"/>
        </a:p>
      </dgm:t>
    </dgm:pt>
    <dgm:pt modelId="{4EDFE2FE-2134-4ECF-BE3E-4CA9B664B0A2}" type="pres">
      <dgm:prSet presAssocID="{F531EC65-E489-4056-9616-C5FC5879F505}" presName="sibTrans" presStyleCnt="0"/>
      <dgm:spPr/>
    </dgm:pt>
    <dgm:pt modelId="{2F12A44C-E54C-4B0C-9DFE-2BD64D626D67}" type="pres">
      <dgm:prSet presAssocID="{76DEC2DD-4E67-4E80-9B94-551C9250FF92}" presName="node" presStyleLbl="node1" presStyleIdx="4" presStyleCnt="11">
        <dgm:presLayoutVars>
          <dgm:bulletEnabled val="1"/>
        </dgm:presLayoutVars>
      </dgm:prSet>
      <dgm:spPr/>
      <dgm:t>
        <a:bodyPr/>
        <a:lstStyle/>
        <a:p>
          <a:endParaRPr lang="de-DE"/>
        </a:p>
      </dgm:t>
    </dgm:pt>
    <dgm:pt modelId="{388159FD-4089-4D3F-8E0B-4A71FCC0C4CA}" type="pres">
      <dgm:prSet presAssocID="{CF5F487F-AA6C-46AF-8B58-DFD02335759E}" presName="sibTrans" presStyleCnt="0"/>
      <dgm:spPr/>
    </dgm:pt>
    <dgm:pt modelId="{3A215FB3-E9FF-4ECA-A69F-82DA33E2BC6E}" type="pres">
      <dgm:prSet presAssocID="{4C2E1A4E-CD80-4552-87DE-C8D761888D97}" presName="node" presStyleLbl="node1" presStyleIdx="5" presStyleCnt="11">
        <dgm:presLayoutVars>
          <dgm:bulletEnabled val="1"/>
        </dgm:presLayoutVars>
      </dgm:prSet>
      <dgm:spPr/>
      <dgm:t>
        <a:bodyPr/>
        <a:lstStyle/>
        <a:p>
          <a:endParaRPr lang="de-DE"/>
        </a:p>
      </dgm:t>
    </dgm:pt>
    <dgm:pt modelId="{501FC7D3-BB50-4B72-B9F4-5D3B68610F5D}" type="pres">
      <dgm:prSet presAssocID="{63724E58-8B8B-4BEB-9656-17BCBE2D27CF}" presName="sibTrans" presStyleCnt="0"/>
      <dgm:spPr/>
    </dgm:pt>
    <dgm:pt modelId="{5B611B2E-5F25-447B-BE19-A53E0B21533A}" type="pres">
      <dgm:prSet presAssocID="{904EEDB4-BD4B-47B7-8D39-BF88B7C7A842}" presName="node" presStyleLbl="node1" presStyleIdx="6" presStyleCnt="11">
        <dgm:presLayoutVars>
          <dgm:bulletEnabled val="1"/>
        </dgm:presLayoutVars>
      </dgm:prSet>
      <dgm:spPr/>
      <dgm:t>
        <a:bodyPr/>
        <a:lstStyle/>
        <a:p>
          <a:endParaRPr lang="de-DE"/>
        </a:p>
      </dgm:t>
    </dgm:pt>
    <dgm:pt modelId="{4C812CFF-78D8-4B14-8275-CDE2227DCA94}" type="pres">
      <dgm:prSet presAssocID="{CDF5D89E-DED9-4AC8-97E4-4ADBFF9A3856}" presName="sibTrans" presStyleCnt="0"/>
      <dgm:spPr/>
    </dgm:pt>
    <dgm:pt modelId="{A96ACD44-9109-4F43-86E6-960D83738CC8}" type="pres">
      <dgm:prSet presAssocID="{90375CE3-0347-4299-9EDE-C13FCA447444}" presName="node" presStyleLbl="node1" presStyleIdx="7" presStyleCnt="11">
        <dgm:presLayoutVars>
          <dgm:bulletEnabled val="1"/>
        </dgm:presLayoutVars>
      </dgm:prSet>
      <dgm:spPr/>
      <dgm:t>
        <a:bodyPr/>
        <a:lstStyle/>
        <a:p>
          <a:endParaRPr lang="de-DE"/>
        </a:p>
      </dgm:t>
    </dgm:pt>
    <dgm:pt modelId="{D40DCCCA-2E5F-45BD-8689-857511CEBFCA}" type="pres">
      <dgm:prSet presAssocID="{D6DFC45D-775D-46DE-99CD-8485CCFA8A20}" presName="sibTrans" presStyleCnt="0"/>
      <dgm:spPr/>
    </dgm:pt>
    <dgm:pt modelId="{3E7076B0-ED83-4F22-9198-B5539851476E}" type="pres">
      <dgm:prSet presAssocID="{150BD349-B0D2-4682-91F4-46394051A0D5}" presName="node" presStyleLbl="node1" presStyleIdx="8" presStyleCnt="11">
        <dgm:presLayoutVars>
          <dgm:bulletEnabled val="1"/>
        </dgm:presLayoutVars>
      </dgm:prSet>
      <dgm:spPr/>
      <dgm:t>
        <a:bodyPr/>
        <a:lstStyle/>
        <a:p>
          <a:endParaRPr lang="de-DE"/>
        </a:p>
      </dgm:t>
    </dgm:pt>
    <dgm:pt modelId="{4C0776CA-4120-4B43-8F2A-EF2B92F5BDAF}" type="pres">
      <dgm:prSet presAssocID="{8501D6B9-D13A-4EAC-9E6B-1FA8451F0B8B}" presName="sibTrans" presStyleCnt="0"/>
      <dgm:spPr/>
    </dgm:pt>
    <dgm:pt modelId="{9ABFD0C6-964E-4E03-B506-30860B9D3E00}" type="pres">
      <dgm:prSet presAssocID="{51AEF674-6284-4C5F-B29E-C5E554E91B19}" presName="node" presStyleLbl="node1" presStyleIdx="9" presStyleCnt="11">
        <dgm:presLayoutVars>
          <dgm:bulletEnabled val="1"/>
        </dgm:presLayoutVars>
      </dgm:prSet>
      <dgm:spPr/>
      <dgm:t>
        <a:bodyPr/>
        <a:lstStyle/>
        <a:p>
          <a:endParaRPr lang="de-DE"/>
        </a:p>
      </dgm:t>
    </dgm:pt>
    <dgm:pt modelId="{B1F3BBAD-B42D-4E2F-8470-7AB5E16E57FC}" type="pres">
      <dgm:prSet presAssocID="{77345E0B-6867-4106-B7CD-E4F6A0C750B3}" presName="sibTrans" presStyleCnt="0"/>
      <dgm:spPr/>
    </dgm:pt>
    <dgm:pt modelId="{2D636393-7AEE-43E4-A049-F8ED379F1685}" type="pres">
      <dgm:prSet presAssocID="{2581E7B9-E452-4EE4-B103-FEF426DD7E10}" presName="node" presStyleLbl="node1" presStyleIdx="10" presStyleCnt="11">
        <dgm:presLayoutVars>
          <dgm:bulletEnabled val="1"/>
        </dgm:presLayoutVars>
      </dgm:prSet>
      <dgm:spPr/>
      <dgm:t>
        <a:bodyPr/>
        <a:lstStyle/>
        <a:p>
          <a:endParaRPr lang="de-DE"/>
        </a:p>
      </dgm:t>
    </dgm:pt>
  </dgm:ptLst>
  <dgm:cxnLst>
    <dgm:cxn modelId="{156F1E18-7E3E-45F6-932B-0927719AF606}" type="presOf" srcId="{F3297E9F-1B69-4CF3-A8D5-B455581E5EF3}" destId="{9A4C7B03-AD74-4BA1-BE57-685D77CFF169}" srcOrd="0" destOrd="0" presId="urn:microsoft.com/office/officeart/2005/8/layout/default"/>
    <dgm:cxn modelId="{09D277BC-1180-4BA7-8B74-681DEBA82F5E}" type="presOf" srcId="{86939C88-9B42-45C4-A74B-CA717AC5B021}" destId="{26D5A001-E042-4EE0-96E6-F49A0D35D422}" srcOrd="0" destOrd="0" presId="urn:microsoft.com/office/officeart/2005/8/layout/default"/>
    <dgm:cxn modelId="{E879072C-E409-45F4-A79C-6B3508C76860}" type="presOf" srcId="{2581E7B9-E452-4EE4-B103-FEF426DD7E10}" destId="{2D636393-7AEE-43E4-A049-F8ED379F1685}" srcOrd="0" destOrd="0" presId="urn:microsoft.com/office/officeart/2005/8/layout/default"/>
    <dgm:cxn modelId="{6393F99C-4DFC-4DAE-BFC2-B7B7B326956C}" srcId="{86939C88-9B42-45C4-A74B-CA717AC5B021}" destId="{51AEF674-6284-4C5F-B29E-C5E554E91B19}" srcOrd="9" destOrd="0" parTransId="{FD2B8806-A095-49F6-AECA-8D9777D2CC08}" sibTransId="{77345E0B-6867-4106-B7CD-E4F6A0C750B3}"/>
    <dgm:cxn modelId="{2D680938-DEBF-4F03-82F1-1A77FE5AAACE}" type="presOf" srcId="{4C2E1A4E-CD80-4552-87DE-C8D761888D97}" destId="{3A215FB3-E9FF-4ECA-A69F-82DA33E2BC6E}" srcOrd="0" destOrd="0" presId="urn:microsoft.com/office/officeart/2005/8/layout/default"/>
    <dgm:cxn modelId="{DD350C6B-C9A9-43A7-AED1-6C46BF32E3B7}" srcId="{86939C88-9B42-45C4-A74B-CA717AC5B021}" destId="{150BD349-B0D2-4682-91F4-46394051A0D5}" srcOrd="8" destOrd="0" parTransId="{E7025D1F-8F0C-4BF4-B46A-86391DDFE6D1}" sibTransId="{8501D6B9-D13A-4EAC-9E6B-1FA8451F0B8B}"/>
    <dgm:cxn modelId="{4C545F52-61C3-478E-98E4-5CE63AD1621B}" srcId="{86939C88-9B42-45C4-A74B-CA717AC5B021}" destId="{F61F8D1B-1C6C-4A16-B62A-D860D53541E9}" srcOrd="0" destOrd="0" parTransId="{A2CB5F12-48B4-4D17-AECC-8607A9CF340D}" sibTransId="{58711DF4-5029-4C19-81E2-5E3A8B22C1F3}"/>
    <dgm:cxn modelId="{E70CF529-D7BB-4E67-89CC-5F2578257B92}" srcId="{86939C88-9B42-45C4-A74B-CA717AC5B021}" destId="{2581E7B9-E452-4EE4-B103-FEF426DD7E10}" srcOrd="10" destOrd="0" parTransId="{CD2F0620-B511-497D-9261-32A798981CDF}" sibTransId="{9E6488FC-DA4A-4D14-A712-30B9EA1AF2E6}"/>
    <dgm:cxn modelId="{78AA25EE-BC92-4A62-BB19-8F46CF572DCB}" type="presOf" srcId="{90375CE3-0347-4299-9EDE-C13FCA447444}" destId="{A96ACD44-9109-4F43-86E6-960D83738CC8}" srcOrd="0" destOrd="0" presId="urn:microsoft.com/office/officeart/2005/8/layout/default"/>
    <dgm:cxn modelId="{511DC725-40EA-4381-A99B-F27D3B662500}" srcId="{86939C88-9B42-45C4-A74B-CA717AC5B021}" destId="{904EEDB4-BD4B-47B7-8D39-BF88B7C7A842}" srcOrd="6" destOrd="0" parTransId="{1F6D8E9E-0BB5-4CBD-85B5-06E278D38374}" sibTransId="{CDF5D89E-DED9-4AC8-97E4-4ADBFF9A3856}"/>
    <dgm:cxn modelId="{BC92E9CE-C502-4511-850B-598101E90895}" type="presOf" srcId="{51AEF674-6284-4C5F-B29E-C5E554E91B19}" destId="{9ABFD0C6-964E-4E03-B506-30860B9D3E00}" srcOrd="0" destOrd="0" presId="urn:microsoft.com/office/officeart/2005/8/layout/default"/>
    <dgm:cxn modelId="{C2695847-7651-40D8-A2F4-D6324B9392BB}" srcId="{86939C88-9B42-45C4-A74B-CA717AC5B021}" destId="{4C2E1A4E-CD80-4552-87DE-C8D761888D97}" srcOrd="5" destOrd="0" parTransId="{D9C56BC3-0E72-472A-BDCF-9A07DBE0063E}" sibTransId="{63724E58-8B8B-4BEB-9656-17BCBE2D27CF}"/>
    <dgm:cxn modelId="{412C7809-F3CE-4D00-8490-00F9826519EE}" srcId="{86939C88-9B42-45C4-A74B-CA717AC5B021}" destId="{F3297E9F-1B69-4CF3-A8D5-B455581E5EF3}" srcOrd="2" destOrd="0" parTransId="{8DD21339-7BE4-4735-AD23-C7CFBF455A18}" sibTransId="{855BD0BB-5221-404C-A737-A4A3C07F748B}"/>
    <dgm:cxn modelId="{23521FCF-8391-488B-9E9A-34870C4E663D}" type="presOf" srcId="{76DEC2DD-4E67-4E80-9B94-551C9250FF92}" destId="{2F12A44C-E54C-4B0C-9DFE-2BD64D626D67}" srcOrd="0" destOrd="0" presId="urn:microsoft.com/office/officeart/2005/8/layout/default"/>
    <dgm:cxn modelId="{EC02CE90-AE66-41B9-B339-51390226E8AD}" type="presOf" srcId="{150BD349-B0D2-4682-91F4-46394051A0D5}" destId="{3E7076B0-ED83-4F22-9198-B5539851476E}" srcOrd="0" destOrd="0" presId="urn:microsoft.com/office/officeart/2005/8/layout/default"/>
    <dgm:cxn modelId="{36384D94-3131-4E1B-BB2A-CADC2C66B330}" srcId="{86939C88-9B42-45C4-A74B-CA717AC5B021}" destId="{0C865E40-C295-4E25-A2E8-E555B2E37108}" srcOrd="3" destOrd="0" parTransId="{DA9D3A5C-5682-470F-BE67-5CF349491AEF}" sibTransId="{F531EC65-E489-4056-9616-C5FC5879F505}"/>
    <dgm:cxn modelId="{D4085C82-9823-42DB-AA93-BEDBF63E5B50}" type="presOf" srcId="{0C865E40-C295-4E25-A2E8-E555B2E37108}" destId="{8FBEDB1D-3127-4065-9A9E-00718D6BE94E}" srcOrd="0" destOrd="0" presId="urn:microsoft.com/office/officeart/2005/8/layout/default"/>
    <dgm:cxn modelId="{54C5AB67-88E8-4160-A494-F387A0B2DAC3}" srcId="{86939C88-9B42-45C4-A74B-CA717AC5B021}" destId="{660F8436-3904-4170-A17B-4FEAA8B452C0}" srcOrd="1" destOrd="0" parTransId="{715F4E11-ACFB-4072-ADD2-0B788F6B4A83}" sibTransId="{FDE426A6-6FF2-4820-BD67-73CF34A9EEE9}"/>
    <dgm:cxn modelId="{0E76FFDF-AC00-4751-B10B-729996D01EB1}" type="presOf" srcId="{F61F8D1B-1C6C-4A16-B62A-D860D53541E9}" destId="{37312265-CEB7-4164-83A1-2E90BCF9B2F7}" srcOrd="0" destOrd="0" presId="urn:microsoft.com/office/officeart/2005/8/layout/default"/>
    <dgm:cxn modelId="{6CB06261-23B2-48D8-AA5B-1D698A454AD0}" type="presOf" srcId="{660F8436-3904-4170-A17B-4FEAA8B452C0}" destId="{9E7FBDC2-BC19-489C-A365-C97CBD1259A5}" srcOrd="0" destOrd="0" presId="urn:microsoft.com/office/officeart/2005/8/layout/default"/>
    <dgm:cxn modelId="{6E145355-AB29-4EF4-A697-916CCBC88095}" srcId="{86939C88-9B42-45C4-A74B-CA717AC5B021}" destId="{90375CE3-0347-4299-9EDE-C13FCA447444}" srcOrd="7" destOrd="0" parTransId="{EFF1FACF-2396-49D9-AB87-3DD187BDB31E}" sibTransId="{D6DFC45D-775D-46DE-99CD-8485CCFA8A20}"/>
    <dgm:cxn modelId="{6C999EE8-3E25-4AB4-AEB7-D72315CBA058}" type="presOf" srcId="{904EEDB4-BD4B-47B7-8D39-BF88B7C7A842}" destId="{5B611B2E-5F25-447B-BE19-A53E0B21533A}" srcOrd="0" destOrd="0" presId="urn:microsoft.com/office/officeart/2005/8/layout/default"/>
    <dgm:cxn modelId="{A3BE6D70-C9F7-4EB5-9991-6E4D5A842897}" srcId="{86939C88-9B42-45C4-A74B-CA717AC5B021}" destId="{76DEC2DD-4E67-4E80-9B94-551C9250FF92}" srcOrd="4" destOrd="0" parTransId="{9CF4F8AE-D198-4682-8E65-F0191315EAB4}" sibTransId="{CF5F487F-AA6C-46AF-8B58-DFD02335759E}"/>
    <dgm:cxn modelId="{41A72B81-603F-4D3C-AC5F-2FC20A5F4E95}" type="presParOf" srcId="{26D5A001-E042-4EE0-96E6-F49A0D35D422}" destId="{37312265-CEB7-4164-83A1-2E90BCF9B2F7}" srcOrd="0" destOrd="0" presId="urn:microsoft.com/office/officeart/2005/8/layout/default"/>
    <dgm:cxn modelId="{2F9EE1DE-DE8F-4B60-B385-BB3B92BED88B}" type="presParOf" srcId="{26D5A001-E042-4EE0-96E6-F49A0D35D422}" destId="{059887D9-7FF1-4D91-8DAB-FB1A00867AD2}" srcOrd="1" destOrd="0" presId="urn:microsoft.com/office/officeart/2005/8/layout/default"/>
    <dgm:cxn modelId="{DF33D46A-D01A-41F2-8B92-011DB4D37D41}" type="presParOf" srcId="{26D5A001-E042-4EE0-96E6-F49A0D35D422}" destId="{9E7FBDC2-BC19-489C-A365-C97CBD1259A5}" srcOrd="2" destOrd="0" presId="urn:microsoft.com/office/officeart/2005/8/layout/default"/>
    <dgm:cxn modelId="{6843B357-3BD8-4D8E-8DFE-0808B83850CE}" type="presParOf" srcId="{26D5A001-E042-4EE0-96E6-F49A0D35D422}" destId="{C6B8F65F-8198-478E-A468-883A66FAF6EE}" srcOrd="3" destOrd="0" presId="urn:microsoft.com/office/officeart/2005/8/layout/default"/>
    <dgm:cxn modelId="{701EDAE6-7C7D-4AEF-A992-D8BCB91940E0}" type="presParOf" srcId="{26D5A001-E042-4EE0-96E6-F49A0D35D422}" destId="{9A4C7B03-AD74-4BA1-BE57-685D77CFF169}" srcOrd="4" destOrd="0" presId="urn:microsoft.com/office/officeart/2005/8/layout/default"/>
    <dgm:cxn modelId="{04C3456A-37F3-4753-BCD7-5D9015178D01}" type="presParOf" srcId="{26D5A001-E042-4EE0-96E6-F49A0D35D422}" destId="{290BA631-74CD-4EF6-82BE-79A5790884F6}" srcOrd="5" destOrd="0" presId="urn:microsoft.com/office/officeart/2005/8/layout/default"/>
    <dgm:cxn modelId="{DB6F45CB-E3F3-4129-9C9D-66E97E93A62A}" type="presParOf" srcId="{26D5A001-E042-4EE0-96E6-F49A0D35D422}" destId="{8FBEDB1D-3127-4065-9A9E-00718D6BE94E}" srcOrd="6" destOrd="0" presId="urn:microsoft.com/office/officeart/2005/8/layout/default"/>
    <dgm:cxn modelId="{AB920AAA-53DC-4C8D-8AC9-75B094FA0655}" type="presParOf" srcId="{26D5A001-E042-4EE0-96E6-F49A0D35D422}" destId="{4EDFE2FE-2134-4ECF-BE3E-4CA9B664B0A2}" srcOrd="7" destOrd="0" presId="urn:microsoft.com/office/officeart/2005/8/layout/default"/>
    <dgm:cxn modelId="{3DD43CD2-9EFC-4414-A236-270165780730}" type="presParOf" srcId="{26D5A001-E042-4EE0-96E6-F49A0D35D422}" destId="{2F12A44C-E54C-4B0C-9DFE-2BD64D626D67}" srcOrd="8" destOrd="0" presId="urn:microsoft.com/office/officeart/2005/8/layout/default"/>
    <dgm:cxn modelId="{82B90E77-6CEB-4129-BAE1-12AC74B3CEAA}" type="presParOf" srcId="{26D5A001-E042-4EE0-96E6-F49A0D35D422}" destId="{388159FD-4089-4D3F-8E0B-4A71FCC0C4CA}" srcOrd="9" destOrd="0" presId="urn:microsoft.com/office/officeart/2005/8/layout/default"/>
    <dgm:cxn modelId="{4FB14B5D-3DF1-4EFB-A34F-6F459FF862A4}" type="presParOf" srcId="{26D5A001-E042-4EE0-96E6-F49A0D35D422}" destId="{3A215FB3-E9FF-4ECA-A69F-82DA33E2BC6E}" srcOrd="10" destOrd="0" presId="urn:microsoft.com/office/officeart/2005/8/layout/default"/>
    <dgm:cxn modelId="{4B90E495-3C4E-4D13-A303-410587B504C4}" type="presParOf" srcId="{26D5A001-E042-4EE0-96E6-F49A0D35D422}" destId="{501FC7D3-BB50-4B72-B9F4-5D3B68610F5D}" srcOrd="11" destOrd="0" presId="urn:microsoft.com/office/officeart/2005/8/layout/default"/>
    <dgm:cxn modelId="{904B47D6-33B3-4987-9DAE-3560DE8E7E01}" type="presParOf" srcId="{26D5A001-E042-4EE0-96E6-F49A0D35D422}" destId="{5B611B2E-5F25-447B-BE19-A53E0B21533A}" srcOrd="12" destOrd="0" presId="urn:microsoft.com/office/officeart/2005/8/layout/default"/>
    <dgm:cxn modelId="{02C8C661-7D53-48C3-A750-4511FA7C3D7A}" type="presParOf" srcId="{26D5A001-E042-4EE0-96E6-F49A0D35D422}" destId="{4C812CFF-78D8-4B14-8275-CDE2227DCA94}" srcOrd="13" destOrd="0" presId="urn:microsoft.com/office/officeart/2005/8/layout/default"/>
    <dgm:cxn modelId="{BEBFE948-220A-4724-811B-C1A7E6F166C9}" type="presParOf" srcId="{26D5A001-E042-4EE0-96E6-F49A0D35D422}" destId="{A96ACD44-9109-4F43-86E6-960D83738CC8}" srcOrd="14" destOrd="0" presId="urn:microsoft.com/office/officeart/2005/8/layout/default"/>
    <dgm:cxn modelId="{D94009C7-AA4F-4E56-B152-A3C3F6322F75}" type="presParOf" srcId="{26D5A001-E042-4EE0-96E6-F49A0D35D422}" destId="{D40DCCCA-2E5F-45BD-8689-857511CEBFCA}" srcOrd="15" destOrd="0" presId="urn:microsoft.com/office/officeart/2005/8/layout/default"/>
    <dgm:cxn modelId="{DC779145-6816-41B5-8987-07E25F09A12D}" type="presParOf" srcId="{26D5A001-E042-4EE0-96E6-F49A0D35D422}" destId="{3E7076B0-ED83-4F22-9198-B5539851476E}" srcOrd="16" destOrd="0" presId="urn:microsoft.com/office/officeart/2005/8/layout/default"/>
    <dgm:cxn modelId="{208C43C0-1562-4F2A-AF39-C9545983C504}" type="presParOf" srcId="{26D5A001-E042-4EE0-96E6-F49A0D35D422}" destId="{4C0776CA-4120-4B43-8F2A-EF2B92F5BDAF}" srcOrd="17" destOrd="0" presId="urn:microsoft.com/office/officeart/2005/8/layout/default"/>
    <dgm:cxn modelId="{C8A68EF2-FC87-4C14-ACBA-1299AE29AF2A}" type="presParOf" srcId="{26D5A001-E042-4EE0-96E6-F49A0D35D422}" destId="{9ABFD0C6-964E-4E03-B506-30860B9D3E00}" srcOrd="18" destOrd="0" presId="urn:microsoft.com/office/officeart/2005/8/layout/default"/>
    <dgm:cxn modelId="{ABB01706-98E1-4E4B-91C1-331BA0965F4A}" type="presParOf" srcId="{26D5A001-E042-4EE0-96E6-F49A0D35D422}" destId="{B1F3BBAD-B42D-4E2F-8470-7AB5E16E57FC}" srcOrd="19" destOrd="0" presId="urn:microsoft.com/office/officeart/2005/8/layout/default"/>
    <dgm:cxn modelId="{8C1E5178-C782-4E12-99FD-96B4BDB1E83A}" type="presParOf" srcId="{26D5A001-E042-4EE0-96E6-F49A0D35D422}" destId="{2D636393-7AEE-43E4-A049-F8ED379F1685}"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6939C88-9B42-45C4-A74B-CA717AC5B021}"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de-DE"/>
        </a:p>
      </dgm:t>
    </dgm:pt>
    <dgm:pt modelId="{F61F8D1B-1C6C-4A16-B62A-D860D53541E9}">
      <dgm:prSet phldrT="[Text]" custT="1"/>
      <dgm:spPr>
        <a:solidFill>
          <a:srgbClr val="75B39D"/>
        </a:solidFill>
      </dgm:spPr>
      <dgm:t>
        <a:bodyPr/>
        <a:lstStyle/>
        <a:p>
          <a:r>
            <a:rPr lang="de-DE" sz="1200" dirty="0"/>
            <a:t>Post</a:t>
          </a:r>
        </a:p>
      </dgm:t>
    </dgm:pt>
    <dgm:pt modelId="{A2CB5F12-48B4-4D17-AECC-8607A9CF340D}" type="parTrans" cxnId="{4C545F52-61C3-478E-98E4-5CE63AD1621B}">
      <dgm:prSet/>
      <dgm:spPr/>
      <dgm:t>
        <a:bodyPr/>
        <a:lstStyle/>
        <a:p>
          <a:endParaRPr lang="de-DE"/>
        </a:p>
      </dgm:t>
    </dgm:pt>
    <dgm:pt modelId="{58711DF4-5029-4C19-81E2-5E3A8B22C1F3}" type="sibTrans" cxnId="{4C545F52-61C3-478E-98E4-5CE63AD1621B}">
      <dgm:prSet/>
      <dgm:spPr/>
      <dgm:t>
        <a:bodyPr/>
        <a:lstStyle/>
        <a:p>
          <a:endParaRPr lang="de-DE"/>
        </a:p>
      </dgm:t>
    </dgm:pt>
    <dgm:pt modelId="{81C3A14A-4E24-4A52-AADF-F60F47F042B3}">
      <dgm:prSet phldrT="[Text]" custT="1"/>
      <dgm:spPr>
        <a:solidFill>
          <a:srgbClr val="75B39D"/>
        </a:solidFill>
      </dgm:spPr>
      <dgm:t>
        <a:bodyPr/>
        <a:lstStyle/>
        <a:p>
          <a:r>
            <a:rPr lang="de-DE" sz="1200" dirty="0"/>
            <a:t>Abfallwirtschaft</a:t>
          </a:r>
        </a:p>
      </dgm:t>
    </dgm:pt>
    <dgm:pt modelId="{A221E84D-F3C1-4A6E-85DC-2005735127DB}" type="parTrans" cxnId="{30E2599B-2F77-4024-9A08-4F67968FFF25}">
      <dgm:prSet/>
      <dgm:spPr/>
      <dgm:t>
        <a:bodyPr/>
        <a:lstStyle/>
        <a:p>
          <a:endParaRPr lang="de-DE"/>
        </a:p>
      </dgm:t>
    </dgm:pt>
    <dgm:pt modelId="{1BD76FA0-05FD-4514-AA50-F8D1A1DBC526}" type="sibTrans" cxnId="{30E2599B-2F77-4024-9A08-4F67968FFF25}">
      <dgm:prSet/>
      <dgm:spPr/>
      <dgm:t>
        <a:bodyPr/>
        <a:lstStyle/>
        <a:p>
          <a:endParaRPr lang="de-DE"/>
        </a:p>
      </dgm:t>
    </dgm:pt>
    <dgm:pt modelId="{4997CCD2-A5D1-4733-B069-0478D6BD7CD3}">
      <dgm:prSet phldrT="[Text]" custT="1"/>
      <dgm:spPr>
        <a:solidFill>
          <a:srgbClr val="75B39D"/>
        </a:solidFill>
      </dgm:spPr>
      <dgm:t>
        <a:bodyPr/>
        <a:lstStyle/>
        <a:p>
          <a:r>
            <a:rPr lang="de-DE" sz="1200" dirty="0"/>
            <a:t>Chemie</a:t>
          </a:r>
        </a:p>
      </dgm:t>
    </dgm:pt>
    <dgm:pt modelId="{7AE68C81-478B-4154-9CD3-8AA5E58423DF}" type="parTrans" cxnId="{BE4F298B-D885-4752-9F2F-D0BCF0CCDC3D}">
      <dgm:prSet/>
      <dgm:spPr/>
      <dgm:t>
        <a:bodyPr/>
        <a:lstStyle/>
        <a:p>
          <a:endParaRPr lang="de-DE"/>
        </a:p>
      </dgm:t>
    </dgm:pt>
    <dgm:pt modelId="{04AD679D-F245-4883-9F74-758F46D6406F}" type="sibTrans" cxnId="{BE4F298B-D885-4752-9F2F-D0BCF0CCDC3D}">
      <dgm:prSet/>
      <dgm:spPr/>
      <dgm:t>
        <a:bodyPr/>
        <a:lstStyle/>
        <a:p>
          <a:endParaRPr lang="de-DE"/>
        </a:p>
      </dgm:t>
    </dgm:pt>
    <dgm:pt modelId="{03BD50D5-4A21-4103-B83A-ABF26E8DBAE0}">
      <dgm:prSet phldrT="[Text]" custT="1"/>
      <dgm:spPr>
        <a:solidFill>
          <a:srgbClr val="75B39D"/>
        </a:solidFill>
      </dgm:spPr>
      <dgm:t>
        <a:bodyPr/>
        <a:lstStyle/>
        <a:p>
          <a:r>
            <a:rPr lang="de-DE" sz="1200" dirty="0"/>
            <a:t>Lebensmittel</a:t>
          </a:r>
        </a:p>
      </dgm:t>
    </dgm:pt>
    <dgm:pt modelId="{D7BF2445-7363-44AD-A3B4-FCDF93770F6E}" type="parTrans" cxnId="{CE49A6EF-075E-424B-9C69-2A6F5DB68455}">
      <dgm:prSet/>
      <dgm:spPr/>
      <dgm:t>
        <a:bodyPr/>
        <a:lstStyle/>
        <a:p>
          <a:endParaRPr lang="de-DE"/>
        </a:p>
      </dgm:t>
    </dgm:pt>
    <dgm:pt modelId="{1E9463C7-990E-4364-9D60-C78896F91C5E}" type="sibTrans" cxnId="{CE49A6EF-075E-424B-9C69-2A6F5DB68455}">
      <dgm:prSet/>
      <dgm:spPr/>
      <dgm:t>
        <a:bodyPr/>
        <a:lstStyle/>
        <a:p>
          <a:endParaRPr lang="de-DE"/>
        </a:p>
      </dgm:t>
    </dgm:pt>
    <dgm:pt modelId="{FE65C7D3-D36C-40D2-86A3-2B46F1FC24C1}">
      <dgm:prSet phldrT="[Text]" custT="1"/>
      <dgm:spPr>
        <a:solidFill>
          <a:srgbClr val="75B39D"/>
        </a:solidFill>
      </dgm:spPr>
      <dgm:t>
        <a:bodyPr/>
        <a:lstStyle/>
        <a:p>
          <a:r>
            <a:rPr lang="de-DE" sz="1200" dirty="0"/>
            <a:t>Verarbeitung und Herstellung von Waren</a:t>
          </a:r>
        </a:p>
      </dgm:t>
    </dgm:pt>
    <dgm:pt modelId="{E5A04AAB-C1FA-4604-A1C0-2D96EB114FCE}" type="parTrans" cxnId="{4E2F473A-1A71-4273-8CDE-F394F565FE26}">
      <dgm:prSet/>
      <dgm:spPr/>
      <dgm:t>
        <a:bodyPr/>
        <a:lstStyle/>
        <a:p>
          <a:endParaRPr lang="de-DE"/>
        </a:p>
      </dgm:t>
    </dgm:pt>
    <dgm:pt modelId="{B4AB5C8B-3418-40EE-820B-E21356676CD8}" type="sibTrans" cxnId="{4E2F473A-1A71-4273-8CDE-F394F565FE26}">
      <dgm:prSet/>
      <dgm:spPr/>
      <dgm:t>
        <a:bodyPr/>
        <a:lstStyle/>
        <a:p>
          <a:endParaRPr lang="de-DE"/>
        </a:p>
      </dgm:t>
    </dgm:pt>
    <dgm:pt modelId="{A3363AE2-923E-43D6-A886-4207EB76B678}">
      <dgm:prSet phldrT="[Text]" custT="1"/>
      <dgm:spPr>
        <a:solidFill>
          <a:srgbClr val="75B39D"/>
        </a:solidFill>
      </dgm:spPr>
      <dgm:t>
        <a:bodyPr/>
        <a:lstStyle/>
        <a:p>
          <a:r>
            <a:rPr lang="de-DE" sz="1200" dirty="0"/>
            <a:t>Digitale Dienste</a:t>
          </a:r>
        </a:p>
      </dgm:t>
    </dgm:pt>
    <dgm:pt modelId="{BD9D5F54-5EA6-439B-98AE-77DEE47AFE01}" type="parTrans" cxnId="{1EC533E9-A1C8-4226-A84F-4FB3D082FE6D}">
      <dgm:prSet/>
      <dgm:spPr/>
      <dgm:t>
        <a:bodyPr/>
        <a:lstStyle/>
        <a:p>
          <a:endParaRPr lang="de-DE"/>
        </a:p>
      </dgm:t>
    </dgm:pt>
    <dgm:pt modelId="{CB51D73D-F98B-43FF-9B95-A6C39FAC55AB}" type="sibTrans" cxnId="{1EC533E9-A1C8-4226-A84F-4FB3D082FE6D}">
      <dgm:prSet/>
      <dgm:spPr/>
      <dgm:t>
        <a:bodyPr/>
        <a:lstStyle/>
        <a:p>
          <a:endParaRPr lang="de-DE"/>
        </a:p>
      </dgm:t>
    </dgm:pt>
    <dgm:pt modelId="{919C0758-579C-4561-A4BE-605C9F089EF9}">
      <dgm:prSet phldrT="[Text]" custT="1"/>
      <dgm:spPr>
        <a:solidFill>
          <a:srgbClr val="75B39D"/>
        </a:solidFill>
      </dgm:spPr>
      <dgm:t>
        <a:bodyPr/>
        <a:lstStyle/>
        <a:p>
          <a:r>
            <a:rPr lang="de-DE" sz="1200" dirty="0"/>
            <a:t>Forschung</a:t>
          </a:r>
        </a:p>
      </dgm:t>
    </dgm:pt>
    <dgm:pt modelId="{3EAED784-6204-4C24-B409-8B5F175931BD}" type="parTrans" cxnId="{F8CECBCA-F73A-4180-9389-AD16B17E4A5E}">
      <dgm:prSet/>
      <dgm:spPr/>
      <dgm:t>
        <a:bodyPr/>
        <a:lstStyle/>
        <a:p>
          <a:endParaRPr lang="de-DE"/>
        </a:p>
      </dgm:t>
    </dgm:pt>
    <dgm:pt modelId="{5239E436-112E-4EA1-9733-2742FDBA2428}" type="sibTrans" cxnId="{F8CECBCA-F73A-4180-9389-AD16B17E4A5E}">
      <dgm:prSet/>
      <dgm:spPr/>
      <dgm:t>
        <a:bodyPr/>
        <a:lstStyle/>
        <a:p>
          <a:endParaRPr lang="de-DE"/>
        </a:p>
      </dgm:t>
    </dgm:pt>
    <dgm:pt modelId="{26D5A001-E042-4EE0-96E6-F49A0D35D422}" type="pres">
      <dgm:prSet presAssocID="{86939C88-9B42-45C4-A74B-CA717AC5B021}" presName="diagram" presStyleCnt="0">
        <dgm:presLayoutVars>
          <dgm:dir/>
          <dgm:resizeHandles val="exact"/>
        </dgm:presLayoutVars>
      </dgm:prSet>
      <dgm:spPr/>
      <dgm:t>
        <a:bodyPr/>
        <a:lstStyle/>
        <a:p>
          <a:endParaRPr lang="de-DE"/>
        </a:p>
      </dgm:t>
    </dgm:pt>
    <dgm:pt modelId="{37312265-CEB7-4164-83A1-2E90BCF9B2F7}" type="pres">
      <dgm:prSet presAssocID="{F61F8D1B-1C6C-4A16-B62A-D860D53541E9}" presName="node" presStyleLbl="node1" presStyleIdx="0" presStyleCnt="7">
        <dgm:presLayoutVars>
          <dgm:bulletEnabled val="1"/>
        </dgm:presLayoutVars>
      </dgm:prSet>
      <dgm:spPr/>
      <dgm:t>
        <a:bodyPr/>
        <a:lstStyle/>
        <a:p>
          <a:endParaRPr lang="de-DE"/>
        </a:p>
      </dgm:t>
    </dgm:pt>
    <dgm:pt modelId="{81FB2E27-2498-4F7D-A16B-A15808BAB94B}" type="pres">
      <dgm:prSet presAssocID="{58711DF4-5029-4C19-81E2-5E3A8B22C1F3}" presName="sibTrans" presStyleCnt="0"/>
      <dgm:spPr/>
    </dgm:pt>
    <dgm:pt modelId="{8E540EE0-D0FD-4D3A-8CB3-76770134D63A}" type="pres">
      <dgm:prSet presAssocID="{81C3A14A-4E24-4A52-AADF-F60F47F042B3}" presName="node" presStyleLbl="node1" presStyleIdx="1" presStyleCnt="7">
        <dgm:presLayoutVars>
          <dgm:bulletEnabled val="1"/>
        </dgm:presLayoutVars>
      </dgm:prSet>
      <dgm:spPr/>
      <dgm:t>
        <a:bodyPr/>
        <a:lstStyle/>
        <a:p>
          <a:endParaRPr lang="de-DE"/>
        </a:p>
      </dgm:t>
    </dgm:pt>
    <dgm:pt modelId="{C1B1919C-A0F4-471A-B90F-1AB1CD8A2359}" type="pres">
      <dgm:prSet presAssocID="{1BD76FA0-05FD-4514-AA50-F8D1A1DBC526}" presName="sibTrans" presStyleCnt="0"/>
      <dgm:spPr/>
    </dgm:pt>
    <dgm:pt modelId="{130B197D-051E-4F10-9388-4E125B3F7E46}" type="pres">
      <dgm:prSet presAssocID="{4997CCD2-A5D1-4733-B069-0478D6BD7CD3}" presName="node" presStyleLbl="node1" presStyleIdx="2" presStyleCnt="7">
        <dgm:presLayoutVars>
          <dgm:bulletEnabled val="1"/>
        </dgm:presLayoutVars>
      </dgm:prSet>
      <dgm:spPr/>
      <dgm:t>
        <a:bodyPr/>
        <a:lstStyle/>
        <a:p>
          <a:endParaRPr lang="de-DE"/>
        </a:p>
      </dgm:t>
    </dgm:pt>
    <dgm:pt modelId="{68806475-EF4C-4981-942E-531C7E530B8B}" type="pres">
      <dgm:prSet presAssocID="{04AD679D-F245-4883-9F74-758F46D6406F}" presName="sibTrans" presStyleCnt="0"/>
      <dgm:spPr/>
    </dgm:pt>
    <dgm:pt modelId="{AD36085E-8D99-4661-B14C-F8F8C830C004}" type="pres">
      <dgm:prSet presAssocID="{03BD50D5-4A21-4103-B83A-ABF26E8DBAE0}" presName="node" presStyleLbl="node1" presStyleIdx="3" presStyleCnt="7">
        <dgm:presLayoutVars>
          <dgm:bulletEnabled val="1"/>
        </dgm:presLayoutVars>
      </dgm:prSet>
      <dgm:spPr/>
      <dgm:t>
        <a:bodyPr/>
        <a:lstStyle/>
        <a:p>
          <a:endParaRPr lang="de-DE"/>
        </a:p>
      </dgm:t>
    </dgm:pt>
    <dgm:pt modelId="{FFE8A210-00FA-4186-9724-FF9791CB9351}" type="pres">
      <dgm:prSet presAssocID="{1E9463C7-990E-4364-9D60-C78896F91C5E}" presName="sibTrans" presStyleCnt="0"/>
      <dgm:spPr/>
    </dgm:pt>
    <dgm:pt modelId="{FB3E417D-A49F-4158-99B9-F2B5E1B8CC3C}" type="pres">
      <dgm:prSet presAssocID="{FE65C7D3-D36C-40D2-86A3-2B46F1FC24C1}" presName="node" presStyleLbl="node1" presStyleIdx="4" presStyleCnt="7">
        <dgm:presLayoutVars>
          <dgm:bulletEnabled val="1"/>
        </dgm:presLayoutVars>
      </dgm:prSet>
      <dgm:spPr/>
      <dgm:t>
        <a:bodyPr/>
        <a:lstStyle/>
        <a:p>
          <a:endParaRPr lang="de-DE"/>
        </a:p>
      </dgm:t>
    </dgm:pt>
    <dgm:pt modelId="{DD18DE33-C6F7-4B85-914C-C07C66365B07}" type="pres">
      <dgm:prSet presAssocID="{B4AB5C8B-3418-40EE-820B-E21356676CD8}" presName="sibTrans" presStyleCnt="0"/>
      <dgm:spPr/>
    </dgm:pt>
    <dgm:pt modelId="{4F70AFEC-AE4F-40CA-A162-0B12B4B6D8A0}" type="pres">
      <dgm:prSet presAssocID="{A3363AE2-923E-43D6-A886-4207EB76B678}" presName="node" presStyleLbl="node1" presStyleIdx="5" presStyleCnt="7">
        <dgm:presLayoutVars>
          <dgm:bulletEnabled val="1"/>
        </dgm:presLayoutVars>
      </dgm:prSet>
      <dgm:spPr/>
      <dgm:t>
        <a:bodyPr/>
        <a:lstStyle/>
        <a:p>
          <a:endParaRPr lang="de-DE"/>
        </a:p>
      </dgm:t>
    </dgm:pt>
    <dgm:pt modelId="{55A5A82E-FD01-4655-BDED-CA668EBD8FBB}" type="pres">
      <dgm:prSet presAssocID="{CB51D73D-F98B-43FF-9B95-A6C39FAC55AB}" presName="sibTrans" presStyleCnt="0"/>
      <dgm:spPr/>
    </dgm:pt>
    <dgm:pt modelId="{94481E76-0F3A-4A0E-B6AD-9E732A7620BD}" type="pres">
      <dgm:prSet presAssocID="{919C0758-579C-4561-A4BE-605C9F089EF9}" presName="node" presStyleLbl="node1" presStyleIdx="6" presStyleCnt="7">
        <dgm:presLayoutVars>
          <dgm:bulletEnabled val="1"/>
        </dgm:presLayoutVars>
      </dgm:prSet>
      <dgm:spPr/>
      <dgm:t>
        <a:bodyPr/>
        <a:lstStyle/>
        <a:p>
          <a:endParaRPr lang="de-DE"/>
        </a:p>
      </dgm:t>
    </dgm:pt>
  </dgm:ptLst>
  <dgm:cxnLst>
    <dgm:cxn modelId="{4C545F52-61C3-478E-98E4-5CE63AD1621B}" srcId="{86939C88-9B42-45C4-A74B-CA717AC5B021}" destId="{F61F8D1B-1C6C-4A16-B62A-D860D53541E9}" srcOrd="0" destOrd="0" parTransId="{A2CB5F12-48B4-4D17-AECC-8607A9CF340D}" sibTransId="{58711DF4-5029-4C19-81E2-5E3A8B22C1F3}"/>
    <dgm:cxn modelId="{F8CECBCA-F73A-4180-9389-AD16B17E4A5E}" srcId="{86939C88-9B42-45C4-A74B-CA717AC5B021}" destId="{919C0758-579C-4561-A4BE-605C9F089EF9}" srcOrd="6" destOrd="0" parTransId="{3EAED784-6204-4C24-B409-8B5F175931BD}" sibTransId="{5239E436-112E-4EA1-9733-2742FDBA2428}"/>
    <dgm:cxn modelId="{49AA5BB9-85A7-4EDC-A45B-8D234488683E}" type="presOf" srcId="{A3363AE2-923E-43D6-A886-4207EB76B678}" destId="{4F70AFEC-AE4F-40CA-A162-0B12B4B6D8A0}" srcOrd="0" destOrd="0" presId="urn:microsoft.com/office/officeart/2005/8/layout/default"/>
    <dgm:cxn modelId="{CE49A6EF-075E-424B-9C69-2A6F5DB68455}" srcId="{86939C88-9B42-45C4-A74B-CA717AC5B021}" destId="{03BD50D5-4A21-4103-B83A-ABF26E8DBAE0}" srcOrd="3" destOrd="0" parTransId="{D7BF2445-7363-44AD-A3B4-FCDF93770F6E}" sibTransId="{1E9463C7-990E-4364-9D60-C78896F91C5E}"/>
    <dgm:cxn modelId="{BE4F298B-D885-4752-9F2F-D0BCF0CCDC3D}" srcId="{86939C88-9B42-45C4-A74B-CA717AC5B021}" destId="{4997CCD2-A5D1-4733-B069-0478D6BD7CD3}" srcOrd="2" destOrd="0" parTransId="{7AE68C81-478B-4154-9CD3-8AA5E58423DF}" sibTransId="{04AD679D-F245-4883-9F74-758F46D6406F}"/>
    <dgm:cxn modelId="{50B20EBC-97A9-4FFD-A14F-81257DE17135}" type="presOf" srcId="{81C3A14A-4E24-4A52-AADF-F60F47F042B3}" destId="{8E540EE0-D0FD-4D3A-8CB3-76770134D63A}" srcOrd="0" destOrd="0" presId="urn:microsoft.com/office/officeart/2005/8/layout/default"/>
    <dgm:cxn modelId="{BDC12946-98E4-4C0F-8BCE-5027E5B19B1F}" type="presOf" srcId="{FE65C7D3-D36C-40D2-86A3-2B46F1FC24C1}" destId="{FB3E417D-A49F-4158-99B9-F2B5E1B8CC3C}" srcOrd="0" destOrd="0" presId="urn:microsoft.com/office/officeart/2005/8/layout/default"/>
    <dgm:cxn modelId="{30E2599B-2F77-4024-9A08-4F67968FFF25}" srcId="{86939C88-9B42-45C4-A74B-CA717AC5B021}" destId="{81C3A14A-4E24-4A52-AADF-F60F47F042B3}" srcOrd="1" destOrd="0" parTransId="{A221E84D-F3C1-4A6E-85DC-2005735127DB}" sibTransId="{1BD76FA0-05FD-4514-AA50-F8D1A1DBC526}"/>
    <dgm:cxn modelId="{0E76FFDF-AC00-4751-B10B-729996D01EB1}" type="presOf" srcId="{F61F8D1B-1C6C-4A16-B62A-D860D53541E9}" destId="{37312265-CEB7-4164-83A1-2E90BCF9B2F7}" srcOrd="0" destOrd="0" presId="urn:microsoft.com/office/officeart/2005/8/layout/default"/>
    <dgm:cxn modelId="{09D277BC-1180-4BA7-8B74-681DEBA82F5E}" type="presOf" srcId="{86939C88-9B42-45C4-A74B-CA717AC5B021}" destId="{26D5A001-E042-4EE0-96E6-F49A0D35D422}" srcOrd="0" destOrd="0" presId="urn:microsoft.com/office/officeart/2005/8/layout/default"/>
    <dgm:cxn modelId="{1C12E987-CC08-4003-8B3D-A82C57ADF3BC}" type="presOf" srcId="{4997CCD2-A5D1-4733-B069-0478D6BD7CD3}" destId="{130B197D-051E-4F10-9388-4E125B3F7E46}" srcOrd="0" destOrd="0" presId="urn:microsoft.com/office/officeart/2005/8/layout/default"/>
    <dgm:cxn modelId="{F96FFB69-5FEE-4366-9B66-19E50366EF92}" type="presOf" srcId="{03BD50D5-4A21-4103-B83A-ABF26E8DBAE0}" destId="{AD36085E-8D99-4661-B14C-F8F8C830C004}" srcOrd="0" destOrd="0" presId="urn:microsoft.com/office/officeart/2005/8/layout/default"/>
    <dgm:cxn modelId="{1EC533E9-A1C8-4226-A84F-4FB3D082FE6D}" srcId="{86939C88-9B42-45C4-A74B-CA717AC5B021}" destId="{A3363AE2-923E-43D6-A886-4207EB76B678}" srcOrd="5" destOrd="0" parTransId="{BD9D5F54-5EA6-439B-98AE-77DEE47AFE01}" sibTransId="{CB51D73D-F98B-43FF-9B95-A6C39FAC55AB}"/>
    <dgm:cxn modelId="{0ADC8262-1AC6-47F8-9CF5-7F656E1529AE}" type="presOf" srcId="{919C0758-579C-4561-A4BE-605C9F089EF9}" destId="{94481E76-0F3A-4A0E-B6AD-9E732A7620BD}" srcOrd="0" destOrd="0" presId="urn:microsoft.com/office/officeart/2005/8/layout/default"/>
    <dgm:cxn modelId="{4E2F473A-1A71-4273-8CDE-F394F565FE26}" srcId="{86939C88-9B42-45C4-A74B-CA717AC5B021}" destId="{FE65C7D3-D36C-40D2-86A3-2B46F1FC24C1}" srcOrd="4" destOrd="0" parTransId="{E5A04AAB-C1FA-4604-A1C0-2D96EB114FCE}" sibTransId="{B4AB5C8B-3418-40EE-820B-E21356676CD8}"/>
    <dgm:cxn modelId="{41A72B81-603F-4D3C-AC5F-2FC20A5F4E95}" type="presParOf" srcId="{26D5A001-E042-4EE0-96E6-F49A0D35D422}" destId="{37312265-CEB7-4164-83A1-2E90BCF9B2F7}" srcOrd="0" destOrd="0" presId="urn:microsoft.com/office/officeart/2005/8/layout/default"/>
    <dgm:cxn modelId="{2573699B-5CFD-4C93-A698-58FD28C7988E}" type="presParOf" srcId="{26D5A001-E042-4EE0-96E6-F49A0D35D422}" destId="{81FB2E27-2498-4F7D-A16B-A15808BAB94B}" srcOrd="1" destOrd="0" presId="urn:microsoft.com/office/officeart/2005/8/layout/default"/>
    <dgm:cxn modelId="{3FF70828-FE82-4100-BF2C-594CA36C1056}" type="presParOf" srcId="{26D5A001-E042-4EE0-96E6-F49A0D35D422}" destId="{8E540EE0-D0FD-4D3A-8CB3-76770134D63A}" srcOrd="2" destOrd="0" presId="urn:microsoft.com/office/officeart/2005/8/layout/default"/>
    <dgm:cxn modelId="{2C938D99-3361-4196-B2D0-8AF2C9E593E1}" type="presParOf" srcId="{26D5A001-E042-4EE0-96E6-F49A0D35D422}" destId="{C1B1919C-A0F4-471A-B90F-1AB1CD8A2359}" srcOrd="3" destOrd="0" presId="urn:microsoft.com/office/officeart/2005/8/layout/default"/>
    <dgm:cxn modelId="{814D3E08-84FC-4B5A-870A-FAF237BFDB87}" type="presParOf" srcId="{26D5A001-E042-4EE0-96E6-F49A0D35D422}" destId="{130B197D-051E-4F10-9388-4E125B3F7E46}" srcOrd="4" destOrd="0" presId="urn:microsoft.com/office/officeart/2005/8/layout/default"/>
    <dgm:cxn modelId="{CFFA7105-592F-4BB4-ADC9-0663EDD26CCF}" type="presParOf" srcId="{26D5A001-E042-4EE0-96E6-F49A0D35D422}" destId="{68806475-EF4C-4981-942E-531C7E530B8B}" srcOrd="5" destOrd="0" presId="urn:microsoft.com/office/officeart/2005/8/layout/default"/>
    <dgm:cxn modelId="{1F641238-A2A1-4283-B319-A021AC1132FB}" type="presParOf" srcId="{26D5A001-E042-4EE0-96E6-F49A0D35D422}" destId="{AD36085E-8D99-4661-B14C-F8F8C830C004}" srcOrd="6" destOrd="0" presId="urn:microsoft.com/office/officeart/2005/8/layout/default"/>
    <dgm:cxn modelId="{4245E7E0-C6FA-452D-83E0-AA0528E2C59E}" type="presParOf" srcId="{26D5A001-E042-4EE0-96E6-F49A0D35D422}" destId="{FFE8A210-00FA-4186-9724-FF9791CB9351}" srcOrd="7" destOrd="0" presId="urn:microsoft.com/office/officeart/2005/8/layout/default"/>
    <dgm:cxn modelId="{3D66690F-0843-4684-AD5F-17A03B35EC83}" type="presParOf" srcId="{26D5A001-E042-4EE0-96E6-F49A0D35D422}" destId="{FB3E417D-A49F-4158-99B9-F2B5E1B8CC3C}" srcOrd="8" destOrd="0" presId="urn:microsoft.com/office/officeart/2005/8/layout/default"/>
    <dgm:cxn modelId="{16AB1D13-599C-4241-A18B-7D780E7E19EA}" type="presParOf" srcId="{26D5A001-E042-4EE0-96E6-F49A0D35D422}" destId="{DD18DE33-C6F7-4B85-914C-C07C66365B07}" srcOrd="9" destOrd="0" presId="urn:microsoft.com/office/officeart/2005/8/layout/default"/>
    <dgm:cxn modelId="{B7DB66F9-1053-4D83-9722-CA904385436E}" type="presParOf" srcId="{26D5A001-E042-4EE0-96E6-F49A0D35D422}" destId="{4F70AFEC-AE4F-40CA-A162-0B12B4B6D8A0}" srcOrd="10" destOrd="0" presId="urn:microsoft.com/office/officeart/2005/8/layout/default"/>
    <dgm:cxn modelId="{04D1B7FE-162E-49AE-8FCE-2FEE8D3D84AD}" type="presParOf" srcId="{26D5A001-E042-4EE0-96E6-F49A0D35D422}" destId="{55A5A82E-FD01-4655-BDED-CA668EBD8FBB}" srcOrd="11" destOrd="0" presId="urn:microsoft.com/office/officeart/2005/8/layout/default"/>
    <dgm:cxn modelId="{71603426-2E08-41E1-91D1-D7CFE4ACD441}" type="presParOf" srcId="{26D5A001-E042-4EE0-96E6-F49A0D35D422}" destId="{94481E76-0F3A-4A0E-B6AD-9E732A7620BD}" srcOrd="12"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6939C88-9B42-45C4-A74B-CA717AC5B021}"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de-DE"/>
        </a:p>
      </dgm:t>
    </dgm:pt>
    <dgm:pt modelId="{F61F8D1B-1C6C-4A16-B62A-D860D53541E9}">
      <dgm:prSet phldrT="[Text]" custT="1"/>
      <dgm:spPr>
        <a:solidFill>
          <a:srgbClr val="75B39D"/>
        </a:solidFill>
      </dgm:spPr>
      <dgm:t>
        <a:bodyPr/>
        <a:lstStyle/>
        <a:p>
          <a:r>
            <a:rPr lang="de-DE" sz="2000" dirty="0"/>
            <a:t>Post</a:t>
          </a:r>
        </a:p>
      </dgm:t>
    </dgm:pt>
    <dgm:pt modelId="{A2CB5F12-48B4-4D17-AECC-8607A9CF340D}" type="parTrans" cxnId="{4C545F52-61C3-478E-98E4-5CE63AD1621B}">
      <dgm:prSet/>
      <dgm:spPr/>
      <dgm:t>
        <a:bodyPr/>
        <a:lstStyle/>
        <a:p>
          <a:endParaRPr lang="de-DE"/>
        </a:p>
      </dgm:t>
    </dgm:pt>
    <dgm:pt modelId="{58711DF4-5029-4C19-81E2-5E3A8B22C1F3}" type="sibTrans" cxnId="{4C545F52-61C3-478E-98E4-5CE63AD1621B}">
      <dgm:prSet/>
      <dgm:spPr/>
      <dgm:t>
        <a:bodyPr/>
        <a:lstStyle/>
        <a:p>
          <a:endParaRPr lang="de-DE"/>
        </a:p>
      </dgm:t>
    </dgm:pt>
    <dgm:pt modelId="{81C3A14A-4E24-4A52-AADF-F60F47F042B3}">
      <dgm:prSet phldrT="[Text]" custT="1"/>
      <dgm:spPr>
        <a:solidFill>
          <a:srgbClr val="75B39D"/>
        </a:solidFill>
      </dgm:spPr>
      <dgm:t>
        <a:bodyPr/>
        <a:lstStyle/>
        <a:p>
          <a:r>
            <a:rPr lang="de-DE" sz="2000" dirty="0"/>
            <a:t>Abfallwirtschaft</a:t>
          </a:r>
        </a:p>
      </dgm:t>
    </dgm:pt>
    <dgm:pt modelId="{A221E84D-F3C1-4A6E-85DC-2005735127DB}" type="parTrans" cxnId="{30E2599B-2F77-4024-9A08-4F67968FFF25}">
      <dgm:prSet/>
      <dgm:spPr/>
      <dgm:t>
        <a:bodyPr/>
        <a:lstStyle/>
        <a:p>
          <a:endParaRPr lang="de-DE"/>
        </a:p>
      </dgm:t>
    </dgm:pt>
    <dgm:pt modelId="{1BD76FA0-05FD-4514-AA50-F8D1A1DBC526}" type="sibTrans" cxnId="{30E2599B-2F77-4024-9A08-4F67968FFF25}">
      <dgm:prSet/>
      <dgm:spPr/>
      <dgm:t>
        <a:bodyPr/>
        <a:lstStyle/>
        <a:p>
          <a:endParaRPr lang="de-DE"/>
        </a:p>
      </dgm:t>
    </dgm:pt>
    <dgm:pt modelId="{4997CCD2-A5D1-4733-B069-0478D6BD7CD3}">
      <dgm:prSet phldrT="[Text]" custT="1"/>
      <dgm:spPr>
        <a:solidFill>
          <a:srgbClr val="75B39D"/>
        </a:solidFill>
      </dgm:spPr>
      <dgm:t>
        <a:bodyPr/>
        <a:lstStyle/>
        <a:p>
          <a:r>
            <a:rPr lang="de-DE" sz="2000" dirty="0"/>
            <a:t>Chemie</a:t>
          </a:r>
        </a:p>
      </dgm:t>
    </dgm:pt>
    <dgm:pt modelId="{7AE68C81-478B-4154-9CD3-8AA5E58423DF}" type="parTrans" cxnId="{BE4F298B-D885-4752-9F2F-D0BCF0CCDC3D}">
      <dgm:prSet/>
      <dgm:spPr/>
      <dgm:t>
        <a:bodyPr/>
        <a:lstStyle/>
        <a:p>
          <a:endParaRPr lang="de-DE"/>
        </a:p>
      </dgm:t>
    </dgm:pt>
    <dgm:pt modelId="{04AD679D-F245-4883-9F74-758F46D6406F}" type="sibTrans" cxnId="{BE4F298B-D885-4752-9F2F-D0BCF0CCDC3D}">
      <dgm:prSet/>
      <dgm:spPr/>
      <dgm:t>
        <a:bodyPr/>
        <a:lstStyle/>
        <a:p>
          <a:endParaRPr lang="de-DE"/>
        </a:p>
      </dgm:t>
    </dgm:pt>
    <dgm:pt modelId="{03BD50D5-4A21-4103-B83A-ABF26E8DBAE0}">
      <dgm:prSet phldrT="[Text]" custT="1"/>
      <dgm:spPr>
        <a:solidFill>
          <a:srgbClr val="75B39D"/>
        </a:solidFill>
      </dgm:spPr>
      <dgm:t>
        <a:bodyPr/>
        <a:lstStyle/>
        <a:p>
          <a:r>
            <a:rPr lang="de-DE" sz="2000" dirty="0"/>
            <a:t>Lebensmittel</a:t>
          </a:r>
        </a:p>
      </dgm:t>
    </dgm:pt>
    <dgm:pt modelId="{D7BF2445-7363-44AD-A3B4-FCDF93770F6E}" type="parTrans" cxnId="{CE49A6EF-075E-424B-9C69-2A6F5DB68455}">
      <dgm:prSet/>
      <dgm:spPr/>
      <dgm:t>
        <a:bodyPr/>
        <a:lstStyle/>
        <a:p>
          <a:endParaRPr lang="de-DE"/>
        </a:p>
      </dgm:t>
    </dgm:pt>
    <dgm:pt modelId="{1E9463C7-990E-4364-9D60-C78896F91C5E}" type="sibTrans" cxnId="{CE49A6EF-075E-424B-9C69-2A6F5DB68455}">
      <dgm:prSet/>
      <dgm:spPr/>
      <dgm:t>
        <a:bodyPr/>
        <a:lstStyle/>
        <a:p>
          <a:endParaRPr lang="de-DE"/>
        </a:p>
      </dgm:t>
    </dgm:pt>
    <dgm:pt modelId="{FE65C7D3-D36C-40D2-86A3-2B46F1FC24C1}">
      <dgm:prSet phldrT="[Text]" custT="1"/>
      <dgm:spPr>
        <a:solidFill>
          <a:srgbClr val="FB5A17"/>
        </a:solidFill>
      </dgm:spPr>
      <dgm:t>
        <a:bodyPr/>
        <a:lstStyle/>
        <a:p>
          <a:r>
            <a:rPr lang="de-DE" sz="2000" dirty="0"/>
            <a:t>Verarbeitung und Herstellung von Waren </a:t>
          </a:r>
        </a:p>
      </dgm:t>
    </dgm:pt>
    <dgm:pt modelId="{E5A04AAB-C1FA-4604-A1C0-2D96EB114FCE}" type="parTrans" cxnId="{4E2F473A-1A71-4273-8CDE-F394F565FE26}">
      <dgm:prSet/>
      <dgm:spPr/>
      <dgm:t>
        <a:bodyPr/>
        <a:lstStyle/>
        <a:p>
          <a:endParaRPr lang="de-DE"/>
        </a:p>
      </dgm:t>
    </dgm:pt>
    <dgm:pt modelId="{B4AB5C8B-3418-40EE-820B-E21356676CD8}" type="sibTrans" cxnId="{4E2F473A-1A71-4273-8CDE-F394F565FE26}">
      <dgm:prSet/>
      <dgm:spPr/>
      <dgm:t>
        <a:bodyPr/>
        <a:lstStyle/>
        <a:p>
          <a:endParaRPr lang="de-DE"/>
        </a:p>
      </dgm:t>
    </dgm:pt>
    <dgm:pt modelId="{A3363AE2-923E-43D6-A886-4207EB76B678}">
      <dgm:prSet phldrT="[Text]" custT="1"/>
      <dgm:spPr>
        <a:solidFill>
          <a:srgbClr val="75B39D"/>
        </a:solidFill>
      </dgm:spPr>
      <dgm:t>
        <a:bodyPr/>
        <a:lstStyle/>
        <a:p>
          <a:r>
            <a:rPr lang="de-DE" sz="2000" dirty="0"/>
            <a:t>Digitale Dienste</a:t>
          </a:r>
        </a:p>
      </dgm:t>
    </dgm:pt>
    <dgm:pt modelId="{BD9D5F54-5EA6-439B-98AE-77DEE47AFE01}" type="parTrans" cxnId="{1EC533E9-A1C8-4226-A84F-4FB3D082FE6D}">
      <dgm:prSet/>
      <dgm:spPr/>
      <dgm:t>
        <a:bodyPr/>
        <a:lstStyle/>
        <a:p>
          <a:endParaRPr lang="de-DE"/>
        </a:p>
      </dgm:t>
    </dgm:pt>
    <dgm:pt modelId="{CB51D73D-F98B-43FF-9B95-A6C39FAC55AB}" type="sibTrans" cxnId="{1EC533E9-A1C8-4226-A84F-4FB3D082FE6D}">
      <dgm:prSet/>
      <dgm:spPr/>
      <dgm:t>
        <a:bodyPr/>
        <a:lstStyle/>
        <a:p>
          <a:endParaRPr lang="de-DE"/>
        </a:p>
      </dgm:t>
    </dgm:pt>
    <dgm:pt modelId="{919C0758-579C-4561-A4BE-605C9F089EF9}">
      <dgm:prSet phldrT="[Text]" custT="1"/>
      <dgm:spPr>
        <a:solidFill>
          <a:srgbClr val="75B39D"/>
        </a:solidFill>
      </dgm:spPr>
      <dgm:t>
        <a:bodyPr/>
        <a:lstStyle/>
        <a:p>
          <a:r>
            <a:rPr lang="de-DE" sz="2000" dirty="0"/>
            <a:t>Forschung</a:t>
          </a:r>
        </a:p>
      </dgm:t>
    </dgm:pt>
    <dgm:pt modelId="{3EAED784-6204-4C24-B409-8B5F175931BD}" type="parTrans" cxnId="{F8CECBCA-F73A-4180-9389-AD16B17E4A5E}">
      <dgm:prSet/>
      <dgm:spPr/>
      <dgm:t>
        <a:bodyPr/>
        <a:lstStyle/>
        <a:p>
          <a:endParaRPr lang="de-DE"/>
        </a:p>
      </dgm:t>
    </dgm:pt>
    <dgm:pt modelId="{5239E436-112E-4EA1-9733-2742FDBA2428}" type="sibTrans" cxnId="{F8CECBCA-F73A-4180-9389-AD16B17E4A5E}">
      <dgm:prSet/>
      <dgm:spPr/>
      <dgm:t>
        <a:bodyPr/>
        <a:lstStyle/>
        <a:p>
          <a:endParaRPr lang="de-DE"/>
        </a:p>
      </dgm:t>
    </dgm:pt>
    <dgm:pt modelId="{26D5A001-E042-4EE0-96E6-F49A0D35D422}" type="pres">
      <dgm:prSet presAssocID="{86939C88-9B42-45C4-A74B-CA717AC5B021}" presName="diagram" presStyleCnt="0">
        <dgm:presLayoutVars>
          <dgm:dir/>
          <dgm:resizeHandles val="exact"/>
        </dgm:presLayoutVars>
      </dgm:prSet>
      <dgm:spPr/>
      <dgm:t>
        <a:bodyPr/>
        <a:lstStyle/>
        <a:p>
          <a:endParaRPr lang="de-DE"/>
        </a:p>
      </dgm:t>
    </dgm:pt>
    <dgm:pt modelId="{37312265-CEB7-4164-83A1-2E90BCF9B2F7}" type="pres">
      <dgm:prSet presAssocID="{F61F8D1B-1C6C-4A16-B62A-D860D53541E9}" presName="node" presStyleLbl="node1" presStyleIdx="0" presStyleCnt="7">
        <dgm:presLayoutVars>
          <dgm:bulletEnabled val="1"/>
        </dgm:presLayoutVars>
      </dgm:prSet>
      <dgm:spPr/>
      <dgm:t>
        <a:bodyPr/>
        <a:lstStyle/>
        <a:p>
          <a:endParaRPr lang="de-DE"/>
        </a:p>
      </dgm:t>
    </dgm:pt>
    <dgm:pt modelId="{81FB2E27-2498-4F7D-A16B-A15808BAB94B}" type="pres">
      <dgm:prSet presAssocID="{58711DF4-5029-4C19-81E2-5E3A8B22C1F3}" presName="sibTrans" presStyleCnt="0"/>
      <dgm:spPr/>
    </dgm:pt>
    <dgm:pt modelId="{8E540EE0-D0FD-4D3A-8CB3-76770134D63A}" type="pres">
      <dgm:prSet presAssocID="{81C3A14A-4E24-4A52-AADF-F60F47F042B3}" presName="node" presStyleLbl="node1" presStyleIdx="1" presStyleCnt="7">
        <dgm:presLayoutVars>
          <dgm:bulletEnabled val="1"/>
        </dgm:presLayoutVars>
      </dgm:prSet>
      <dgm:spPr/>
      <dgm:t>
        <a:bodyPr/>
        <a:lstStyle/>
        <a:p>
          <a:endParaRPr lang="de-DE"/>
        </a:p>
      </dgm:t>
    </dgm:pt>
    <dgm:pt modelId="{C1B1919C-A0F4-471A-B90F-1AB1CD8A2359}" type="pres">
      <dgm:prSet presAssocID="{1BD76FA0-05FD-4514-AA50-F8D1A1DBC526}" presName="sibTrans" presStyleCnt="0"/>
      <dgm:spPr/>
    </dgm:pt>
    <dgm:pt modelId="{130B197D-051E-4F10-9388-4E125B3F7E46}" type="pres">
      <dgm:prSet presAssocID="{4997CCD2-A5D1-4733-B069-0478D6BD7CD3}" presName="node" presStyleLbl="node1" presStyleIdx="2" presStyleCnt="7">
        <dgm:presLayoutVars>
          <dgm:bulletEnabled val="1"/>
        </dgm:presLayoutVars>
      </dgm:prSet>
      <dgm:spPr/>
      <dgm:t>
        <a:bodyPr/>
        <a:lstStyle/>
        <a:p>
          <a:endParaRPr lang="de-DE"/>
        </a:p>
      </dgm:t>
    </dgm:pt>
    <dgm:pt modelId="{68806475-EF4C-4981-942E-531C7E530B8B}" type="pres">
      <dgm:prSet presAssocID="{04AD679D-F245-4883-9F74-758F46D6406F}" presName="sibTrans" presStyleCnt="0"/>
      <dgm:spPr/>
    </dgm:pt>
    <dgm:pt modelId="{AD36085E-8D99-4661-B14C-F8F8C830C004}" type="pres">
      <dgm:prSet presAssocID="{03BD50D5-4A21-4103-B83A-ABF26E8DBAE0}" presName="node" presStyleLbl="node1" presStyleIdx="3" presStyleCnt="7">
        <dgm:presLayoutVars>
          <dgm:bulletEnabled val="1"/>
        </dgm:presLayoutVars>
      </dgm:prSet>
      <dgm:spPr/>
      <dgm:t>
        <a:bodyPr/>
        <a:lstStyle/>
        <a:p>
          <a:endParaRPr lang="de-DE"/>
        </a:p>
      </dgm:t>
    </dgm:pt>
    <dgm:pt modelId="{FFE8A210-00FA-4186-9724-FF9791CB9351}" type="pres">
      <dgm:prSet presAssocID="{1E9463C7-990E-4364-9D60-C78896F91C5E}" presName="sibTrans" presStyleCnt="0"/>
      <dgm:spPr/>
    </dgm:pt>
    <dgm:pt modelId="{FB3E417D-A49F-4158-99B9-F2B5E1B8CC3C}" type="pres">
      <dgm:prSet presAssocID="{FE65C7D3-D36C-40D2-86A3-2B46F1FC24C1}" presName="node" presStyleLbl="node1" presStyleIdx="4" presStyleCnt="7">
        <dgm:presLayoutVars>
          <dgm:bulletEnabled val="1"/>
        </dgm:presLayoutVars>
      </dgm:prSet>
      <dgm:spPr/>
      <dgm:t>
        <a:bodyPr/>
        <a:lstStyle/>
        <a:p>
          <a:endParaRPr lang="de-DE"/>
        </a:p>
      </dgm:t>
    </dgm:pt>
    <dgm:pt modelId="{DD18DE33-C6F7-4B85-914C-C07C66365B07}" type="pres">
      <dgm:prSet presAssocID="{B4AB5C8B-3418-40EE-820B-E21356676CD8}" presName="sibTrans" presStyleCnt="0"/>
      <dgm:spPr/>
    </dgm:pt>
    <dgm:pt modelId="{4F70AFEC-AE4F-40CA-A162-0B12B4B6D8A0}" type="pres">
      <dgm:prSet presAssocID="{A3363AE2-923E-43D6-A886-4207EB76B678}" presName="node" presStyleLbl="node1" presStyleIdx="5" presStyleCnt="7">
        <dgm:presLayoutVars>
          <dgm:bulletEnabled val="1"/>
        </dgm:presLayoutVars>
      </dgm:prSet>
      <dgm:spPr/>
      <dgm:t>
        <a:bodyPr/>
        <a:lstStyle/>
        <a:p>
          <a:endParaRPr lang="de-DE"/>
        </a:p>
      </dgm:t>
    </dgm:pt>
    <dgm:pt modelId="{55A5A82E-FD01-4655-BDED-CA668EBD8FBB}" type="pres">
      <dgm:prSet presAssocID="{CB51D73D-F98B-43FF-9B95-A6C39FAC55AB}" presName="sibTrans" presStyleCnt="0"/>
      <dgm:spPr/>
    </dgm:pt>
    <dgm:pt modelId="{94481E76-0F3A-4A0E-B6AD-9E732A7620BD}" type="pres">
      <dgm:prSet presAssocID="{919C0758-579C-4561-A4BE-605C9F089EF9}" presName="node" presStyleLbl="node1" presStyleIdx="6" presStyleCnt="7" custLinFactNeighborX="-632" custLinFactNeighborY="2505">
        <dgm:presLayoutVars>
          <dgm:bulletEnabled val="1"/>
        </dgm:presLayoutVars>
      </dgm:prSet>
      <dgm:spPr/>
      <dgm:t>
        <a:bodyPr/>
        <a:lstStyle/>
        <a:p>
          <a:endParaRPr lang="de-DE"/>
        </a:p>
      </dgm:t>
    </dgm:pt>
  </dgm:ptLst>
  <dgm:cxnLst>
    <dgm:cxn modelId="{4C545F52-61C3-478E-98E4-5CE63AD1621B}" srcId="{86939C88-9B42-45C4-A74B-CA717AC5B021}" destId="{F61F8D1B-1C6C-4A16-B62A-D860D53541E9}" srcOrd="0" destOrd="0" parTransId="{A2CB5F12-48B4-4D17-AECC-8607A9CF340D}" sibTransId="{58711DF4-5029-4C19-81E2-5E3A8B22C1F3}"/>
    <dgm:cxn modelId="{F8CECBCA-F73A-4180-9389-AD16B17E4A5E}" srcId="{86939C88-9B42-45C4-A74B-CA717AC5B021}" destId="{919C0758-579C-4561-A4BE-605C9F089EF9}" srcOrd="6" destOrd="0" parTransId="{3EAED784-6204-4C24-B409-8B5F175931BD}" sibTransId="{5239E436-112E-4EA1-9733-2742FDBA2428}"/>
    <dgm:cxn modelId="{49AA5BB9-85A7-4EDC-A45B-8D234488683E}" type="presOf" srcId="{A3363AE2-923E-43D6-A886-4207EB76B678}" destId="{4F70AFEC-AE4F-40CA-A162-0B12B4B6D8A0}" srcOrd="0" destOrd="0" presId="urn:microsoft.com/office/officeart/2005/8/layout/default"/>
    <dgm:cxn modelId="{CE49A6EF-075E-424B-9C69-2A6F5DB68455}" srcId="{86939C88-9B42-45C4-A74B-CA717AC5B021}" destId="{03BD50D5-4A21-4103-B83A-ABF26E8DBAE0}" srcOrd="3" destOrd="0" parTransId="{D7BF2445-7363-44AD-A3B4-FCDF93770F6E}" sibTransId="{1E9463C7-990E-4364-9D60-C78896F91C5E}"/>
    <dgm:cxn modelId="{BE4F298B-D885-4752-9F2F-D0BCF0CCDC3D}" srcId="{86939C88-9B42-45C4-A74B-CA717AC5B021}" destId="{4997CCD2-A5D1-4733-B069-0478D6BD7CD3}" srcOrd="2" destOrd="0" parTransId="{7AE68C81-478B-4154-9CD3-8AA5E58423DF}" sibTransId="{04AD679D-F245-4883-9F74-758F46D6406F}"/>
    <dgm:cxn modelId="{50B20EBC-97A9-4FFD-A14F-81257DE17135}" type="presOf" srcId="{81C3A14A-4E24-4A52-AADF-F60F47F042B3}" destId="{8E540EE0-D0FD-4D3A-8CB3-76770134D63A}" srcOrd="0" destOrd="0" presId="urn:microsoft.com/office/officeart/2005/8/layout/default"/>
    <dgm:cxn modelId="{BDC12946-98E4-4C0F-8BCE-5027E5B19B1F}" type="presOf" srcId="{FE65C7D3-D36C-40D2-86A3-2B46F1FC24C1}" destId="{FB3E417D-A49F-4158-99B9-F2B5E1B8CC3C}" srcOrd="0" destOrd="0" presId="urn:microsoft.com/office/officeart/2005/8/layout/default"/>
    <dgm:cxn modelId="{30E2599B-2F77-4024-9A08-4F67968FFF25}" srcId="{86939C88-9B42-45C4-A74B-CA717AC5B021}" destId="{81C3A14A-4E24-4A52-AADF-F60F47F042B3}" srcOrd="1" destOrd="0" parTransId="{A221E84D-F3C1-4A6E-85DC-2005735127DB}" sibTransId="{1BD76FA0-05FD-4514-AA50-F8D1A1DBC526}"/>
    <dgm:cxn modelId="{0E76FFDF-AC00-4751-B10B-729996D01EB1}" type="presOf" srcId="{F61F8D1B-1C6C-4A16-B62A-D860D53541E9}" destId="{37312265-CEB7-4164-83A1-2E90BCF9B2F7}" srcOrd="0" destOrd="0" presId="urn:microsoft.com/office/officeart/2005/8/layout/default"/>
    <dgm:cxn modelId="{09D277BC-1180-4BA7-8B74-681DEBA82F5E}" type="presOf" srcId="{86939C88-9B42-45C4-A74B-CA717AC5B021}" destId="{26D5A001-E042-4EE0-96E6-F49A0D35D422}" srcOrd="0" destOrd="0" presId="urn:microsoft.com/office/officeart/2005/8/layout/default"/>
    <dgm:cxn modelId="{1C12E987-CC08-4003-8B3D-A82C57ADF3BC}" type="presOf" srcId="{4997CCD2-A5D1-4733-B069-0478D6BD7CD3}" destId="{130B197D-051E-4F10-9388-4E125B3F7E46}" srcOrd="0" destOrd="0" presId="urn:microsoft.com/office/officeart/2005/8/layout/default"/>
    <dgm:cxn modelId="{F96FFB69-5FEE-4366-9B66-19E50366EF92}" type="presOf" srcId="{03BD50D5-4A21-4103-B83A-ABF26E8DBAE0}" destId="{AD36085E-8D99-4661-B14C-F8F8C830C004}" srcOrd="0" destOrd="0" presId="urn:microsoft.com/office/officeart/2005/8/layout/default"/>
    <dgm:cxn modelId="{1EC533E9-A1C8-4226-A84F-4FB3D082FE6D}" srcId="{86939C88-9B42-45C4-A74B-CA717AC5B021}" destId="{A3363AE2-923E-43D6-A886-4207EB76B678}" srcOrd="5" destOrd="0" parTransId="{BD9D5F54-5EA6-439B-98AE-77DEE47AFE01}" sibTransId="{CB51D73D-F98B-43FF-9B95-A6C39FAC55AB}"/>
    <dgm:cxn modelId="{0ADC8262-1AC6-47F8-9CF5-7F656E1529AE}" type="presOf" srcId="{919C0758-579C-4561-A4BE-605C9F089EF9}" destId="{94481E76-0F3A-4A0E-B6AD-9E732A7620BD}" srcOrd="0" destOrd="0" presId="urn:microsoft.com/office/officeart/2005/8/layout/default"/>
    <dgm:cxn modelId="{4E2F473A-1A71-4273-8CDE-F394F565FE26}" srcId="{86939C88-9B42-45C4-A74B-CA717AC5B021}" destId="{FE65C7D3-D36C-40D2-86A3-2B46F1FC24C1}" srcOrd="4" destOrd="0" parTransId="{E5A04AAB-C1FA-4604-A1C0-2D96EB114FCE}" sibTransId="{B4AB5C8B-3418-40EE-820B-E21356676CD8}"/>
    <dgm:cxn modelId="{41A72B81-603F-4D3C-AC5F-2FC20A5F4E95}" type="presParOf" srcId="{26D5A001-E042-4EE0-96E6-F49A0D35D422}" destId="{37312265-CEB7-4164-83A1-2E90BCF9B2F7}" srcOrd="0" destOrd="0" presId="urn:microsoft.com/office/officeart/2005/8/layout/default"/>
    <dgm:cxn modelId="{2573699B-5CFD-4C93-A698-58FD28C7988E}" type="presParOf" srcId="{26D5A001-E042-4EE0-96E6-F49A0D35D422}" destId="{81FB2E27-2498-4F7D-A16B-A15808BAB94B}" srcOrd="1" destOrd="0" presId="urn:microsoft.com/office/officeart/2005/8/layout/default"/>
    <dgm:cxn modelId="{3FF70828-FE82-4100-BF2C-594CA36C1056}" type="presParOf" srcId="{26D5A001-E042-4EE0-96E6-F49A0D35D422}" destId="{8E540EE0-D0FD-4D3A-8CB3-76770134D63A}" srcOrd="2" destOrd="0" presId="urn:microsoft.com/office/officeart/2005/8/layout/default"/>
    <dgm:cxn modelId="{2C938D99-3361-4196-B2D0-8AF2C9E593E1}" type="presParOf" srcId="{26D5A001-E042-4EE0-96E6-F49A0D35D422}" destId="{C1B1919C-A0F4-471A-B90F-1AB1CD8A2359}" srcOrd="3" destOrd="0" presId="urn:microsoft.com/office/officeart/2005/8/layout/default"/>
    <dgm:cxn modelId="{814D3E08-84FC-4B5A-870A-FAF237BFDB87}" type="presParOf" srcId="{26D5A001-E042-4EE0-96E6-F49A0D35D422}" destId="{130B197D-051E-4F10-9388-4E125B3F7E46}" srcOrd="4" destOrd="0" presId="urn:microsoft.com/office/officeart/2005/8/layout/default"/>
    <dgm:cxn modelId="{CFFA7105-592F-4BB4-ADC9-0663EDD26CCF}" type="presParOf" srcId="{26D5A001-E042-4EE0-96E6-F49A0D35D422}" destId="{68806475-EF4C-4981-942E-531C7E530B8B}" srcOrd="5" destOrd="0" presId="urn:microsoft.com/office/officeart/2005/8/layout/default"/>
    <dgm:cxn modelId="{1F641238-A2A1-4283-B319-A021AC1132FB}" type="presParOf" srcId="{26D5A001-E042-4EE0-96E6-F49A0D35D422}" destId="{AD36085E-8D99-4661-B14C-F8F8C830C004}" srcOrd="6" destOrd="0" presId="urn:microsoft.com/office/officeart/2005/8/layout/default"/>
    <dgm:cxn modelId="{4245E7E0-C6FA-452D-83E0-AA0528E2C59E}" type="presParOf" srcId="{26D5A001-E042-4EE0-96E6-F49A0D35D422}" destId="{FFE8A210-00FA-4186-9724-FF9791CB9351}" srcOrd="7" destOrd="0" presId="urn:microsoft.com/office/officeart/2005/8/layout/default"/>
    <dgm:cxn modelId="{3D66690F-0843-4684-AD5F-17A03B35EC83}" type="presParOf" srcId="{26D5A001-E042-4EE0-96E6-F49A0D35D422}" destId="{FB3E417D-A49F-4158-99B9-F2B5E1B8CC3C}" srcOrd="8" destOrd="0" presId="urn:microsoft.com/office/officeart/2005/8/layout/default"/>
    <dgm:cxn modelId="{16AB1D13-599C-4241-A18B-7D780E7E19EA}" type="presParOf" srcId="{26D5A001-E042-4EE0-96E6-F49A0D35D422}" destId="{DD18DE33-C6F7-4B85-914C-C07C66365B07}" srcOrd="9" destOrd="0" presId="urn:microsoft.com/office/officeart/2005/8/layout/default"/>
    <dgm:cxn modelId="{B7DB66F9-1053-4D83-9722-CA904385436E}" type="presParOf" srcId="{26D5A001-E042-4EE0-96E6-F49A0D35D422}" destId="{4F70AFEC-AE4F-40CA-A162-0B12B4B6D8A0}" srcOrd="10" destOrd="0" presId="urn:microsoft.com/office/officeart/2005/8/layout/default"/>
    <dgm:cxn modelId="{04D1B7FE-162E-49AE-8FCE-2FEE8D3D84AD}" type="presParOf" srcId="{26D5A001-E042-4EE0-96E6-F49A0D35D422}" destId="{55A5A82E-FD01-4655-BDED-CA668EBD8FBB}" srcOrd="11" destOrd="0" presId="urn:microsoft.com/office/officeart/2005/8/layout/default"/>
    <dgm:cxn modelId="{71603426-2E08-41E1-91D1-D7CFE4ACD441}" type="presParOf" srcId="{26D5A001-E042-4EE0-96E6-F49A0D35D422}" destId="{94481E76-0F3A-4A0E-B6AD-9E732A7620BD}"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6939C88-9B42-45C4-A74B-CA717AC5B021}"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de-DE"/>
        </a:p>
      </dgm:t>
    </dgm:pt>
    <dgm:pt modelId="{F61F8D1B-1C6C-4A16-B62A-D860D53541E9}">
      <dgm:prSet phldrT="[Text]" custT="1"/>
      <dgm:spPr>
        <a:solidFill>
          <a:srgbClr val="75B39D"/>
        </a:solidFill>
      </dgm:spPr>
      <dgm:t>
        <a:bodyPr/>
        <a:lstStyle/>
        <a:p>
          <a:r>
            <a:rPr lang="de-DE" sz="1200" dirty="0"/>
            <a:t>Post</a:t>
          </a:r>
        </a:p>
      </dgm:t>
    </dgm:pt>
    <dgm:pt modelId="{A2CB5F12-48B4-4D17-AECC-8607A9CF340D}" type="parTrans" cxnId="{4C545F52-61C3-478E-98E4-5CE63AD1621B}">
      <dgm:prSet/>
      <dgm:spPr/>
      <dgm:t>
        <a:bodyPr/>
        <a:lstStyle/>
        <a:p>
          <a:endParaRPr lang="de-DE"/>
        </a:p>
      </dgm:t>
    </dgm:pt>
    <dgm:pt modelId="{58711DF4-5029-4C19-81E2-5E3A8B22C1F3}" type="sibTrans" cxnId="{4C545F52-61C3-478E-98E4-5CE63AD1621B}">
      <dgm:prSet/>
      <dgm:spPr/>
      <dgm:t>
        <a:bodyPr/>
        <a:lstStyle/>
        <a:p>
          <a:endParaRPr lang="de-DE"/>
        </a:p>
      </dgm:t>
    </dgm:pt>
    <dgm:pt modelId="{81C3A14A-4E24-4A52-AADF-F60F47F042B3}">
      <dgm:prSet phldrT="[Text]" custT="1"/>
      <dgm:spPr>
        <a:solidFill>
          <a:srgbClr val="75B39D"/>
        </a:solidFill>
      </dgm:spPr>
      <dgm:t>
        <a:bodyPr/>
        <a:lstStyle/>
        <a:p>
          <a:r>
            <a:rPr lang="de-DE" sz="1200" dirty="0"/>
            <a:t>Abfallwirtschaft</a:t>
          </a:r>
        </a:p>
      </dgm:t>
    </dgm:pt>
    <dgm:pt modelId="{A221E84D-F3C1-4A6E-85DC-2005735127DB}" type="parTrans" cxnId="{30E2599B-2F77-4024-9A08-4F67968FFF25}">
      <dgm:prSet/>
      <dgm:spPr/>
      <dgm:t>
        <a:bodyPr/>
        <a:lstStyle/>
        <a:p>
          <a:endParaRPr lang="de-DE"/>
        </a:p>
      </dgm:t>
    </dgm:pt>
    <dgm:pt modelId="{1BD76FA0-05FD-4514-AA50-F8D1A1DBC526}" type="sibTrans" cxnId="{30E2599B-2F77-4024-9A08-4F67968FFF25}">
      <dgm:prSet/>
      <dgm:spPr/>
      <dgm:t>
        <a:bodyPr/>
        <a:lstStyle/>
        <a:p>
          <a:endParaRPr lang="de-DE"/>
        </a:p>
      </dgm:t>
    </dgm:pt>
    <dgm:pt modelId="{4997CCD2-A5D1-4733-B069-0478D6BD7CD3}">
      <dgm:prSet phldrT="[Text]" custT="1"/>
      <dgm:spPr>
        <a:solidFill>
          <a:srgbClr val="75B39D"/>
        </a:solidFill>
      </dgm:spPr>
      <dgm:t>
        <a:bodyPr/>
        <a:lstStyle/>
        <a:p>
          <a:r>
            <a:rPr lang="de-DE" sz="1200" dirty="0"/>
            <a:t>Chemie</a:t>
          </a:r>
        </a:p>
      </dgm:t>
    </dgm:pt>
    <dgm:pt modelId="{7AE68C81-478B-4154-9CD3-8AA5E58423DF}" type="parTrans" cxnId="{BE4F298B-D885-4752-9F2F-D0BCF0CCDC3D}">
      <dgm:prSet/>
      <dgm:spPr/>
      <dgm:t>
        <a:bodyPr/>
        <a:lstStyle/>
        <a:p>
          <a:endParaRPr lang="de-DE"/>
        </a:p>
      </dgm:t>
    </dgm:pt>
    <dgm:pt modelId="{04AD679D-F245-4883-9F74-758F46D6406F}" type="sibTrans" cxnId="{BE4F298B-D885-4752-9F2F-D0BCF0CCDC3D}">
      <dgm:prSet/>
      <dgm:spPr/>
      <dgm:t>
        <a:bodyPr/>
        <a:lstStyle/>
        <a:p>
          <a:endParaRPr lang="de-DE"/>
        </a:p>
      </dgm:t>
    </dgm:pt>
    <dgm:pt modelId="{03BD50D5-4A21-4103-B83A-ABF26E8DBAE0}">
      <dgm:prSet phldrT="[Text]" custT="1"/>
      <dgm:spPr>
        <a:solidFill>
          <a:srgbClr val="75B39D"/>
        </a:solidFill>
      </dgm:spPr>
      <dgm:t>
        <a:bodyPr/>
        <a:lstStyle/>
        <a:p>
          <a:r>
            <a:rPr lang="de-DE" sz="1200" dirty="0"/>
            <a:t>Lebensmittel</a:t>
          </a:r>
        </a:p>
      </dgm:t>
    </dgm:pt>
    <dgm:pt modelId="{D7BF2445-7363-44AD-A3B4-FCDF93770F6E}" type="parTrans" cxnId="{CE49A6EF-075E-424B-9C69-2A6F5DB68455}">
      <dgm:prSet/>
      <dgm:spPr/>
      <dgm:t>
        <a:bodyPr/>
        <a:lstStyle/>
        <a:p>
          <a:endParaRPr lang="de-DE"/>
        </a:p>
      </dgm:t>
    </dgm:pt>
    <dgm:pt modelId="{1E9463C7-990E-4364-9D60-C78896F91C5E}" type="sibTrans" cxnId="{CE49A6EF-075E-424B-9C69-2A6F5DB68455}">
      <dgm:prSet/>
      <dgm:spPr/>
      <dgm:t>
        <a:bodyPr/>
        <a:lstStyle/>
        <a:p>
          <a:endParaRPr lang="de-DE"/>
        </a:p>
      </dgm:t>
    </dgm:pt>
    <dgm:pt modelId="{FE65C7D3-D36C-40D2-86A3-2B46F1FC24C1}">
      <dgm:prSet phldrT="[Text]" custT="1"/>
      <dgm:spPr>
        <a:solidFill>
          <a:srgbClr val="FB5A17"/>
        </a:solidFill>
      </dgm:spPr>
      <dgm:t>
        <a:bodyPr/>
        <a:lstStyle/>
        <a:p>
          <a:r>
            <a:rPr lang="de-DE" sz="1200" dirty="0"/>
            <a:t>Verarbeitung und Herstellung von Waren </a:t>
          </a:r>
          <a:endParaRPr lang="de-DE" sz="2800" dirty="0"/>
        </a:p>
      </dgm:t>
    </dgm:pt>
    <dgm:pt modelId="{E5A04AAB-C1FA-4604-A1C0-2D96EB114FCE}" type="parTrans" cxnId="{4E2F473A-1A71-4273-8CDE-F394F565FE26}">
      <dgm:prSet/>
      <dgm:spPr/>
      <dgm:t>
        <a:bodyPr/>
        <a:lstStyle/>
        <a:p>
          <a:endParaRPr lang="de-DE"/>
        </a:p>
      </dgm:t>
    </dgm:pt>
    <dgm:pt modelId="{B4AB5C8B-3418-40EE-820B-E21356676CD8}" type="sibTrans" cxnId="{4E2F473A-1A71-4273-8CDE-F394F565FE26}">
      <dgm:prSet/>
      <dgm:spPr/>
      <dgm:t>
        <a:bodyPr/>
        <a:lstStyle/>
        <a:p>
          <a:endParaRPr lang="de-DE"/>
        </a:p>
      </dgm:t>
    </dgm:pt>
    <dgm:pt modelId="{A3363AE2-923E-43D6-A886-4207EB76B678}">
      <dgm:prSet phldrT="[Text]" custT="1"/>
      <dgm:spPr>
        <a:solidFill>
          <a:srgbClr val="75B39D"/>
        </a:solidFill>
      </dgm:spPr>
      <dgm:t>
        <a:bodyPr/>
        <a:lstStyle/>
        <a:p>
          <a:r>
            <a:rPr lang="de-DE" sz="1200" dirty="0"/>
            <a:t>Digitale Dienste</a:t>
          </a:r>
        </a:p>
      </dgm:t>
    </dgm:pt>
    <dgm:pt modelId="{BD9D5F54-5EA6-439B-98AE-77DEE47AFE01}" type="parTrans" cxnId="{1EC533E9-A1C8-4226-A84F-4FB3D082FE6D}">
      <dgm:prSet/>
      <dgm:spPr/>
      <dgm:t>
        <a:bodyPr/>
        <a:lstStyle/>
        <a:p>
          <a:endParaRPr lang="de-DE"/>
        </a:p>
      </dgm:t>
    </dgm:pt>
    <dgm:pt modelId="{CB51D73D-F98B-43FF-9B95-A6C39FAC55AB}" type="sibTrans" cxnId="{1EC533E9-A1C8-4226-A84F-4FB3D082FE6D}">
      <dgm:prSet/>
      <dgm:spPr/>
      <dgm:t>
        <a:bodyPr/>
        <a:lstStyle/>
        <a:p>
          <a:endParaRPr lang="de-DE"/>
        </a:p>
      </dgm:t>
    </dgm:pt>
    <dgm:pt modelId="{919C0758-579C-4561-A4BE-605C9F089EF9}">
      <dgm:prSet phldrT="[Text]" custT="1"/>
      <dgm:spPr>
        <a:solidFill>
          <a:srgbClr val="75B39D"/>
        </a:solidFill>
      </dgm:spPr>
      <dgm:t>
        <a:bodyPr/>
        <a:lstStyle/>
        <a:p>
          <a:r>
            <a:rPr lang="de-DE" sz="1200" dirty="0"/>
            <a:t>Forschung</a:t>
          </a:r>
        </a:p>
      </dgm:t>
    </dgm:pt>
    <dgm:pt modelId="{3EAED784-6204-4C24-B409-8B5F175931BD}" type="parTrans" cxnId="{F8CECBCA-F73A-4180-9389-AD16B17E4A5E}">
      <dgm:prSet/>
      <dgm:spPr/>
      <dgm:t>
        <a:bodyPr/>
        <a:lstStyle/>
        <a:p>
          <a:endParaRPr lang="de-DE"/>
        </a:p>
      </dgm:t>
    </dgm:pt>
    <dgm:pt modelId="{5239E436-112E-4EA1-9733-2742FDBA2428}" type="sibTrans" cxnId="{F8CECBCA-F73A-4180-9389-AD16B17E4A5E}">
      <dgm:prSet/>
      <dgm:spPr/>
      <dgm:t>
        <a:bodyPr/>
        <a:lstStyle/>
        <a:p>
          <a:endParaRPr lang="de-DE"/>
        </a:p>
      </dgm:t>
    </dgm:pt>
    <dgm:pt modelId="{26D5A001-E042-4EE0-96E6-F49A0D35D422}" type="pres">
      <dgm:prSet presAssocID="{86939C88-9B42-45C4-A74B-CA717AC5B021}" presName="diagram" presStyleCnt="0">
        <dgm:presLayoutVars>
          <dgm:dir/>
          <dgm:resizeHandles val="exact"/>
        </dgm:presLayoutVars>
      </dgm:prSet>
      <dgm:spPr/>
      <dgm:t>
        <a:bodyPr/>
        <a:lstStyle/>
        <a:p>
          <a:endParaRPr lang="de-DE"/>
        </a:p>
      </dgm:t>
    </dgm:pt>
    <dgm:pt modelId="{37312265-CEB7-4164-83A1-2E90BCF9B2F7}" type="pres">
      <dgm:prSet presAssocID="{F61F8D1B-1C6C-4A16-B62A-D860D53541E9}" presName="node" presStyleLbl="node1" presStyleIdx="0" presStyleCnt="7">
        <dgm:presLayoutVars>
          <dgm:bulletEnabled val="1"/>
        </dgm:presLayoutVars>
      </dgm:prSet>
      <dgm:spPr/>
      <dgm:t>
        <a:bodyPr/>
        <a:lstStyle/>
        <a:p>
          <a:endParaRPr lang="de-DE"/>
        </a:p>
      </dgm:t>
    </dgm:pt>
    <dgm:pt modelId="{81FB2E27-2498-4F7D-A16B-A15808BAB94B}" type="pres">
      <dgm:prSet presAssocID="{58711DF4-5029-4C19-81E2-5E3A8B22C1F3}" presName="sibTrans" presStyleCnt="0"/>
      <dgm:spPr/>
    </dgm:pt>
    <dgm:pt modelId="{8E540EE0-D0FD-4D3A-8CB3-76770134D63A}" type="pres">
      <dgm:prSet presAssocID="{81C3A14A-4E24-4A52-AADF-F60F47F042B3}" presName="node" presStyleLbl="node1" presStyleIdx="1" presStyleCnt="7">
        <dgm:presLayoutVars>
          <dgm:bulletEnabled val="1"/>
        </dgm:presLayoutVars>
      </dgm:prSet>
      <dgm:spPr/>
      <dgm:t>
        <a:bodyPr/>
        <a:lstStyle/>
        <a:p>
          <a:endParaRPr lang="de-DE"/>
        </a:p>
      </dgm:t>
    </dgm:pt>
    <dgm:pt modelId="{C1B1919C-A0F4-471A-B90F-1AB1CD8A2359}" type="pres">
      <dgm:prSet presAssocID="{1BD76FA0-05FD-4514-AA50-F8D1A1DBC526}" presName="sibTrans" presStyleCnt="0"/>
      <dgm:spPr/>
    </dgm:pt>
    <dgm:pt modelId="{130B197D-051E-4F10-9388-4E125B3F7E46}" type="pres">
      <dgm:prSet presAssocID="{4997CCD2-A5D1-4733-B069-0478D6BD7CD3}" presName="node" presStyleLbl="node1" presStyleIdx="2" presStyleCnt="7">
        <dgm:presLayoutVars>
          <dgm:bulletEnabled val="1"/>
        </dgm:presLayoutVars>
      </dgm:prSet>
      <dgm:spPr/>
      <dgm:t>
        <a:bodyPr/>
        <a:lstStyle/>
        <a:p>
          <a:endParaRPr lang="de-DE"/>
        </a:p>
      </dgm:t>
    </dgm:pt>
    <dgm:pt modelId="{68806475-EF4C-4981-942E-531C7E530B8B}" type="pres">
      <dgm:prSet presAssocID="{04AD679D-F245-4883-9F74-758F46D6406F}" presName="sibTrans" presStyleCnt="0"/>
      <dgm:spPr/>
    </dgm:pt>
    <dgm:pt modelId="{AD36085E-8D99-4661-B14C-F8F8C830C004}" type="pres">
      <dgm:prSet presAssocID="{03BD50D5-4A21-4103-B83A-ABF26E8DBAE0}" presName="node" presStyleLbl="node1" presStyleIdx="3" presStyleCnt="7">
        <dgm:presLayoutVars>
          <dgm:bulletEnabled val="1"/>
        </dgm:presLayoutVars>
      </dgm:prSet>
      <dgm:spPr/>
      <dgm:t>
        <a:bodyPr/>
        <a:lstStyle/>
        <a:p>
          <a:endParaRPr lang="de-DE"/>
        </a:p>
      </dgm:t>
    </dgm:pt>
    <dgm:pt modelId="{FFE8A210-00FA-4186-9724-FF9791CB9351}" type="pres">
      <dgm:prSet presAssocID="{1E9463C7-990E-4364-9D60-C78896F91C5E}" presName="sibTrans" presStyleCnt="0"/>
      <dgm:spPr/>
    </dgm:pt>
    <dgm:pt modelId="{FB3E417D-A49F-4158-99B9-F2B5E1B8CC3C}" type="pres">
      <dgm:prSet presAssocID="{FE65C7D3-D36C-40D2-86A3-2B46F1FC24C1}" presName="node" presStyleLbl="node1" presStyleIdx="4" presStyleCnt="7">
        <dgm:presLayoutVars>
          <dgm:bulletEnabled val="1"/>
        </dgm:presLayoutVars>
      </dgm:prSet>
      <dgm:spPr/>
      <dgm:t>
        <a:bodyPr/>
        <a:lstStyle/>
        <a:p>
          <a:endParaRPr lang="de-DE"/>
        </a:p>
      </dgm:t>
    </dgm:pt>
    <dgm:pt modelId="{DD18DE33-C6F7-4B85-914C-C07C66365B07}" type="pres">
      <dgm:prSet presAssocID="{B4AB5C8B-3418-40EE-820B-E21356676CD8}" presName="sibTrans" presStyleCnt="0"/>
      <dgm:spPr/>
    </dgm:pt>
    <dgm:pt modelId="{4F70AFEC-AE4F-40CA-A162-0B12B4B6D8A0}" type="pres">
      <dgm:prSet presAssocID="{A3363AE2-923E-43D6-A886-4207EB76B678}" presName="node" presStyleLbl="node1" presStyleIdx="5" presStyleCnt="7">
        <dgm:presLayoutVars>
          <dgm:bulletEnabled val="1"/>
        </dgm:presLayoutVars>
      </dgm:prSet>
      <dgm:spPr/>
      <dgm:t>
        <a:bodyPr/>
        <a:lstStyle/>
        <a:p>
          <a:endParaRPr lang="de-DE"/>
        </a:p>
      </dgm:t>
    </dgm:pt>
    <dgm:pt modelId="{55A5A82E-FD01-4655-BDED-CA668EBD8FBB}" type="pres">
      <dgm:prSet presAssocID="{CB51D73D-F98B-43FF-9B95-A6C39FAC55AB}" presName="sibTrans" presStyleCnt="0"/>
      <dgm:spPr/>
    </dgm:pt>
    <dgm:pt modelId="{94481E76-0F3A-4A0E-B6AD-9E732A7620BD}" type="pres">
      <dgm:prSet presAssocID="{919C0758-579C-4561-A4BE-605C9F089EF9}" presName="node" presStyleLbl="node1" presStyleIdx="6" presStyleCnt="7" custLinFactNeighborX="-632" custLinFactNeighborY="2505">
        <dgm:presLayoutVars>
          <dgm:bulletEnabled val="1"/>
        </dgm:presLayoutVars>
      </dgm:prSet>
      <dgm:spPr/>
      <dgm:t>
        <a:bodyPr/>
        <a:lstStyle/>
        <a:p>
          <a:endParaRPr lang="de-DE"/>
        </a:p>
      </dgm:t>
    </dgm:pt>
  </dgm:ptLst>
  <dgm:cxnLst>
    <dgm:cxn modelId="{4C545F52-61C3-478E-98E4-5CE63AD1621B}" srcId="{86939C88-9B42-45C4-A74B-CA717AC5B021}" destId="{F61F8D1B-1C6C-4A16-B62A-D860D53541E9}" srcOrd="0" destOrd="0" parTransId="{A2CB5F12-48B4-4D17-AECC-8607A9CF340D}" sibTransId="{58711DF4-5029-4C19-81E2-5E3A8B22C1F3}"/>
    <dgm:cxn modelId="{F8CECBCA-F73A-4180-9389-AD16B17E4A5E}" srcId="{86939C88-9B42-45C4-A74B-CA717AC5B021}" destId="{919C0758-579C-4561-A4BE-605C9F089EF9}" srcOrd="6" destOrd="0" parTransId="{3EAED784-6204-4C24-B409-8B5F175931BD}" sibTransId="{5239E436-112E-4EA1-9733-2742FDBA2428}"/>
    <dgm:cxn modelId="{49AA5BB9-85A7-4EDC-A45B-8D234488683E}" type="presOf" srcId="{A3363AE2-923E-43D6-A886-4207EB76B678}" destId="{4F70AFEC-AE4F-40CA-A162-0B12B4B6D8A0}" srcOrd="0" destOrd="0" presId="urn:microsoft.com/office/officeart/2005/8/layout/default"/>
    <dgm:cxn modelId="{CE49A6EF-075E-424B-9C69-2A6F5DB68455}" srcId="{86939C88-9B42-45C4-A74B-CA717AC5B021}" destId="{03BD50D5-4A21-4103-B83A-ABF26E8DBAE0}" srcOrd="3" destOrd="0" parTransId="{D7BF2445-7363-44AD-A3B4-FCDF93770F6E}" sibTransId="{1E9463C7-990E-4364-9D60-C78896F91C5E}"/>
    <dgm:cxn modelId="{BE4F298B-D885-4752-9F2F-D0BCF0CCDC3D}" srcId="{86939C88-9B42-45C4-A74B-CA717AC5B021}" destId="{4997CCD2-A5D1-4733-B069-0478D6BD7CD3}" srcOrd="2" destOrd="0" parTransId="{7AE68C81-478B-4154-9CD3-8AA5E58423DF}" sibTransId="{04AD679D-F245-4883-9F74-758F46D6406F}"/>
    <dgm:cxn modelId="{50B20EBC-97A9-4FFD-A14F-81257DE17135}" type="presOf" srcId="{81C3A14A-4E24-4A52-AADF-F60F47F042B3}" destId="{8E540EE0-D0FD-4D3A-8CB3-76770134D63A}" srcOrd="0" destOrd="0" presId="urn:microsoft.com/office/officeart/2005/8/layout/default"/>
    <dgm:cxn modelId="{BDC12946-98E4-4C0F-8BCE-5027E5B19B1F}" type="presOf" srcId="{FE65C7D3-D36C-40D2-86A3-2B46F1FC24C1}" destId="{FB3E417D-A49F-4158-99B9-F2B5E1B8CC3C}" srcOrd="0" destOrd="0" presId="urn:microsoft.com/office/officeart/2005/8/layout/default"/>
    <dgm:cxn modelId="{30E2599B-2F77-4024-9A08-4F67968FFF25}" srcId="{86939C88-9B42-45C4-A74B-CA717AC5B021}" destId="{81C3A14A-4E24-4A52-AADF-F60F47F042B3}" srcOrd="1" destOrd="0" parTransId="{A221E84D-F3C1-4A6E-85DC-2005735127DB}" sibTransId="{1BD76FA0-05FD-4514-AA50-F8D1A1DBC526}"/>
    <dgm:cxn modelId="{0E76FFDF-AC00-4751-B10B-729996D01EB1}" type="presOf" srcId="{F61F8D1B-1C6C-4A16-B62A-D860D53541E9}" destId="{37312265-CEB7-4164-83A1-2E90BCF9B2F7}" srcOrd="0" destOrd="0" presId="urn:microsoft.com/office/officeart/2005/8/layout/default"/>
    <dgm:cxn modelId="{09D277BC-1180-4BA7-8B74-681DEBA82F5E}" type="presOf" srcId="{86939C88-9B42-45C4-A74B-CA717AC5B021}" destId="{26D5A001-E042-4EE0-96E6-F49A0D35D422}" srcOrd="0" destOrd="0" presId="urn:microsoft.com/office/officeart/2005/8/layout/default"/>
    <dgm:cxn modelId="{1C12E987-CC08-4003-8B3D-A82C57ADF3BC}" type="presOf" srcId="{4997CCD2-A5D1-4733-B069-0478D6BD7CD3}" destId="{130B197D-051E-4F10-9388-4E125B3F7E46}" srcOrd="0" destOrd="0" presId="urn:microsoft.com/office/officeart/2005/8/layout/default"/>
    <dgm:cxn modelId="{F96FFB69-5FEE-4366-9B66-19E50366EF92}" type="presOf" srcId="{03BD50D5-4A21-4103-B83A-ABF26E8DBAE0}" destId="{AD36085E-8D99-4661-B14C-F8F8C830C004}" srcOrd="0" destOrd="0" presId="urn:microsoft.com/office/officeart/2005/8/layout/default"/>
    <dgm:cxn modelId="{1EC533E9-A1C8-4226-A84F-4FB3D082FE6D}" srcId="{86939C88-9B42-45C4-A74B-CA717AC5B021}" destId="{A3363AE2-923E-43D6-A886-4207EB76B678}" srcOrd="5" destOrd="0" parTransId="{BD9D5F54-5EA6-439B-98AE-77DEE47AFE01}" sibTransId="{CB51D73D-F98B-43FF-9B95-A6C39FAC55AB}"/>
    <dgm:cxn modelId="{0ADC8262-1AC6-47F8-9CF5-7F656E1529AE}" type="presOf" srcId="{919C0758-579C-4561-A4BE-605C9F089EF9}" destId="{94481E76-0F3A-4A0E-B6AD-9E732A7620BD}" srcOrd="0" destOrd="0" presId="urn:microsoft.com/office/officeart/2005/8/layout/default"/>
    <dgm:cxn modelId="{4E2F473A-1A71-4273-8CDE-F394F565FE26}" srcId="{86939C88-9B42-45C4-A74B-CA717AC5B021}" destId="{FE65C7D3-D36C-40D2-86A3-2B46F1FC24C1}" srcOrd="4" destOrd="0" parTransId="{E5A04AAB-C1FA-4604-A1C0-2D96EB114FCE}" sibTransId="{B4AB5C8B-3418-40EE-820B-E21356676CD8}"/>
    <dgm:cxn modelId="{41A72B81-603F-4D3C-AC5F-2FC20A5F4E95}" type="presParOf" srcId="{26D5A001-E042-4EE0-96E6-F49A0D35D422}" destId="{37312265-CEB7-4164-83A1-2E90BCF9B2F7}" srcOrd="0" destOrd="0" presId="urn:microsoft.com/office/officeart/2005/8/layout/default"/>
    <dgm:cxn modelId="{2573699B-5CFD-4C93-A698-58FD28C7988E}" type="presParOf" srcId="{26D5A001-E042-4EE0-96E6-F49A0D35D422}" destId="{81FB2E27-2498-4F7D-A16B-A15808BAB94B}" srcOrd="1" destOrd="0" presId="urn:microsoft.com/office/officeart/2005/8/layout/default"/>
    <dgm:cxn modelId="{3FF70828-FE82-4100-BF2C-594CA36C1056}" type="presParOf" srcId="{26D5A001-E042-4EE0-96E6-F49A0D35D422}" destId="{8E540EE0-D0FD-4D3A-8CB3-76770134D63A}" srcOrd="2" destOrd="0" presId="urn:microsoft.com/office/officeart/2005/8/layout/default"/>
    <dgm:cxn modelId="{2C938D99-3361-4196-B2D0-8AF2C9E593E1}" type="presParOf" srcId="{26D5A001-E042-4EE0-96E6-F49A0D35D422}" destId="{C1B1919C-A0F4-471A-B90F-1AB1CD8A2359}" srcOrd="3" destOrd="0" presId="urn:microsoft.com/office/officeart/2005/8/layout/default"/>
    <dgm:cxn modelId="{814D3E08-84FC-4B5A-870A-FAF237BFDB87}" type="presParOf" srcId="{26D5A001-E042-4EE0-96E6-F49A0D35D422}" destId="{130B197D-051E-4F10-9388-4E125B3F7E46}" srcOrd="4" destOrd="0" presId="urn:microsoft.com/office/officeart/2005/8/layout/default"/>
    <dgm:cxn modelId="{CFFA7105-592F-4BB4-ADC9-0663EDD26CCF}" type="presParOf" srcId="{26D5A001-E042-4EE0-96E6-F49A0D35D422}" destId="{68806475-EF4C-4981-942E-531C7E530B8B}" srcOrd="5" destOrd="0" presId="urn:microsoft.com/office/officeart/2005/8/layout/default"/>
    <dgm:cxn modelId="{1F641238-A2A1-4283-B319-A021AC1132FB}" type="presParOf" srcId="{26D5A001-E042-4EE0-96E6-F49A0D35D422}" destId="{AD36085E-8D99-4661-B14C-F8F8C830C004}" srcOrd="6" destOrd="0" presId="urn:microsoft.com/office/officeart/2005/8/layout/default"/>
    <dgm:cxn modelId="{4245E7E0-C6FA-452D-83E0-AA0528E2C59E}" type="presParOf" srcId="{26D5A001-E042-4EE0-96E6-F49A0D35D422}" destId="{FFE8A210-00FA-4186-9724-FF9791CB9351}" srcOrd="7" destOrd="0" presId="urn:microsoft.com/office/officeart/2005/8/layout/default"/>
    <dgm:cxn modelId="{3D66690F-0843-4684-AD5F-17A03B35EC83}" type="presParOf" srcId="{26D5A001-E042-4EE0-96E6-F49A0D35D422}" destId="{FB3E417D-A49F-4158-99B9-F2B5E1B8CC3C}" srcOrd="8" destOrd="0" presId="urn:microsoft.com/office/officeart/2005/8/layout/default"/>
    <dgm:cxn modelId="{16AB1D13-599C-4241-A18B-7D780E7E19EA}" type="presParOf" srcId="{26D5A001-E042-4EE0-96E6-F49A0D35D422}" destId="{DD18DE33-C6F7-4B85-914C-C07C66365B07}" srcOrd="9" destOrd="0" presId="urn:microsoft.com/office/officeart/2005/8/layout/default"/>
    <dgm:cxn modelId="{B7DB66F9-1053-4D83-9722-CA904385436E}" type="presParOf" srcId="{26D5A001-E042-4EE0-96E6-F49A0D35D422}" destId="{4F70AFEC-AE4F-40CA-A162-0B12B4B6D8A0}" srcOrd="10" destOrd="0" presId="urn:microsoft.com/office/officeart/2005/8/layout/default"/>
    <dgm:cxn modelId="{04D1B7FE-162E-49AE-8FCE-2FEE8D3D84AD}" type="presParOf" srcId="{26D5A001-E042-4EE0-96E6-F49A0D35D422}" destId="{55A5A82E-FD01-4655-BDED-CA668EBD8FBB}" srcOrd="11" destOrd="0" presId="urn:microsoft.com/office/officeart/2005/8/layout/default"/>
    <dgm:cxn modelId="{71603426-2E08-41E1-91D1-D7CFE4ACD441}" type="presParOf" srcId="{26D5A001-E042-4EE0-96E6-F49A0D35D422}" destId="{94481E76-0F3A-4A0E-B6AD-9E732A7620BD}"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4426B1-CDB2-4114-A906-C659A0B160B7}" type="doc">
      <dgm:prSet loTypeId="urn:microsoft.com/office/officeart/2005/8/layout/radial4" loCatId="relationship" qsTypeId="urn:microsoft.com/office/officeart/2005/8/quickstyle/simple1" qsCatId="simple" csTypeId="urn:microsoft.com/office/officeart/2005/8/colors/accent1_3" csCatId="accent1" phldr="1"/>
      <dgm:spPr/>
      <dgm:t>
        <a:bodyPr/>
        <a:lstStyle/>
        <a:p>
          <a:endParaRPr lang="en-US"/>
        </a:p>
      </dgm:t>
    </dgm:pt>
    <dgm:pt modelId="{26C11F6E-7C35-4992-B722-FCC3CD5D4667}">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rgbClr val="5EB9CF"/>
        </a:solidFill>
        <a:ln>
          <a:solidFill>
            <a:srgbClr val="FB5A17"/>
          </a:solidFill>
        </a:ln>
      </dgm:spPr>
      <dgm:t>
        <a:bodyPr spcFirstLastPara="0" vert="horz" wrap="square" lIns="17145" tIns="17145" rIns="17145" bIns="17145" numCol="1" spcCol="1270" rtlCol="0" anchor="ctr" anchorCtr="0"/>
        <a:lstStyle/>
        <a:p>
          <a:pPr marL="0" lvl="0" indent="0" algn="ctr" defTabSz="982663" rtl="0" eaLnBrk="1" latinLnBrk="0" hangingPunct="1">
            <a:lnSpc>
              <a:spcPct val="90000"/>
            </a:lnSpc>
            <a:spcBef>
              <a:spcPct val="0"/>
            </a:spcBef>
            <a:spcAft>
              <a:spcPct val="35000"/>
            </a:spcAft>
            <a:buNone/>
            <a:defRPr/>
          </a:pPr>
          <a:endParaRPr lang="en-US" sz="1400" b="1" kern="0" dirty="0">
            <a:solidFill>
              <a:srgbClr val="000000"/>
            </a:solidFill>
            <a:latin typeface="Arial" panose="020B0604020202020204"/>
            <a:ea typeface="+mn-ea"/>
            <a:cs typeface="+mn-cs"/>
          </a:endParaRPr>
        </a:p>
        <a:p>
          <a:pPr marL="0" lvl="0" indent="0" algn="ctr" defTabSz="982663" rtl="0" eaLnBrk="1" latinLnBrk="0" hangingPunct="1">
            <a:lnSpc>
              <a:spcPct val="90000"/>
            </a:lnSpc>
            <a:spcBef>
              <a:spcPct val="0"/>
            </a:spcBef>
            <a:spcAft>
              <a:spcPct val="35000"/>
            </a:spcAft>
            <a:buNone/>
            <a:defRPr/>
          </a:pPr>
          <a:r>
            <a:rPr lang="en-US" sz="1400" b="1" kern="0" dirty="0" err="1">
              <a:solidFill>
                <a:srgbClr val="003145"/>
              </a:solidFill>
              <a:latin typeface="Arial" panose="020B0604020202020204"/>
              <a:ea typeface="+mn-ea"/>
              <a:cs typeface="+mn-cs"/>
            </a:rPr>
            <a:t>Quellen</a:t>
          </a:r>
          <a:endParaRPr lang="en-US" sz="1400" b="1" kern="0" dirty="0">
            <a:solidFill>
              <a:srgbClr val="003145"/>
            </a:solidFill>
            <a:latin typeface="Arial" panose="020B0604020202020204"/>
            <a:ea typeface="+mn-ea"/>
            <a:cs typeface="+mn-cs"/>
          </a:endParaRPr>
        </a:p>
        <a:p>
          <a:pPr marL="0" lvl="0" indent="0" algn="ctr" defTabSz="982663" rtl="0" eaLnBrk="1" latinLnBrk="0" hangingPunct="1">
            <a:lnSpc>
              <a:spcPct val="90000"/>
            </a:lnSpc>
            <a:spcBef>
              <a:spcPct val="0"/>
            </a:spcBef>
            <a:spcAft>
              <a:spcPct val="35000"/>
            </a:spcAft>
            <a:buNone/>
            <a:defRPr/>
          </a:pPr>
          <a:r>
            <a:rPr lang="en-US" sz="1400" b="0" kern="0" dirty="0">
              <a:solidFill>
                <a:srgbClr val="000000"/>
              </a:solidFill>
              <a:latin typeface="Arial" panose="020B0604020202020204"/>
              <a:ea typeface="+mn-ea"/>
              <a:cs typeface="+mn-cs"/>
            </a:rPr>
            <a:t> </a:t>
          </a:r>
        </a:p>
      </dgm:t>
    </dgm:pt>
    <dgm:pt modelId="{8CAC1DEF-B672-4F45-A797-F5CA78247681}" type="parTrans" cxnId="{9EC3D01A-CA9E-4A18-8D84-DD00A628CDCC}">
      <dgm:prSet/>
      <dgm:spPr/>
      <dgm:t>
        <a:bodyPr/>
        <a:lstStyle/>
        <a:p>
          <a:endParaRPr lang="en-US"/>
        </a:p>
      </dgm:t>
    </dgm:pt>
    <dgm:pt modelId="{467A6265-8BCD-4719-B03E-7B6BB61C87D1}" type="sibTrans" cxnId="{9EC3D01A-CA9E-4A18-8D84-DD00A628CDCC}">
      <dgm:prSet/>
      <dgm:spPr/>
      <dgm:t>
        <a:bodyPr/>
        <a:lstStyle/>
        <a:p>
          <a:endParaRPr lang="en-US"/>
        </a:p>
      </dgm:t>
    </dgm:pt>
    <dgm:pt modelId="{02D82E83-518C-4E70-BCE9-0EAFA8FEFEBD}">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rgbClr val="5EB9CF"/>
        </a:solidFill>
        <a:ln>
          <a:solidFill>
            <a:srgbClr val="FB5A17"/>
          </a:solidFill>
        </a:ln>
      </dgm:spPr>
      <dgm:t>
        <a:bodyPr spcFirstLastPara="0" vert="horz" wrap="square" lIns="17145" tIns="17145" rIns="17145" bIns="17145" numCol="1" spcCol="1270" rtlCol="0" anchor="ctr" anchorCtr="0"/>
        <a:lstStyle/>
        <a:p>
          <a:pPr marL="0" lvl="0" indent="0" algn="ctr" defTabSz="982663" rtl="0" eaLnBrk="1" latinLnBrk="0" hangingPunct="1">
            <a:lnSpc>
              <a:spcPct val="90000"/>
            </a:lnSpc>
            <a:spcBef>
              <a:spcPct val="0"/>
            </a:spcBef>
            <a:spcAft>
              <a:spcPct val="35000"/>
            </a:spcAft>
            <a:buNone/>
            <a:defRPr/>
          </a:pPr>
          <a:r>
            <a:rPr lang="de-DE" sz="1800" b="0" kern="0" dirty="0" err="1">
              <a:solidFill>
                <a:srgbClr val="003145"/>
              </a:solidFill>
              <a:latin typeface="Arial" panose="020B0604020202020204"/>
              <a:ea typeface="+mn-ea"/>
              <a:cs typeface="+mn-cs"/>
            </a:rPr>
            <a:t>sektor</a:t>
          </a:r>
          <a:r>
            <a:rPr lang="de-DE" sz="1800" b="0" kern="0" dirty="0">
              <a:solidFill>
                <a:srgbClr val="003145"/>
              </a:solidFill>
              <a:latin typeface="Arial" panose="020B0604020202020204"/>
              <a:ea typeface="+mn-ea"/>
              <a:cs typeface="+mn-cs"/>
            </a:rPr>
            <a:t>-/unternehmens-/anlagenspezifisch</a:t>
          </a:r>
        </a:p>
        <a:p>
          <a:pPr marL="0" lvl="0" indent="0" algn="ctr" defTabSz="982663" rtl="0" eaLnBrk="1" latinLnBrk="0" hangingPunct="1">
            <a:lnSpc>
              <a:spcPct val="90000"/>
            </a:lnSpc>
            <a:spcBef>
              <a:spcPct val="0"/>
            </a:spcBef>
            <a:spcAft>
              <a:spcPct val="35000"/>
            </a:spcAft>
            <a:buNone/>
            <a:defRPr/>
          </a:pPr>
          <a:r>
            <a:rPr lang="de-DE" sz="1800" b="0" kern="0" dirty="0">
              <a:solidFill>
                <a:srgbClr val="003145"/>
              </a:solidFill>
              <a:latin typeface="Arial" panose="020B0604020202020204"/>
              <a:ea typeface="+mn-ea"/>
              <a:cs typeface="+mn-cs"/>
            </a:rPr>
            <a:t> (Schutzzweck: Bevölkerung vor Ausfällen zu schützen)  </a:t>
          </a:r>
          <a:endParaRPr lang="en-US" sz="1800" b="0" kern="0" dirty="0">
            <a:solidFill>
              <a:srgbClr val="003145"/>
            </a:solidFill>
            <a:latin typeface="Arial" panose="020B0604020202020204"/>
            <a:ea typeface="+mn-ea"/>
            <a:cs typeface="+mn-cs"/>
          </a:endParaRPr>
        </a:p>
      </dgm:t>
    </dgm:pt>
    <dgm:pt modelId="{C60D49A0-B36D-4289-AE3A-10DFE3B76ECC}" type="parTrans" cxnId="{0322FAA4-51C7-4B2C-A4CD-BFC20B3624E7}">
      <dgm:prSet/>
      <dgm:spPr>
        <a:solidFill>
          <a:srgbClr val="DE4204"/>
        </a:solidFill>
      </dgm:spPr>
      <dgm:t>
        <a:bodyPr/>
        <a:lstStyle/>
        <a:p>
          <a:endParaRPr lang="en-US">
            <a:solidFill>
              <a:srgbClr val="000000"/>
            </a:solidFill>
          </a:endParaRPr>
        </a:p>
      </dgm:t>
    </dgm:pt>
    <dgm:pt modelId="{3D27D29B-C25C-4A09-893D-B5D0BD532341}" type="sibTrans" cxnId="{0322FAA4-51C7-4B2C-A4CD-BFC20B3624E7}">
      <dgm:prSet/>
      <dgm:spPr/>
      <dgm:t>
        <a:bodyPr/>
        <a:lstStyle/>
        <a:p>
          <a:endParaRPr lang="en-US"/>
        </a:p>
      </dgm:t>
    </dgm:pt>
    <dgm:pt modelId="{EC9970F8-E7D4-42D0-B0D6-A5A34E49C507}">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rgbClr val="5EB9CF"/>
        </a:solidFill>
        <a:ln>
          <a:solidFill>
            <a:srgbClr val="FB5A17"/>
          </a:solidFill>
        </a:ln>
      </dgm:spPr>
      <dgm:t>
        <a:bodyPr spcFirstLastPara="0" vert="horz" wrap="square" lIns="17145" tIns="17145" rIns="17145" bIns="17145" numCol="1" spcCol="1270" rtlCol="0" anchor="ctr" anchorCtr="0"/>
        <a:lstStyle/>
        <a:p>
          <a:pPr marL="0" lvl="0" indent="0" algn="ctr" defTabSz="982663" rtl="0" eaLnBrk="1" latinLnBrk="0" hangingPunct="1">
            <a:lnSpc>
              <a:spcPct val="90000"/>
            </a:lnSpc>
            <a:spcBef>
              <a:spcPct val="0"/>
            </a:spcBef>
            <a:spcAft>
              <a:spcPct val="35000"/>
            </a:spcAft>
            <a:buNone/>
            <a:defRPr/>
          </a:pPr>
          <a:r>
            <a:rPr lang="de-DE" sz="3200" b="0" kern="0" dirty="0" err="1">
              <a:solidFill>
                <a:srgbClr val="003145"/>
              </a:solidFill>
              <a:latin typeface="Arial" panose="020B0604020202020204"/>
              <a:ea typeface="+mn-ea"/>
              <a:cs typeface="+mn-cs"/>
            </a:rPr>
            <a:t>DSGVO</a:t>
          </a:r>
          <a:endParaRPr lang="en-US" sz="3200" b="0" kern="0" dirty="0">
            <a:solidFill>
              <a:srgbClr val="003145"/>
            </a:solidFill>
            <a:latin typeface="Arial" panose="020B0604020202020204"/>
            <a:ea typeface="+mn-ea"/>
            <a:cs typeface="+mn-cs"/>
          </a:endParaRPr>
        </a:p>
      </dgm:t>
    </dgm:pt>
    <dgm:pt modelId="{AE666AD9-FE22-4B69-AD29-4978FF10AEC2}" type="parTrans" cxnId="{47E03A90-3BA6-484E-86E5-410F6622AC07}">
      <dgm:prSet/>
      <dgm:spPr>
        <a:solidFill>
          <a:srgbClr val="FB5A17"/>
        </a:solidFill>
      </dgm:spPr>
      <dgm:t>
        <a:bodyPr/>
        <a:lstStyle/>
        <a:p>
          <a:endParaRPr lang="en-US">
            <a:solidFill>
              <a:srgbClr val="000000"/>
            </a:solidFill>
          </a:endParaRPr>
        </a:p>
      </dgm:t>
    </dgm:pt>
    <dgm:pt modelId="{8DB3A87E-32F5-4428-9BD0-7669EE63A281}" type="sibTrans" cxnId="{47E03A90-3BA6-484E-86E5-410F6622AC07}">
      <dgm:prSet/>
      <dgm:spPr/>
      <dgm:t>
        <a:bodyPr/>
        <a:lstStyle/>
        <a:p>
          <a:endParaRPr lang="en-US"/>
        </a:p>
      </dgm:t>
    </dgm:pt>
    <dgm:pt modelId="{473D2BDF-6F7F-4B20-A908-5C222E5DA166}">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rgbClr val="5EB9CF"/>
        </a:solidFill>
        <a:ln>
          <a:solidFill>
            <a:srgbClr val="FB5A17"/>
          </a:solidFill>
        </a:ln>
      </dgm:spPr>
      <dgm:t>
        <a:bodyPr spcFirstLastPara="0" vert="horz" wrap="square" lIns="17145" tIns="17145" rIns="17145" bIns="17145" numCol="1" spcCol="1270" rtlCol="0" anchor="ctr" anchorCtr="0"/>
        <a:lstStyle/>
        <a:p>
          <a:pPr marL="0" lvl="0" indent="0" algn="ctr" defTabSz="982663" rtl="0" eaLnBrk="1" latinLnBrk="0" hangingPunct="1">
            <a:lnSpc>
              <a:spcPct val="90000"/>
            </a:lnSpc>
            <a:spcBef>
              <a:spcPct val="0"/>
            </a:spcBef>
            <a:spcAft>
              <a:spcPct val="35000"/>
            </a:spcAft>
            <a:buNone/>
            <a:defRPr/>
          </a:pPr>
          <a:r>
            <a:rPr lang="de-DE" sz="2000" b="0" kern="0" dirty="0">
              <a:solidFill>
                <a:srgbClr val="003145"/>
              </a:solidFill>
              <a:latin typeface="Arial" panose="020B0604020202020204"/>
              <a:ea typeface="+mn-ea"/>
              <a:cs typeface="+mn-cs"/>
            </a:rPr>
            <a:t>Produkthaftungsrecht/ Produktsicherheitsrecht</a:t>
          </a:r>
          <a:endParaRPr lang="en-US" sz="2000" b="0" kern="0" dirty="0">
            <a:solidFill>
              <a:srgbClr val="003145"/>
            </a:solidFill>
            <a:latin typeface="Arial" panose="020B0604020202020204"/>
            <a:ea typeface="+mn-ea"/>
            <a:cs typeface="+mn-cs"/>
          </a:endParaRPr>
        </a:p>
      </dgm:t>
    </dgm:pt>
    <dgm:pt modelId="{60A8841F-C8A4-4631-ACDD-BD504F28431B}" type="parTrans" cxnId="{E3FA0DCD-3F13-4155-B08F-3C0A11E58E53}">
      <dgm:prSet/>
      <dgm:spPr>
        <a:solidFill>
          <a:srgbClr val="FC804E"/>
        </a:solidFill>
      </dgm:spPr>
      <dgm:t>
        <a:bodyPr/>
        <a:lstStyle/>
        <a:p>
          <a:endParaRPr lang="en-US">
            <a:solidFill>
              <a:srgbClr val="000000"/>
            </a:solidFill>
          </a:endParaRPr>
        </a:p>
      </dgm:t>
    </dgm:pt>
    <dgm:pt modelId="{F85FAD06-F385-4138-82C5-0D6AB7C3A342}" type="sibTrans" cxnId="{E3FA0DCD-3F13-4155-B08F-3C0A11E58E53}">
      <dgm:prSet/>
      <dgm:spPr/>
      <dgm:t>
        <a:bodyPr/>
        <a:lstStyle/>
        <a:p>
          <a:endParaRPr lang="en-US"/>
        </a:p>
      </dgm:t>
    </dgm:pt>
    <dgm:pt modelId="{D8D05398-9724-49F3-8744-E088C6CB8213}">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rgbClr val="5EB9CF"/>
        </a:solidFill>
        <a:ln>
          <a:solidFill>
            <a:srgbClr val="FB5A17"/>
          </a:solidFill>
        </a:ln>
      </dgm:spPr>
      <dgm:t>
        <a:bodyPr spcFirstLastPara="0" vert="horz" wrap="square" lIns="17145" tIns="17145" rIns="17145" bIns="17145" numCol="1" spcCol="1270" rtlCol="0" anchor="ctr" anchorCtr="0"/>
        <a:lstStyle/>
        <a:p>
          <a:pPr marL="0" lvl="0" indent="0" algn="ctr" defTabSz="982663" rtl="0" eaLnBrk="1" latinLnBrk="0" hangingPunct="1">
            <a:lnSpc>
              <a:spcPct val="90000"/>
            </a:lnSpc>
            <a:spcBef>
              <a:spcPct val="0"/>
            </a:spcBef>
            <a:spcAft>
              <a:spcPct val="35000"/>
            </a:spcAft>
            <a:buNone/>
            <a:defRPr/>
          </a:pPr>
          <a:r>
            <a:rPr lang="de-DE" sz="1800" b="0" kern="0" noProof="0" dirty="0">
              <a:solidFill>
                <a:srgbClr val="003145"/>
              </a:solidFill>
              <a:latin typeface="Arial" panose="020B0604020202020204"/>
              <a:ea typeface="+mn-ea"/>
              <a:cs typeface="+mn-cs"/>
            </a:rPr>
            <a:t>Indirekt: </a:t>
          </a:r>
          <a:br>
            <a:rPr lang="de-DE" sz="1800" b="0" kern="0" noProof="0" dirty="0">
              <a:solidFill>
                <a:srgbClr val="003145"/>
              </a:solidFill>
              <a:latin typeface="Arial" panose="020B0604020202020204"/>
              <a:ea typeface="+mn-ea"/>
              <a:cs typeface="+mn-cs"/>
            </a:rPr>
          </a:br>
          <a:r>
            <a:rPr lang="de-DE" sz="1800" b="0" kern="0" noProof="0" dirty="0">
              <a:solidFill>
                <a:srgbClr val="003145"/>
              </a:solidFill>
              <a:latin typeface="Arial" panose="020B0604020202020204"/>
              <a:ea typeface="+mn-ea"/>
              <a:cs typeface="+mn-cs"/>
            </a:rPr>
            <a:t>IP- und </a:t>
          </a:r>
          <a:r>
            <a:rPr lang="de-DE" sz="1800" b="0" kern="0" noProof="0" dirty="0" err="1">
              <a:solidFill>
                <a:srgbClr val="003145"/>
              </a:solidFill>
              <a:latin typeface="Arial" panose="020B0604020202020204"/>
              <a:ea typeface="+mn-ea"/>
              <a:cs typeface="+mn-cs"/>
            </a:rPr>
            <a:t>Know</a:t>
          </a:r>
          <a:r>
            <a:rPr lang="de-DE" sz="1800" b="0" kern="0" noProof="0" dirty="0">
              <a:solidFill>
                <a:srgbClr val="003145"/>
              </a:solidFill>
              <a:latin typeface="Arial" panose="020B0604020202020204"/>
              <a:ea typeface="+mn-ea"/>
              <a:cs typeface="+mn-cs"/>
            </a:rPr>
            <a:t>- </a:t>
          </a:r>
          <a:r>
            <a:rPr lang="de-DE" sz="1800" b="0" kern="0" noProof="0" dirty="0" err="1">
              <a:solidFill>
                <a:srgbClr val="003145"/>
              </a:solidFill>
              <a:latin typeface="Arial" panose="020B0604020202020204"/>
              <a:ea typeface="+mn-ea"/>
              <a:cs typeface="+mn-cs"/>
            </a:rPr>
            <a:t>How</a:t>
          </a:r>
          <a:r>
            <a:rPr lang="de-DE" sz="1800" b="0" kern="0" noProof="0" dirty="0">
              <a:solidFill>
                <a:srgbClr val="003145"/>
              </a:solidFill>
              <a:latin typeface="Arial" panose="020B0604020202020204"/>
              <a:ea typeface="+mn-ea"/>
              <a:cs typeface="+mn-cs"/>
            </a:rPr>
            <a:t>-Schutz</a:t>
          </a:r>
          <a:endParaRPr lang="en-US" sz="1800" b="0" kern="0" dirty="0">
            <a:solidFill>
              <a:srgbClr val="003145"/>
            </a:solidFill>
            <a:latin typeface="Arial" panose="020B0604020202020204"/>
            <a:ea typeface="+mn-ea"/>
            <a:cs typeface="+mn-cs"/>
          </a:endParaRPr>
        </a:p>
      </dgm:t>
    </dgm:pt>
    <dgm:pt modelId="{A7D94C6B-6B63-4116-B195-632C30A65A73}" type="parTrans" cxnId="{69DB7047-0C49-497D-99E8-15CC77DD1055}">
      <dgm:prSet/>
      <dgm:spPr>
        <a:solidFill>
          <a:srgbClr val="FDA07B"/>
        </a:solidFill>
      </dgm:spPr>
      <dgm:t>
        <a:bodyPr/>
        <a:lstStyle/>
        <a:p>
          <a:endParaRPr lang="en-US">
            <a:solidFill>
              <a:srgbClr val="000000"/>
            </a:solidFill>
          </a:endParaRPr>
        </a:p>
      </dgm:t>
    </dgm:pt>
    <dgm:pt modelId="{0EF52FB2-2A28-4DCA-BC73-3BEFA81F7A11}" type="sibTrans" cxnId="{69DB7047-0C49-497D-99E8-15CC77DD1055}">
      <dgm:prSet/>
      <dgm:spPr/>
      <dgm:t>
        <a:bodyPr/>
        <a:lstStyle/>
        <a:p>
          <a:endParaRPr lang="en-US"/>
        </a:p>
      </dgm:t>
    </dgm:pt>
    <dgm:pt modelId="{8809E6C8-B211-487C-BFCE-B24F0D1F8790}">
      <dgm:prSet custT="1">
        <dgm:style>
          <a:lnRef idx="2">
            <a:schemeClr val="accent1">
              <a:shade val="50000"/>
            </a:schemeClr>
          </a:lnRef>
          <a:fillRef idx="1">
            <a:schemeClr val="accent1"/>
          </a:fillRef>
          <a:effectRef idx="0">
            <a:schemeClr val="accent1"/>
          </a:effectRef>
          <a:fontRef idx="minor">
            <a:schemeClr val="lt1"/>
          </a:fontRef>
        </dgm:style>
      </dgm:prSet>
      <dgm:spPr>
        <a:solidFill>
          <a:srgbClr val="5EB9CF"/>
        </a:solidFill>
        <a:ln>
          <a:solidFill>
            <a:srgbClr val="FB5A17"/>
          </a:solidFill>
        </a:ln>
      </dgm:spPr>
      <dgm:t>
        <a:bodyPr spcFirstLastPara="0" vert="horz" wrap="square" lIns="17145" tIns="17145" rIns="17145" bIns="17145" numCol="1" spcCol="1270" rtlCol="0" anchor="ctr" anchorCtr="0"/>
        <a:lstStyle/>
        <a:p>
          <a:pPr marL="0" lvl="0" indent="0" algn="ctr" defTabSz="982663" rtl="0" eaLnBrk="1" latinLnBrk="0" hangingPunct="1">
            <a:lnSpc>
              <a:spcPct val="90000"/>
            </a:lnSpc>
            <a:spcBef>
              <a:spcPct val="0"/>
            </a:spcBef>
            <a:spcAft>
              <a:spcPct val="35000"/>
            </a:spcAft>
            <a:buNone/>
            <a:defRPr/>
          </a:pPr>
          <a:r>
            <a:rPr lang="de-DE" sz="1800" b="0" kern="0" dirty="0">
              <a:solidFill>
                <a:srgbClr val="003145"/>
              </a:solidFill>
              <a:latin typeface="Arial" panose="020B0604020202020204"/>
              <a:ea typeface="+mn-ea"/>
              <a:cs typeface="+mn-cs"/>
            </a:rPr>
            <a:t>Privatrecht; vertragliche Anforderungen</a:t>
          </a:r>
          <a:endParaRPr lang="en-GB" sz="1800" b="0" kern="0" noProof="0" dirty="0">
            <a:solidFill>
              <a:srgbClr val="003145"/>
            </a:solidFill>
            <a:latin typeface="Arial" panose="020B0604020202020204"/>
            <a:ea typeface="+mn-ea"/>
            <a:cs typeface="+mn-cs"/>
          </a:endParaRPr>
        </a:p>
      </dgm:t>
    </dgm:pt>
    <dgm:pt modelId="{DAD9BD30-93D9-4F25-A354-8483E94C1D50}" type="parTrans" cxnId="{5668BB20-DF46-4D5B-9A5A-7D77654F7F2E}">
      <dgm:prSet/>
      <dgm:spPr>
        <a:solidFill>
          <a:srgbClr val="FECCB8"/>
        </a:solidFill>
      </dgm:spPr>
      <dgm:t>
        <a:bodyPr/>
        <a:lstStyle/>
        <a:p>
          <a:endParaRPr lang="en-US">
            <a:solidFill>
              <a:srgbClr val="000000"/>
            </a:solidFill>
          </a:endParaRPr>
        </a:p>
      </dgm:t>
    </dgm:pt>
    <dgm:pt modelId="{3BD8CD36-5C42-4202-AF0C-78747983B7CC}" type="sibTrans" cxnId="{5668BB20-DF46-4D5B-9A5A-7D77654F7F2E}">
      <dgm:prSet/>
      <dgm:spPr/>
      <dgm:t>
        <a:bodyPr/>
        <a:lstStyle/>
        <a:p>
          <a:endParaRPr lang="en-US"/>
        </a:p>
      </dgm:t>
    </dgm:pt>
    <dgm:pt modelId="{2AE734F5-4C12-43DB-B9EB-8DAC3941B03E}" type="pres">
      <dgm:prSet presAssocID="{294426B1-CDB2-4114-A906-C659A0B160B7}" presName="cycle" presStyleCnt="0">
        <dgm:presLayoutVars>
          <dgm:chMax val="1"/>
          <dgm:dir/>
          <dgm:animLvl val="ctr"/>
          <dgm:resizeHandles val="exact"/>
        </dgm:presLayoutVars>
      </dgm:prSet>
      <dgm:spPr/>
      <dgm:t>
        <a:bodyPr/>
        <a:lstStyle/>
        <a:p>
          <a:endParaRPr lang="de-DE"/>
        </a:p>
      </dgm:t>
    </dgm:pt>
    <dgm:pt modelId="{F1969D6F-4995-4C26-A7A3-E70DBE19C009}" type="pres">
      <dgm:prSet presAssocID="{26C11F6E-7C35-4992-B722-FCC3CD5D4667}" presName="centerShape" presStyleLbl="node0" presStyleIdx="0" presStyleCnt="1"/>
      <dgm:spPr>
        <a:xfrm>
          <a:off x="3341262" y="1488350"/>
          <a:ext cx="1102054" cy="1102054"/>
        </a:xfrm>
        <a:prstGeom prst="ellipse">
          <a:avLst/>
        </a:prstGeom>
      </dgm:spPr>
      <dgm:t>
        <a:bodyPr/>
        <a:lstStyle/>
        <a:p>
          <a:endParaRPr lang="de-DE"/>
        </a:p>
      </dgm:t>
    </dgm:pt>
    <dgm:pt modelId="{EF0DAB01-799B-4384-8C78-927296DECAAD}" type="pres">
      <dgm:prSet presAssocID="{C60D49A0-B36D-4289-AE3A-10DFE3B76ECC}" presName="parTrans" presStyleLbl="bgSibTrans2D1" presStyleIdx="0" presStyleCnt="5"/>
      <dgm:spPr/>
      <dgm:t>
        <a:bodyPr/>
        <a:lstStyle/>
        <a:p>
          <a:endParaRPr lang="de-DE"/>
        </a:p>
      </dgm:t>
    </dgm:pt>
    <dgm:pt modelId="{1A4495F2-AFA3-463E-B068-0DE06D208915}" type="pres">
      <dgm:prSet presAssocID="{02D82E83-518C-4E70-BCE9-0EAFA8FEFEBD}" presName="node" presStyleLbl="node1" presStyleIdx="0" presStyleCnt="5" custScaleX="158757" custScaleY="125772" custRadScaleRad="131181" custRadScaleInc="0">
        <dgm:presLayoutVars>
          <dgm:bulletEnabled val="1"/>
        </dgm:presLayoutVars>
      </dgm:prSet>
      <dgm:spPr>
        <a:xfrm>
          <a:off x="936098" y="1512668"/>
          <a:ext cx="1662108" cy="1053417"/>
        </a:xfrm>
        <a:prstGeom prst="roundRect">
          <a:avLst>
            <a:gd name="adj" fmla="val 10000"/>
          </a:avLst>
        </a:prstGeom>
      </dgm:spPr>
      <dgm:t>
        <a:bodyPr/>
        <a:lstStyle/>
        <a:p>
          <a:endParaRPr lang="de-DE"/>
        </a:p>
      </dgm:t>
    </dgm:pt>
    <dgm:pt modelId="{14E1BBDC-7BE1-4694-A092-4A8856CD777F}" type="pres">
      <dgm:prSet presAssocID="{AE666AD9-FE22-4B69-AD29-4978FF10AEC2}" presName="parTrans" presStyleLbl="bgSibTrans2D1" presStyleIdx="1" presStyleCnt="5"/>
      <dgm:spPr/>
      <dgm:t>
        <a:bodyPr/>
        <a:lstStyle/>
        <a:p>
          <a:endParaRPr lang="de-DE"/>
        </a:p>
      </dgm:t>
    </dgm:pt>
    <dgm:pt modelId="{071EF6B7-095C-4B71-8885-C28CE2FED8E7}" type="pres">
      <dgm:prSet presAssocID="{EC9970F8-E7D4-42D0-B0D6-A5A34E49C507}" presName="node" presStyleLbl="node1" presStyleIdx="1" presStyleCnt="5" custScaleX="117345" custRadScaleRad="93315" custRadScaleInc="376530">
        <dgm:presLayoutVars>
          <dgm:bulletEnabled val="1"/>
        </dgm:presLayoutVars>
      </dgm:prSet>
      <dgm:spPr>
        <a:xfrm>
          <a:off x="4789652" y="1635128"/>
          <a:ext cx="1228545" cy="837561"/>
        </a:xfrm>
        <a:prstGeom prst="roundRect">
          <a:avLst>
            <a:gd name="adj" fmla="val 10000"/>
          </a:avLst>
        </a:prstGeom>
      </dgm:spPr>
      <dgm:t>
        <a:bodyPr/>
        <a:lstStyle/>
        <a:p>
          <a:endParaRPr lang="de-DE"/>
        </a:p>
      </dgm:t>
    </dgm:pt>
    <dgm:pt modelId="{283E6D46-BF05-4287-8D66-37CAFDF62AEB}" type="pres">
      <dgm:prSet presAssocID="{60A8841F-C8A4-4631-ACDD-BD504F28431B}" presName="parTrans" presStyleLbl="bgSibTrans2D1" presStyleIdx="2" presStyleCnt="5"/>
      <dgm:spPr/>
      <dgm:t>
        <a:bodyPr/>
        <a:lstStyle/>
        <a:p>
          <a:endParaRPr lang="de-DE"/>
        </a:p>
      </dgm:t>
    </dgm:pt>
    <dgm:pt modelId="{0D1F8402-068D-427B-9DB2-05EE6309B63D}" type="pres">
      <dgm:prSet presAssocID="{473D2BDF-6F7F-4B20-A908-5C222E5DA166}" presName="node" presStyleLbl="node1" presStyleIdx="2" presStyleCnt="5" custScaleX="188981" custScaleY="88481" custRadScaleRad="128388" custRadScaleInc="160332">
        <dgm:presLayoutVars>
          <dgm:bulletEnabled val="1"/>
        </dgm:presLayoutVars>
      </dgm:prSet>
      <dgm:spPr>
        <a:xfrm>
          <a:off x="4728691" y="484139"/>
          <a:ext cx="1289456" cy="837561"/>
        </a:xfrm>
        <a:prstGeom prst="roundRect">
          <a:avLst>
            <a:gd name="adj" fmla="val 10000"/>
          </a:avLst>
        </a:prstGeom>
      </dgm:spPr>
      <dgm:t>
        <a:bodyPr/>
        <a:lstStyle/>
        <a:p>
          <a:endParaRPr lang="de-DE"/>
        </a:p>
      </dgm:t>
    </dgm:pt>
    <dgm:pt modelId="{2035A780-FB8B-45B7-A9A8-58F2C2666795}" type="pres">
      <dgm:prSet presAssocID="{A7D94C6B-6B63-4116-B195-632C30A65A73}" presName="parTrans" presStyleLbl="bgSibTrans2D1" presStyleIdx="3" presStyleCnt="5"/>
      <dgm:spPr/>
      <dgm:t>
        <a:bodyPr/>
        <a:lstStyle/>
        <a:p>
          <a:endParaRPr lang="de-DE"/>
        </a:p>
      </dgm:t>
    </dgm:pt>
    <dgm:pt modelId="{E658AB7B-8BB0-4510-8867-9E63716B5700}" type="pres">
      <dgm:prSet presAssocID="{D8D05398-9724-49F3-8744-E088C6CB8213}" presName="node" presStyleLbl="node1" presStyleIdx="3" presStyleCnt="5" custRadScaleRad="88383" custRadScaleInc="-125000">
        <dgm:presLayoutVars>
          <dgm:bulletEnabled val="1"/>
        </dgm:presLayoutVars>
      </dgm:prSet>
      <dgm:spPr>
        <a:xfrm>
          <a:off x="3368813" y="188789"/>
          <a:ext cx="1046951" cy="837561"/>
        </a:xfrm>
        <a:prstGeom prst="roundRect">
          <a:avLst>
            <a:gd name="adj" fmla="val 10000"/>
          </a:avLst>
        </a:prstGeom>
      </dgm:spPr>
      <dgm:t>
        <a:bodyPr/>
        <a:lstStyle/>
        <a:p>
          <a:endParaRPr lang="de-DE"/>
        </a:p>
      </dgm:t>
    </dgm:pt>
    <dgm:pt modelId="{EEE0E375-7B31-4B17-A528-0B7CB3754A38}" type="pres">
      <dgm:prSet presAssocID="{DAD9BD30-93D9-4F25-A354-8483E94C1D50}" presName="parTrans" presStyleLbl="bgSibTrans2D1" presStyleIdx="4" presStyleCnt="5"/>
      <dgm:spPr/>
      <dgm:t>
        <a:bodyPr/>
        <a:lstStyle/>
        <a:p>
          <a:endParaRPr lang="de-DE"/>
        </a:p>
      </dgm:t>
    </dgm:pt>
    <dgm:pt modelId="{AD7EB513-1D17-49D2-A93C-7C72E317BD90}" type="pres">
      <dgm:prSet presAssocID="{8809E6C8-B211-487C-BFCE-B24F0D1F8790}" presName="node" presStyleLbl="node1" presStyleIdx="4" presStyleCnt="5" custRadScaleRad="115607" custRadScaleInc="-396225">
        <dgm:presLayoutVars>
          <dgm:bulletEnabled val="1"/>
        </dgm:presLayoutVars>
      </dgm:prSet>
      <dgm:spPr>
        <a:xfrm>
          <a:off x="1880190" y="484145"/>
          <a:ext cx="1046951" cy="837561"/>
        </a:xfrm>
        <a:prstGeom prst="roundRect">
          <a:avLst>
            <a:gd name="adj" fmla="val 10000"/>
          </a:avLst>
        </a:prstGeom>
      </dgm:spPr>
      <dgm:t>
        <a:bodyPr/>
        <a:lstStyle/>
        <a:p>
          <a:endParaRPr lang="de-DE"/>
        </a:p>
      </dgm:t>
    </dgm:pt>
  </dgm:ptLst>
  <dgm:cxnLst>
    <dgm:cxn modelId="{17EF0824-ECB1-418D-87BE-5F302038863C}" type="presOf" srcId="{294426B1-CDB2-4114-A906-C659A0B160B7}" destId="{2AE734F5-4C12-43DB-B9EB-8DAC3941B03E}" srcOrd="0" destOrd="0" presId="urn:microsoft.com/office/officeart/2005/8/layout/radial4"/>
    <dgm:cxn modelId="{54B8909B-2B68-443F-8A76-8307E785DA79}" type="presOf" srcId="{473D2BDF-6F7F-4B20-A908-5C222E5DA166}" destId="{0D1F8402-068D-427B-9DB2-05EE6309B63D}" srcOrd="0" destOrd="0" presId="urn:microsoft.com/office/officeart/2005/8/layout/radial4"/>
    <dgm:cxn modelId="{5D6C13C4-9BE6-4C87-A817-D38F17A03C64}" type="presOf" srcId="{EC9970F8-E7D4-42D0-B0D6-A5A34E49C507}" destId="{071EF6B7-095C-4B71-8885-C28CE2FED8E7}" srcOrd="0" destOrd="0" presId="urn:microsoft.com/office/officeart/2005/8/layout/radial4"/>
    <dgm:cxn modelId="{0322FAA4-51C7-4B2C-A4CD-BFC20B3624E7}" srcId="{26C11F6E-7C35-4992-B722-FCC3CD5D4667}" destId="{02D82E83-518C-4E70-BCE9-0EAFA8FEFEBD}" srcOrd="0" destOrd="0" parTransId="{C60D49A0-B36D-4289-AE3A-10DFE3B76ECC}" sibTransId="{3D27D29B-C25C-4A09-893D-B5D0BD532341}"/>
    <dgm:cxn modelId="{D4E28BF4-A46A-4CDF-A787-1C85DCE574BD}" type="presOf" srcId="{D8D05398-9724-49F3-8744-E088C6CB8213}" destId="{E658AB7B-8BB0-4510-8867-9E63716B5700}" srcOrd="0" destOrd="0" presId="urn:microsoft.com/office/officeart/2005/8/layout/radial4"/>
    <dgm:cxn modelId="{E3FA0DCD-3F13-4155-B08F-3C0A11E58E53}" srcId="{26C11F6E-7C35-4992-B722-FCC3CD5D4667}" destId="{473D2BDF-6F7F-4B20-A908-5C222E5DA166}" srcOrd="2" destOrd="0" parTransId="{60A8841F-C8A4-4631-ACDD-BD504F28431B}" sibTransId="{F85FAD06-F385-4138-82C5-0D6AB7C3A342}"/>
    <dgm:cxn modelId="{34743D95-319A-41F1-BA9D-6BB1AC368490}" type="presOf" srcId="{AE666AD9-FE22-4B69-AD29-4978FF10AEC2}" destId="{14E1BBDC-7BE1-4694-A092-4A8856CD777F}" srcOrd="0" destOrd="0" presId="urn:microsoft.com/office/officeart/2005/8/layout/radial4"/>
    <dgm:cxn modelId="{B7A49723-7D1F-468F-9C7D-923D45726FBB}" type="presOf" srcId="{C60D49A0-B36D-4289-AE3A-10DFE3B76ECC}" destId="{EF0DAB01-799B-4384-8C78-927296DECAAD}" srcOrd="0" destOrd="0" presId="urn:microsoft.com/office/officeart/2005/8/layout/radial4"/>
    <dgm:cxn modelId="{A6ED1187-EA92-49C8-8B10-C8584138115E}" type="presOf" srcId="{8809E6C8-B211-487C-BFCE-B24F0D1F8790}" destId="{AD7EB513-1D17-49D2-A93C-7C72E317BD90}" srcOrd="0" destOrd="0" presId="urn:microsoft.com/office/officeart/2005/8/layout/radial4"/>
    <dgm:cxn modelId="{47E03A90-3BA6-484E-86E5-410F6622AC07}" srcId="{26C11F6E-7C35-4992-B722-FCC3CD5D4667}" destId="{EC9970F8-E7D4-42D0-B0D6-A5A34E49C507}" srcOrd="1" destOrd="0" parTransId="{AE666AD9-FE22-4B69-AD29-4978FF10AEC2}" sibTransId="{8DB3A87E-32F5-4428-9BD0-7669EE63A281}"/>
    <dgm:cxn modelId="{B39D2C47-CFF1-4F3B-916C-FF3A15FABFC5}" type="presOf" srcId="{A7D94C6B-6B63-4116-B195-632C30A65A73}" destId="{2035A780-FB8B-45B7-A9A8-58F2C2666795}" srcOrd="0" destOrd="0" presId="urn:microsoft.com/office/officeart/2005/8/layout/radial4"/>
    <dgm:cxn modelId="{69DB7047-0C49-497D-99E8-15CC77DD1055}" srcId="{26C11F6E-7C35-4992-B722-FCC3CD5D4667}" destId="{D8D05398-9724-49F3-8744-E088C6CB8213}" srcOrd="3" destOrd="0" parTransId="{A7D94C6B-6B63-4116-B195-632C30A65A73}" sibTransId="{0EF52FB2-2A28-4DCA-BC73-3BEFA81F7A11}"/>
    <dgm:cxn modelId="{9410FD03-C9F8-4CE8-8D16-A887D03F380A}" type="presOf" srcId="{60A8841F-C8A4-4631-ACDD-BD504F28431B}" destId="{283E6D46-BF05-4287-8D66-37CAFDF62AEB}" srcOrd="0" destOrd="0" presId="urn:microsoft.com/office/officeart/2005/8/layout/radial4"/>
    <dgm:cxn modelId="{41D133A9-3E6C-48BD-AC04-9708EDEC9E3B}" type="presOf" srcId="{DAD9BD30-93D9-4F25-A354-8483E94C1D50}" destId="{EEE0E375-7B31-4B17-A528-0B7CB3754A38}" srcOrd="0" destOrd="0" presId="urn:microsoft.com/office/officeart/2005/8/layout/radial4"/>
    <dgm:cxn modelId="{5668BB20-DF46-4D5B-9A5A-7D77654F7F2E}" srcId="{26C11F6E-7C35-4992-B722-FCC3CD5D4667}" destId="{8809E6C8-B211-487C-BFCE-B24F0D1F8790}" srcOrd="4" destOrd="0" parTransId="{DAD9BD30-93D9-4F25-A354-8483E94C1D50}" sibTransId="{3BD8CD36-5C42-4202-AF0C-78747983B7CC}"/>
    <dgm:cxn modelId="{205A3A14-44D8-48B6-8519-7E8C25A03047}" type="presOf" srcId="{26C11F6E-7C35-4992-B722-FCC3CD5D4667}" destId="{F1969D6F-4995-4C26-A7A3-E70DBE19C009}" srcOrd="0" destOrd="0" presId="urn:microsoft.com/office/officeart/2005/8/layout/radial4"/>
    <dgm:cxn modelId="{9EC3D01A-CA9E-4A18-8D84-DD00A628CDCC}" srcId="{294426B1-CDB2-4114-A906-C659A0B160B7}" destId="{26C11F6E-7C35-4992-B722-FCC3CD5D4667}" srcOrd="0" destOrd="0" parTransId="{8CAC1DEF-B672-4F45-A797-F5CA78247681}" sibTransId="{467A6265-8BCD-4719-B03E-7B6BB61C87D1}"/>
    <dgm:cxn modelId="{622C6D75-AECA-455F-9F28-541A54BC7797}" type="presOf" srcId="{02D82E83-518C-4E70-BCE9-0EAFA8FEFEBD}" destId="{1A4495F2-AFA3-463E-B068-0DE06D208915}" srcOrd="0" destOrd="0" presId="urn:microsoft.com/office/officeart/2005/8/layout/radial4"/>
    <dgm:cxn modelId="{B68EA4F5-F2A3-481F-BB0C-F431F631604E}" type="presParOf" srcId="{2AE734F5-4C12-43DB-B9EB-8DAC3941B03E}" destId="{F1969D6F-4995-4C26-A7A3-E70DBE19C009}" srcOrd="0" destOrd="0" presId="urn:microsoft.com/office/officeart/2005/8/layout/radial4"/>
    <dgm:cxn modelId="{0B4EECF8-7D57-4DC0-8482-53F845958B9F}" type="presParOf" srcId="{2AE734F5-4C12-43DB-B9EB-8DAC3941B03E}" destId="{EF0DAB01-799B-4384-8C78-927296DECAAD}" srcOrd="1" destOrd="0" presId="urn:microsoft.com/office/officeart/2005/8/layout/radial4"/>
    <dgm:cxn modelId="{07F21044-99CD-4B5F-A66E-0E37763341CB}" type="presParOf" srcId="{2AE734F5-4C12-43DB-B9EB-8DAC3941B03E}" destId="{1A4495F2-AFA3-463E-B068-0DE06D208915}" srcOrd="2" destOrd="0" presId="urn:microsoft.com/office/officeart/2005/8/layout/radial4"/>
    <dgm:cxn modelId="{8D6864FF-7712-4690-91FD-741A2A116E18}" type="presParOf" srcId="{2AE734F5-4C12-43DB-B9EB-8DAC3941B03E}" destId="{14E1BBDC-7BE1-4694-A092-4A8856CD777F}" srcOrd="3" destOrd="0" presId="urn:microsoft.com/office/officeart/2005/8/layout/radial4"/>
    <dgm:cxn modelId="{5BB3366E-01E6-4DD3-972B-C9F29452B1AE}" type="presParOf" srcId="{2AE734F5-4C12-43DB-B9EB-8DAC3941B03E}" destId="{071EF6B7-095C-4B71-8885-C28CE2FED8E7}" srcOrd="4" destOrd="0" presId="urn:microsoft.com/office/officeart/2005/8/layout/radial4"/>
    <dgm:cxn modelId="{C004F898-B603-4615-877C-68E0615FDB74}" type="presParOf" srcId="{2AE734F5-4C12-43DB-B9EB-8DAC3941B03E}" destId="{283E6D46-BF05-4287-8D66-37CAFDF62AEB}" srcOrd="5" destOrd="0" presId="urn:microsoft.com/office/officeart/2005/8/layout/radial4"/>
    <dgm:cxn modelId="{A4447C1A-74E0-4CA2-882E-41CF06A634FD}" type="presParOf" srcId="{2AE734F5-4C12-43DB-B9EB-8DAC3941B03E}" destId="{0D1F8402-068D-427B-9DB2-05EE6309B63D}" srcOrd="6" destOrd="0" presId="urn:microsoft.com/office/officeart/2005/8/layout/radial4"/>
    <dgm:cxn modelId="{0549AF26-C44E-4A97-BE9C-C1E1A78FC9ED}" type="presParOf" srcId="{2AE734F5-4C12-43DB-B9EB-8DAC3941B03E}" destId="{2035A780-FB8B-45B7-A9A8-58F2C2666795}" srcOrd="7" destOrd="0" presId="urn:microsoft.com/office/officeart/2005/8/layout/radial4"/>
    <dgm:cxn modelId="{376A91B9-E852-403B-9951-6E758BD480EC}" type="presParOf" srcId="{2AE734F5-4C12-43DB-B9EB-8DAC3941B03E}" destId="{E658AB7B-8BB0-4510-8867-9E63716B5700}" srcOrd="8" destOrd="0" presId="urn:microsoft.com/office/officeart/2005/8/layout/radial4"/>
    <dgm:cxn modelId="{EDF4DA6C-9D41-4099-8274-E95FBBFB8A34}" type="presParOf" srcId="{2AE734F5-4C12-43DB-B9EB-8DAC3941B03E}" destId="{EEE0E375-7B31-4B17-A528-0B7CB3754A38}" srcOrd="9" destOrd="0" presId="urn:microsoft.com/office/officeart/2005/8/layout/radial4"/>
    <dgm:cxn modelId="{C1A554A7-386D-471B-B561-DB18B6C147F8}" type="presParOf" srcId="{2AE734F5-4C12-43DB-B9EB-8DAC3941B03E}" destId="{AD7EB513-1D17-49D2-A93C-7C72E317BD90}" srcOrd="10" destOrd="0" presId="urn:microsoft.com/office/officeart/2005/8/layout/radial4"/>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4426B1-CDB2-4114-A906-C659A0B160B7}" type="doc">
      <dgm:prSet loTypeId="urn:microsoft.com/office/officeart/2005/8/layout/radial4" loCatId="relationship" qsTypeId="urn:microsoft.com/office/officeart/2005/8/quickstyle/simple1" qsCatId="simple" csTypeId="urn:microsoft.com/office/officeart/2005/8/colors/accent1_3" csCatId="accent1" phldr="1"/>
      <dgm:spPr/>
      <dgm:t>
        <a:bodyPr/>
        <a:lstStyle/>
        <a:p>
          <a:endParaRPr lang="en-US"/>
        </a:p>
      </dgm:t>
    </dgm:pt>
    <dgm:pt modelId="{26C11F6E-7C35-4992-B722-FCC3CD5D4667}">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rgbClr val="5EB9CF"/>
        </a:solidFill>
        <a:ln>
          <a:solidFill>
            <a:srgbClr val="FB5A17"/>
          </a:solidFill>
        </a:ln>
      </dgm:spPr>
      <dgm:t>
        <a:bodyPr spcFirstLastPara="0" vert="horz" wrap="square" lIns="17145" tIns="17145" rIns="17145" bIns="17145" numCol="1" spcCol="1270" rtlCol="0" anchor="ctr" anchorCtr="0"/>
        <a:lstStyle/>
        <a:p>
          <a:pPr marL="0" lvl="0" indent="0" algn="ctr" defTabSz="982663" rtl="0" eaLnBrk="1" latinLnBrk="0" hangingPunct="1">
            <a:lnSpc>
              <a:spcPct val="90000"/>
            </a:lnSpc>
            <a:spcBef>
              <a:spcPct val="0"/>
            </a:spcBef>
            <a:spcAft>
              <a:spcPct val="35000"/>
            </a:spcAft>
            <a:buNone/>
            <a:defRPr/>
          </a:pPr>
          <a:endParaRPr lang="en-US" sz="1400" b="1" kern="0" dirty="0">
            <a:solidFill>
              <a:srgbClr val="000000"/>
            </a:solidFill>
            <a:latin typeface="Arial" panose="020B0604020202020204"/>
            <a:ea typeface="+mn-ea"/>
            <a:cs typeface="+mn-cs"/>
          </a:endParaRPr>
        </a:p>
        <a:p>
          <a:pPr marL="0" lvl="0" indent="0" algn="ctr" defTabSz="982663" rtl="0" eaLnBrk="1" latinLnBrk="0" hangingPunct="1">
            <a:lnSpc>
              <a:spcPct val="90000"/>
            </a:lnSpc>
            <a:spcBef>
              <a:spcPct val="0"/>
            </a:spcBef>
            <a:spcAft>
              <a:spcPct val="35000"/>
            </a:spcAft>
            <a:buNone/>
            <a:defRPr/>
          </a:pPr>
          <a:r>
            <a:rPr lang="en-US" sz="1400" b="1" kern="0" dirty="0" err="1">
              <a:solidFill>
                <a:srgbClr val="003145"/>
              </a:solidFill>
              <a:latin typeface="Arial" panose="020B0604020202020204"/>
              <a:ea typeface="+mn-ea"/>
              <a:cs typeface="+mn-cs"/>
            </a:rPr>
            <a:t>Quellen</a:t>
          </a:r>
          <a:endParaRPr lang="en-US" sz="1400" b="1" kern="0" dirty="0">
            <a:solidFill>
              <a:srgbClr val="003145"/>
            </a:solidFill>
            <a:latin typeface="Arial" panose="020B0604020202020204"/>
            <a:ea typeface="+mn-ea"/>
            <a:cs typeface="+mn-cs"/>
          </a:endParaRPr>
        </a:p>
        <a:p>
          <a:pPr marL="0" lvl="0" indent="0" algn="ctr" defTabSz="982663" rtl="0" eaLnBrk="1" latinLnBrk="0" hangingPunct="1">
            <a:lnSpc>
              <a:spcPct val="90000"/>
            </a:lnSpc>
            <a:spcBef>
              <a:spcPct val="0"/>
            </a:spcBef>
            <a:spcAft>
              <a:spcPct val="35000"/>
            </a:spcAft>
            <a:buNone/>
            <a:defRPr/>
          </a:pPr>
          <a:r>
            <a:rPr lang="en-US" sz="1400" b="0" kern="0" dirty="0">
              <a:solidFill>
                <a:srgbClr val="000000"/>
              </a:solidFill>
              <a:latin typeface="Arial" panose="020B0604020202020204"/>
              <a:ea typeface="+mn-ea"/>
              <a:cs typeface="+mn-cs"/>
            </a:rPr>
            <a:t> </a:t>
          </a:r>
        </a:p>
      </dgm:t>
    </dgm:pt>
    <dgm:pt modelId="{8CAC1DEF-B672-4F45-A797-F5CA78247681}" type="parTrans" cxnId="{9EC3D01A-CA9E-4A18-8D84-DD00A628CDCC}">
      <dgm:prSet/>
      <dgm:spPr/>
      <dgm:t>
        <a:bodyPr/>
        <a:lstStyle/>
        <a:p>
          <a:endParaRPr lang="en-US"/>
        </a:p>
      </dgm:t>
    </dgm:pt>
    <dgm:pt modelId="{467A6265-8BCD-4719-B03E-7B6BB61C87D1}" type="sibTrans" cxnId="{9EC3D01A-CA9E-4A18-8D84-DD00A628CDCC}">
      <dgm:prSet/>
      <dgm:spPr/>
      <dgm:t>
        <a:bodyPr/>
        <a:lstStyle/>
        <a:p>
          <a:endParaRPr lang="en-US"/>
        </a:p>
      </dgm:t>
    </dgm:pt>
    <dgm:pt modelId="{02D82E83-518C-4E70-BCE9-0EAFA8FEFEBD}">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rgbClr val="5EB9CF"/>
        </a:solidFill>
        <a:ln>
          <a:solidFill>
            <a:srgbClr val="FB5A17"/>
          </a:solidFill>
        </a:ln>
      </dgm:spPr>
      <dgm:t>
        <a:bodyPr spcFirstLastPara="0" vert="horz" wrap="square" lIns="17145" tIns="17145" rIns="17145" bIns="17145" numCol="1" spcCol="1270" rtlCol="0" anchor="ctr" anchorCtr="0"/>
        <a:lstStyle/>
        <a:p>
          <a:pPr marL="0" lvl="0" indent="0" algn="ctr" defTabSz="982663" rtl="0" eaLnBrk="1" latinLnBrk="0" hangingPunct="1">
            <a:lnSpc>
              <a:spcPct val="90000"/>
            </a:lnSpc>
            <a:spcBef>
              <a:spcPct val="0"/>
            </a:spcBef>
            <a:spcAft>
              <a:spcPct val="35000"/>
            </a:spcAft>
            <a:buNone/>
            <a:defRPr/>
          </a:pPr>
          <a:r>
            <a:rPr lang="de-DE" sz="1800" b="0" kern="0" dirty="0" err="1">
              <a:solidFill>
                <a:srgbClr val="003145"/>
              </a:solidFill>
              <a:latin typeface="Arial" panose="020B0604020202020204"/>
              <a:ea typeface="+mn-ea"/>
              <a:cs typeface="+mn-cs"/>
            </a:rPr>
            <a:t>sektor</a:t>
          </a:r>
          <a:r>
            <a:rPr lang="de-DE" sz="1800" b="0" kern="0" dirty="0">
              <a:solidFill>
                <a:srgbClr val="003145"/>
              </a:solidFill>
              <a:latin typeface="Arial" panose="020B0604020202020204"/>
              <a:ea typeface="+mn-ea"/>
              <a:cs typeface="+mn-cs"/>
            </a:rPr>
            <a:t>-/unternehmens-/anlagenspezifisch</a:t>
          </a:r>
        </a:p>
        <a:p>
          <a:pPr marL="0" lvl="0" indent="0" algn="ctr" defTabSz="982663" rtl="0" eaLnBrk="1" latinLnBrk="0" hangingPunct="1">
            <a:lnSpc>
              <a:spcPct val="90000"/>
            </a:lnSpc>
            <a:spcBef>
              <a:spcPct val="0"/>
            </a:spcBef>
            <a:spcAft>
              <a:spcPct val="35000"/>
            </a:spcAft>
            <a:buNone/>
            <a:defRPr/>
          </a:pPr>
          <a:r>
            <a:rPr lang="de-DE" sz="1800" b="0" kern="0" dirty="0">
              <a:solidFill>
                <a:srgbClr val="003145"/>
              </a:solidFill>
              <a:latin typeface="Arial" panose="020B0604020202020204"/>
              <a:ea typeface="+mn-ea"/>
              <a:cs typeface="+mn-cs"/>
            </a:rPr>
            <a:t> (Schutzzweck: Bevölkerung vor Ausfällen zu schützen)  </a:t>
          </a:r>
          <a:endParaRPr lang="en-US" sz="1800" b="0" kern="0" dirty="0">
            <a:solidFill>
              <a:srgbClr val="003145"/>
            </a:solidFill>
            <a:latin typeface="Arial" panose="020B0604020202020204"/>
            <a:ea typeface="+mn-ea"/>
            <a:cs typeface="+mn-cs"/>
          </a:endParaRPr>
        </a:p>
      </dgm:t>
    </dgm:pt>
    <dgm:pt modelId="{C60D49A0-B36D-4289-AE3A-10DFE3B76ECC}" type="parTrans" cxnId="{0322FAA4-51C7-4B2C-A4CD-BFC20B3624E7}">
      <dgm:prSet/>
      <dgm:spPr>
        <a:solidFill>
          <a:srgbClr val="DE4204"/>
        </a:solidFill>
      </dgm:spPr>
      <dgm:t>
        <a:bodyPr/>
        <a:lstStyle/>
        <a:p>
          <a:endParaRPr lang="en-US">
            <a:solidFill>
              <a:srgbClr val="000000"/>
            </a:solidFill>
          </a:endParaRPr>
        </a:p>
      </dgm:t>
    </dgm:pt>
    <dgm:pt modelId="{3D27D29B-C25C-4A09-893D-B5D0BD532341}" type="sibTrans" cxnId="{0322FAA4-51C7-4B2C-A4CD-BFC20B3624E7}">
      <dgm:prSet/>
      <dgm:spPr/>
      <dgm:t>
        <a:bodyPr/>
        <a:lstStyle/>
        <a:p>
          <a:endParaRPr lang="en-US"/>
        </a:p>
      </dgm:t>
    </dgm:pt>
    <dgm:pt modelId="{EC9970F8-E7D4-42D0-B0D6-A5A34E49C507}">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rgbClr val="5EB9CF"/>
        </a:solidFill>
        <a:ln>
          <a:solidFill>
            <a:srgbClr val="FB5A17"/>
          </a:solidFill>
        </a:ln>
      </dgm:spPr>
      <dgm:t>
        <a:bodyPr spcFirstLastPara="0" vert="horz" wrap="square" lIns="17145" tIns="17145" rIns="17145" bIns="17145" numCol="1" spcCol="1270" rtlCol="0" anchor="ctr" anchorCtr="0"/>
        <a:lstStyle/>
        <a:p>
          <a:pPr marL="0" lvl="0" indent="0" algn="ctr" defTabSz="982663" rtl="0" eaLnBrk="1" latinLnBrk="0" hangingPunct="1">
            <a:lnSpc>
              <a:spcPct val="90000"/>
            </a:lnSpc>
            <a:spcBef>
              <a:spcPct val="0"/>
            </a:spcBef>
            <a:spcAft>
              <a:spcPct val="35000"/>
            </a:spcAft>
            <a:buNone/>
            <a:defRPr/>
          </a:pPr>
          <a:r>
            <a:rPr lang="de-DE" sz="900" b="0" kern="0" dirty="0" err="1">
              <a:solidFill>
                <a:srgbClr val="003145"/>
              </a:solidFill>
              <a:latin typeface="Arial" panose="020B0604020202020204"/>
              <a:ea typeface="+mn-ea"/>
              <a:cs typeface="+mn-cs"/>
            </a:rPr>
            <a:t>DSGVO</a:t>
          </a:r>
          <a:endParaRPr lang="en-US" sz="900" b="0" kern="0" dirty="0">
            <a:solidFill>
              <a:srgbClr val="003145"/>
            </a:solidFill>
            <a:latin typeface="Arial" panose="020B0604020202020204"/>
            <a:ea typeface="+mn-ea"/>
            <a:cs typeface="+mn-cs"/>
          </a:endParaRPr>
        </a:p>
      </dgm:t>
    </dgm:pt>
    <dgm:pt modelId="{AE666AD9-FE22-4B69-AD29-4978FF10AEC2}" type="parTrans" cxnId="{47E03A90-3BA6-484E-86E5-410F6622AC07}">
      <dgm:prSet/>
      <dgm:spPr>
        <a:solidFill>
          <a:srgbClr val="FB5A17"/>
        </a:solidFill>
      </dgm:spPr>
      <dgm:t>
        <a:bodyPr/>
        <a:lstStyle/>
        <a:p>
          <a:endParaRPr lang="en-US">
            <a:solidFill>
              <a:srgbClr val="000000"/>
            </a:solidFill>
          </a:endParaRPr>
        </a:p>
      </dgm:t>
    </dgm:pt>
    <dgm:pt modelId="{8DB3A87E-32F5-4428-9BD0-7669EE63A281}" type="sibTrans" cxnId="{47E03A90-3BA6-484E-86E5-410F6622AC07}">
      <dgm:prSet/>
      <dgm:spPr/>
      <dgm:t>
        <a:bodyPr/>
        <a:lstStyle/>
        <a:p>
          <a:endParaRPr lang="en-US"/>
        </a:p>
      </dgm:t>
    </dgm:pt>
    <dgm:pt modelId="{473D2BDF-6F7F-4B20-A908-5C222E5DA166}">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rgbClr val="5EB9CF"/>
        </a:solidFill>
        <a:ln>
          <a:solidFill>
            <a:srgbClr val="FB5A17"/>
          </a:solidFill>
        </a:ln>
      </dgm:spPr>
      <dgm:t>
        <a:bodyPr spcFirstLastPara="0" vert="horz" wrap="square" lIns="17145" tIns="17145" rIns="17145" bIns="17145" numCol="1" spcCol="1270" rtlCol="0" anchor="ctr" anchorCtr="0"/>
        <a:lstStyle/>
        <a:p>
          <a:pPr marL="0" lvl="0" indent="0" algn="ctr" defTabSz="982663" rtl="0" eaLnBrk="1" latinLnBrk="0" hangingPunct="1">
            <a:lnSpc>
              <a:spcPct val="90000"/>
            </a:lnSpc>
            <a:spcBef>
              <a:spcPct val="0"/>
            </a:spcBef>
            <a:spcAft>
              <a:spcPct val="35000"/>
            </a:spcAft>
            <a:buNone/>
            <a:defRPr/>
          </a:pPr>
          <a:r>
            <a:rPr lang="de-DE" sz="900" b="0" kern="0" dirty="0">
              <a:solidFill>
                <a:srgbClr val="003145"/>
              </a:solidFill>
              <a:latin typeface="Arial" panose="020B0604020202020204"/>
              <a:ea typeface="+mn-ea"/>
              <a:cs typeface="+mn-cs"/>
            </a:rPr>
            <a:t>Produkthaftungsrecht/ Produktsicherheitsrecht</a:t>
          </a:r>
          <a:endParaRPr lang="en-US" sz="900" b="0" kern="0" dirty="0">
            <a:solidFill>
              <a:srgbClr val="003145"/>
            </a:solidFill>
            <a:latin typeface="Arial" panose="020B0604020202020204"/>
            <a:ea typeface="+mn-ea"/>
            <a:cs typeface="+mn-cs"/>
          </a:endParaRPr>
        </a:p>
      </dgm:t>
    </dgm:pt>
    <dgm:pt modelId="{60A8841F-C8A4-4631-ACDD-BD504F28431B}" type="parTrans" cxnId="{E3FA0DCD-3F13-4155-B08F-3C0A11E58E53}">
      <dgm:prSet/>
      <dgm:spPr>
        <a:solidFill>
          <a:srgbClr val="FC804E"/>
        </a:solidFill>
      </dgm:spPr>
      <dgm:t>
        <a:bodyPr/>
        <a:lstStyle/>
        <a:p>
          <a:endParaRPr lang="en-US">
            <a:solidFill>
              <a:srgbClr val="000000"/>
            </a:solidFill>
          </a:endParaRPr>
        </a:p>
      </dgm:t>
    </dgm:pt>
    <dgm:pt modelId="{F85FAD06-F385-4138-82C5-0D6AB7C3A342}" type="sibTrans" cxnId="{E3FA0DCD-3F13-4155-B08F-3C0A11E58E53}">
      <dgm:prSet/>
      <dgm:spPr/>
      <dgm:t>
        <a:bodyPr/>
        <a:lstStyle/>
        <a:p>
          <a:endParaRPr lang="en-US"/>
        </a:p>
      </dgm:t>
    </dgm:pt>
    <dgm:pt modelId="{D8D05398-9724-49F3-8744-E088C6CB8213}">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rgbClr val="5EB9CF"/>
        </a:solidFill>
        <a:ln>
          <a:solidFill>
            <a:srgbClr val="FB5A17"/>
          </a:solidFill>
        </a:ln>
      </dgm:spPr>
      <dgm:t>
        <a:bodyPr spcFirstLastPara="0" vert="horz" wrap="square" lIns="17145" tIns="17145" rIns="17145" bIns="17145" numCol="1" spcCol="1270" rtlCol="0" anchor="ctr" anchorCtr="0"/>
        <a:lstStyle/>
        <a:p>
          <a:pPr marL="0" lvl="0" indent="0" algn="ctr" defTabSz="982663" rtl="0" eaLnBrk="1" latinLnBrk="0" hangingPunct="1">
            <a:lnSpc>
              <a:spcPct val="90000"/>
            </a:lnSpc>
            <a:spcBef>
              <a:spcPct val="0"/>
            </a:spcBef>
            <a:spcAft>
              <a:spcPct val="35000"/>
            </a:spcAft>
            <a:buNone/>
            <a:defRPr/>
          </a:pPr>
          <a:r>
            <a:rPr lang="de-DE" sz="900" b="0" kern="0" noProof="0" dirty="0">
              <a:solidFill>
                <a:srgbClr val="003145"/>
              </a:solidFill>
              <a:latin typeface="Arial" panose="020B0604020202020204"/>
              <a:ea typeface="+mn-ea"/>
              <a:cs typeface="+mn-cs"/>
            </a:rPr>
            <a:t>Indirekt: </a:t>
          </a:r>
          <a:br>
            <a:rPr lang="de-DE" sz="900" b="0" kern="0" noProof="0" dirty="0">
              <a:solidFill>
                <a:srgbClr val="003145"/>
              </a:solidFill>
              <a:latin typeface="Arial" panose="020B0604020202020204"/>
              <a:ea typeface="+mn-ea"/>
              <a:cs typeface="+mn-cs"/>
            </a:rPr>
          </a:br>
          <a:r>
            <a:rPr lang="de-DE" sz="900" b="0" kern="0" noProof="0" dirty="0">
              <a:solidFill>
                <a:srgbClr val="003145"/>
              </a:solidFill>
              <a:latin typeface="Arial" panose="020B0604020202020204"/>
              <a:ea typeface="+mn-ea"/>
              <a:cs typeface="+mn-cs"/>
            </a:rPr>
            <a:t>IP- und </a:t>
          </a:r>
          <a:r>
            <a:rPr lang="de-DE" sz="900" b="0" kern="0" noProof="0" dirty="0" err="1">
              <a:solidFill>
                <a:srgbClr val="003145"/>
              </a:solidFill>
              <a:latin typeface="Arial" panose="020B0604020202020204"/>
              <a:ea typeface="+mn-ea"/>
              <a:cs typeface="+mn-cs"/>
            </a:rPr>
            <a:t>Know</a:t>
          </a:r>
          <a:r>
            <a:rPr lang="de-DE" sz="900" b="0" kern="0" noProof="0" dirty="0">
              <a:solidFill>
                <a:srgbClr val="003145"/>
              </a:solidFill>
              <a:latin typeface="Arial" panose="020B0604020202020204"/>
              <a:ea typeface="+mn-ea"/>
              <a:cs typeface="+mn-cs"/>
            </a:rPr>
            <a:t>- </a:t>
          </a:r>
          <a:r>
            <a:rPr lang="de-DE" sz="900" b="0" kern="0" noProof="0" dirty="0" err="1">
              <a:solidFill>
                <a:srgbClr val="003145"/>
              </a:solidFill>
              <a:latin typeface="Arial" panose="020B0604020202020204"/>
              <a:ea typeface="+mn-ea"/>
              <a:cs typeface="+mn-cs"/>
            </a:rPr>
            <a:t>How</a:t>
          </a:r>
          <a:r>
            <a:rPr lang="de-DE" sz="900" b="0" kern="0" noProof="0" dirty="0">
              <a:solidFill>
                <a:srgbClr val="003145"/>
              </a:solidFill>
              <a:latin typeface="Arial" panose="020B0604020202020204"/>
              <a:ea typeface="+mn-ea"/>
              <a:cs typeface="+mn-cs"/>
            </a:rPr>
            <a:t>-Schutz</a:t>
          </a:r>
          <a:endParaRPr lang="en-US" sz="900" b="0" kern="0" dirty="0">
            <a:solidFill>
              <a:srgbClr val="003145"/>
            </a:solidFill>
            <a:latin typeface="Arial" panose="020B0604020202020204"/>
            <a:ea typeface="+mn-ea"/>
            <a:cs typeface="+mn-cs"/>
          </a:endParaRPr>
        </a:p>
      </dgm:t>
    </dgm:pt>
    <dgm:pt modelId="{A7D94C6B-6B63-4116-B195-632C30A65A73}" type="parTrans" cxnId="{69DB7047-0C49-497D-99E8-15CC77DD1055}">
      <dgm:prSet/>
      <dgm:spPr>
        <a:solidFill>
          <a:srgbClr val="FDA07B"/>
        </a:solidFill>
      </dgm:spPr>
      <dgm:t>
        <a:bodyPr/>
        <a:lstStyle/>
        <a:p>
          <a:endParaRPr lang="en-US">
            <a:solidFill>
              <a:srgbClr val="000000"/>
            </a:solidFill>
          </a:endParaRPr>
        </a:p>
      </dgm:t>
    </dgm:pt>
    <dgm:pt modelId="{0EF52FB2-2A28-4DCA-BC73-3BEFA81F7A11}" type="sibTrans" cxnId="{69DB7047-0C49-497D-99E8-15CC77DD1055}">
      <dgm:prSet/>
      <dgm:spPr/>
      <dgm:t>
        <a:bodyPr/>
        <a:lstStyle/>
        <a:p>
          <a:endParaRPr lang="en-US"/>
        </a:p>
      </dgm:t>
    </dgm:pt>
    <dgm:pt modelId="{8809E6C8-B211-487C-BFCE-B24F0D1F8790}">
      <dgm:prSet custT="1">
        <dgm:style>
          <a:lnRef idx="2">
            <a:schemeClr val="accent1">
              <a:shade val="50000"/>
            </a:schemeClr>
          </a:lnRef>
          <a:fillRef idx="1">
            <a:schemeClr val="accent1"/>
          </a:fillRef>
          <a:effectRef idx="0">
            <a:schemeClr val="accent1"/>
          </a:effectRef>
          <a:fontRef idx="minor">
            <a:schemeClr val="lt1"/>
          </a:fontRef>
        </dgm:style>
      </dgm:prSet>
      <dgm:spPr>
        <a:solidFill>
          <a:srgbClr val="5EB9CF"/>
        </a:solidFill>
        <a:ln>
          <a:solidFill>
            <a:srgbClr val="FB5A17"/>
          </a:solidFill>
        </a:ln>
      </dgm:spPr>
      <dgm:t>
        <a:bodyPr spcFirstLastPara="0" vert="horz" wrap="square" lIns="17145" tIns="17145" rIns="17145" bIns="17145" numCol="1" spcCol="1270" rtlCol="0" anchor="ctr" anchorCtr="0"/>
        <a:lstStyle/>
        <a:p>
          <a:pPr marL="0" lvl="0" indent="0" algn="ctr" defTabSz="982663" rtl="0" eaLnBrk="1" latinLnBrk="0" hangingPunct="1">
            <a:lnSpc>
              <a:spcPct val="90000"/>
            </a:lnSpc>
            <a:spcBef>
              <a:spcPct val="0"/>
            </a:spcBef>
            <a:spcAft>
              <a:spcPct val="35000"/>
            </a:spcAft>
            <a:buNone/>
            <a:defRPr/>
          </a:pPr>
          <a:r>
            <a:rPr lang="de-DE" sz="900" b="0" kern="0" dirty="0">
              <a:solidFill>
                <a:srgbClr val="003145"/>
              </a:solidFill>
              <a:latin typeface="Arial" panose="020B0604020202020204"/>
              <a:ea typeface="+mn-ea"/>
              <a:cs typeface="+mn-cs"/>
            </a:rPr>
            <a:t>Privatrecht; vertragliche Anforderungen</a:t>
          </a:r>
          <a:endParaRPr lang="en-GB" sz="900" b="0" kern="0" noProof="0" dirty="0">
            <a:solidFill>
              <a:srgbClr val="003145"/>
            </a:solidFill>
            <a:latin typeface="Arial" panose="020B0604020202020204"/>
            <a:ea typeface="+mn-ea"/>
            <a:cs typeface="+mn-cs"/>
          </a:endParaRPr>
        </a:p>
      </dgm:t>
    </dgm:pt>
    <dgm:pt modelId="{DAD9BD30-93D9-4F25-A354-8483E94C1D50}" type="parTrans" cxnId="{5668BB20-DF46-4D5B-9A5A-7D77654F7F2E}">
      <dgm:prSet/>
      <dgm:spPr>
        <a:solidFill>
          <a:srgbClr val="FECCB8"/>
        </a:solidFill>
      </dgm:spPr>
      <dgm:t>
        <a:bodyPr/>
        <a:lstStyle/>
        <a:p>
          <a:endParaRPr lang="en-US">
            <a:solidFill>
              <a:srgbClr val="000000"/>
            </a:solidFill>
          </a:endParaRPr>
        </a:p>
      </dgm:t>
    </dgm:pt>
    <dgm:pt modelId="{3BD8CD36-5C42-4202-AF0C-78747983B7CC}" type="sibTrans" cxnId="{5668BB20-DF46-4D5B-9A5A-7D77654F7F2E}">
      <dgm:prSet/>
      <dgm:spPr/>
      <dgm:t>
        <a:bodyPr/>
        <a:lstStyle/>
        <a:p>
          <a:endParaRPr lang="en-US"/>
        </a:p>
      </dgm:t>
    </dgm:pt>
    <dgm:pt modelId="{2AE734F5-4C12-43DB-B9EB-8DAC3941B03E}" type="pres">
      <dgm:prSet presAssocID="{294426B1-CDB2-4114-A906-C659A0B160B7}" presName="cycle" presStyleCnt="0">
        <dgm:presLayoutVars>
          <dgm:chMax val="1"/>
          <dgm:dir/>
          <dgm:animLvl val="ctr"/>
          <dgm:resizeHandles val="exact"/>
        </dgm:presLayoutVars>
      </dgm:prSet>
      <dgm:spPr/>
      <dgm:t>
        <a:bodyPr/>
        <a:lstStyle/>
        <a:p>
          <a:endParaRPr lang="de-DE"/>
        </a:p>
      </dgm:t>
    </dgm:pt>
    <dgm:pt modelId="{F1969D6F-4995-4C26-A7A3-E70DBE19C009}" type="pres">
      <dgm:prSet presAssocID="{26C11F6E-7C35-4992-B722-FCC3CD5D4667}" presName="centerShape" presStyleLbl="node0" presStyleIdx="0" presStyleCnt="1"/>
      <dgm:spPr>
        <a:xfrm>
          <a:off x="3341262" y="1488350"/>
          <a:ext cx="1102054" cy="1102054"/>
        </a:xfrm>
        <a:prstGeom prst="ellipse">
          <a:avLst/>
        </a:prstGeom>
      </dgm:spPr>
      <dgm:t>
        <a:bodyPr/>
        <a:lstStyle/>
        <a:p>
          <a:endParaRPr lang="de-DE"/>
        </a:p>
      </dgm:t>
    </dgm:pt>
    <dgm:pt modelId="{EF0DAB01-799B-4384-8C78-927296DECAAD}" type="pres">
      <dgm:prSet presAssocID="{C60D49A0-B36D-4289-AE3A-10DFE3B76ECC}" presName="parTrans" presStyleLbl="bgSibTrans2D1" presStyleIdx="0" presStyleCnt="5"/>
      <dgm:spPr/>
      <dgm:t>
        <a:bodyPr/>
        <a:lstStyle/>
        <a:p>
          <a:endParaRPr lang="de-DE"/>
        </a:p>
      </dgm:t>
    </dgm:pt>
    <dgm:pt modelId="{1A4495F2-AFA3-463E-B068-0DE06D208915}" type="pres">
      <dgm:prSet presAssocID="{02D82E83-518C-4E70-BCE9-0EAFA8FEFEBD}" presName="node" presStyleLbl="node1" presStyleIdx="0" presStyleCnt="5" custScaleX="158757" custScaleY="125772" custRadScaleRad="131181" custRadScaleInc="0">
        <dgm:presLayoutVars>
          <dgm:bulletEnabled val="1"/>
        </dgm:presLayoutVars>
      </dgm:prSet>
      <dgm:spPr>
        <a:xfrm>
          <a:off x="936098" y="1512668"/>
          <a:ext cx="1662108" cy="1053417"/>
        </a:xfrm>
        <a:prstGeom prst="roundRect">
          <a:avLst>
            <a:gd name="adj" fmla="val 10000"/>
          </a:avLst>
        </a:prstGeom>
      </dgm:spPr>
      <dgm:t>
        <a:bodyPr/>
        <a:lstStyle/>
        <a:p>
          <a:endParaRPr lang="de-DE"/>
        </a:p>
      </dgm:t>
    </dgm:pt>
    <dgm:pt modelId="{14E1BBDC-7BE1-4694-A092-4A8856CD777F}" type="pres">
      <dgm:prSet presAssocID="{AE666AD9-FE22-4B69-AD29-4978FF10AEC2}" presName="parTrans" presStyleLbl="bgSibTrans2D1" presStyleIdx="1" presStyleCnt="5"/>
      <dgm:spPr/>
      <dgm:t>
        <a:bodyPr/>
        <a:lstStyle/>
        <a:p>
          <a:endParaRPr lang="de-DE"/>
        </a:p>
      </dgm:t>
    </dgm:pt>
    <dgm:pt modelId="{071EF6B7-095C-4B71-8885-C28CE2FED8E7}" type="pres">
      <dgm:prSet presAssocID="{EC9970F8-E7D4-42D0-B0D6-A5A34E49C507}" presName="node" presStyleLbl="node1" presStyleIdx="1" presStyleCnt="5" custScaleX="117345" custRadScaleRad="93315" custRadScaleInc="376530">
        <dgm:presLayoutVars>
          <dgm:bulletEnabled val="1"/>
        </dgm:presLayoutVars>
      </dgm:prSet>
      <dgm:spPr>
        <a:xfrm>
          <a:off x="4789652" y="1635128"/>
          <a:ext cx="1228545" cy="837561"/>
        </a:xfrm>
        <a:prstGeom prst="roundRect">
          <a:avLst>
            <a:gd name="adj" fmla="val 10000"/>
          </a:avLst>
        </a:prstGeom>
      </dgm:spPr>
      <dgm:t>
        <a:bodyPr/>
        <a:lstStyle/>
        <a:p>
          <a:endParaRPr lang="de-DE"/>
        </a:p>
      </dgm:t>
    </dgm:pt>
    <dgm:pt modelId="{283E6D46-BF05-4287-8D66-37CAFDF62AEB}" type="pres">
      <dgm:prSet presAssocID="{60A8841F-C8A4-4631-ACDD-BD504F28431B}" presName="parTrans" presStyleLbl="bgSibTrans2D1" presStyleIdx="2" presStyleCnt="5"/>
      <dgm:spPr/>
      <dgm:t>
        <a:bodyPr/>
        <a:lstStyle/>
        <a:p>
          <a:endParaRPr lang="de-DE"/>
        </a:p>
      </dgm:t>
    </dgm:pt>
    <dgm:pt modelId="{0D1F8402-068D-427B-9DB2-05EE6309B63D}" type="pres">
      <dgm:prSet presAssocID="{473D2BDF-6F7F-4B20-A908-5C222E5DA166}" presName="node" presStyleLbl="node1" presStyleIdx="2" presStyleCnt="5" custScaleX="123163" custRadScaleRad="115562" custRadScaleInc="146343">
        <dgm:presLayoutVars>
          <dgm:bulletEnabled val="1"/>
        </dgm:presLayoutVars>
      </dgm:prSet>
      <dgm:spPr>
        <a:xfrm>
          <a:off x="4728691" y="484139"/>
          <a:ext cx="1289456" cy="837561"/>
        </a:xfrm>
        <a:prstGeom prst="roundRect">
          <a:avLst>
            <a:gd name="adj" fmla="val 10000"/>
          </a:avLst>
        </a:prstGeom>
      </dgm:spPr>
      <dgm:t>
        <a:bodyPr/>
        <a:lstStyle/>
        <a:p>
          <a:endParaRPr lang="de-DE"/>
        </a:p>
      </dgm:t>
    </dgm:pt>
    <dgm:pt modelId="{2035A780-FB8B-45B7-A9A8-58F2C2666795}" type="pres">
      <dgm:prSet presAssocID="{A7D94C6B-6B63-4116-B195-632C30A65A73}" presName="parTrans" presStyleLbl="bgSibTrans2D1" presStyleIdx="3" presStyleCnt="5"/>
      <dgm:spPr/>
      <dgm:t>
        <a:bodyPr/>
        <a:lstStyle/>
        <a:p>
          <a:endParaRPr lang="de-DE"/>
        </a:p>
      </dgm:t>
    </dgm:pt>
    <dgm:pt modelId="{E658AB7B-8BB0-4510-8867-9E63716B5700}" type="pres">
      <dgm:prSet presAssocID="{D8D05398-9724-49F3-8744-E088C6CB8213}" presName="node" presStyleLbl="node1" presStyleIdx="3" presStyleCnt="5" custRadScaleRad="88383" custRadScaleInc="-125000">
        <dgm:presLayoutVars>
          <dgm:bulletEnabled val="1"/>
        </dgm:presLayoutVars>
      </dgm:prSet>
      <dgm:spPr>
        <a:xfrm>
          <a:off x="3368813" y="188789"/>
          <a:ext cx="1046951" cy="837561"/>
        </a:xfrm>
        <a:prstGeom prst="roundRect">
          <a:avLst>
            <a:gd name="adj" fmla="val 10000"/>
          </a:avLst>
        </a:prstGeom>
      </dgm:spPr>
      <dgm:t>
        <a:bodyPr/>
        <a:lstStyle/>
        <a:p>
          <a:endParaRPr lang="de-DE"/>
        </a:p>
      </dgm:t>
    </dgm:pt>
    <dgm:pt modelId="{EEE0E375-7B31-4B17-A528-0B7CB3754A38}" type="pres">
      <dgm:prSet presAssocID="{DAD9BD30-93D9-4F25-A354-8483E94C1D50}" presName="parTrans" presStyleLbl="bgSibTrans2D1" presStyleIdx="4" presStyleCnt="5"/>
      <dgm:spPr/>
      <dgm:t>
        <a:bodyPr/>
        <a:lstStyle/>
        <a:p>
          <a:endParaRPr lang="de-DE"/>
        </a:p>
      </dgm:t>
    </dgm:pt>
    <dgm:pt modelId="{AD7EB513-1D17-49D2-A93C-7C72E317BD90}" type="pres">
      <dgm:prSet presAssocID="{8809E6C8-B211-487C-BFCE-B24F0D1F8790}" presName="node" presStyleLbl="node1" presStyleIdx="4" presStyleCnt="5" custRadScaleRad="115607" custRadScaleInc="-396225">
        <dgm:presLayoutVars>
          <dgm:bulletEnabled val="1"/>
        </dgm:presLayoutVars>
      </dgm:prSet>
      <dgm:spPr>
        <a:xfrm>
          <a:off x="1880190" y="484145"/>
          <a:ext cx="1046951" cy="837561"/>
        </a:xfrm>
        <a:prstGeom prst="roundRect">
          <a:avLst>
            <a:gd name="adj" fmla="val 10000"/>
          </a:avLst>
        </a:prstGeom>
      </dgm:spPr>
      <dgm:t>
        <a:bodyPr/>
        <a:lstStyle/>
        <a:p>
          <a:endParaRPr lang="de-DE"/>
        </a:p>
      </dgm:t>
    </dgm:pt>
  </dgm:ptLst>
  <dgm:cxnLst>
    <dgm:cxn modelId="{17EF0824-ECB1-418D-87BE-5F302038863C}" type="presOf" srcId="{294426B1-CDB2-4114-A906-C659A0B160B7}" destId="{2AE734F5-4C12-43DB-B9EB-8DAC3941B03E}" srcOrd="0" destOrd="0" presId="urn:microsoft.com/office/officeart/2005/8/layout/radial4"/>
    <dgm:cxn modelId="{54B8909B-2B68-443F-8A76-8307E785DA79}" type="presOf" srcId="{473D2BDF-6F7F-4B20-A908-5C222E5DA166}" destId="{0D1F8402-068D-427B-9DB2-05EE6309B63D}" srcOrd="0" destOrd="0" presId="urn:microsoft.com/office/officeart/2005/8/layout/radial4"/>
    <dgm:cxn modelId="{5D6C13C4-9BE6-4C87-A817-D38F17A03C64}" type="presOf" srcId="{EC9970F8-E7D4-42D0-B0D6-A5A34E49C507}" destId="{071EF6B7-095C-4B71-8885-C28CE2FED8E7}" srcOrd="0" destOrd="0" presId="urn:microsoft.com/office/officeart/2005/8/layout/radial4"/>
    <dgm:cxn modelId="{0322FAA4-51C7-4B2C-A4CD-BFC20B3624E7}" srcId="{26C11F6E-7C35-4992-B722-FCC3CD5D4667}" destId="{02D82E83-518C-4E70-BCE9-0EAFA8FEFEBD}" srcOrd="0" destOrd="0" parTransId="{C60D49A0-B36D-4289-AE3A-10DFE3B76ECC}" sibTransId="{3D27D29B-C25C-4A09-893D-B5D0BD532341}"/>
    <dgm:cxn modelId="{D4E28BF4-A46A-4CDF-A787-1C85DCE574BD}" type="presOf" srcId="{D8D05398-9724-49F3-8744-E088C6CB8213}" destId="{E658AB7B-8BB0-4510-8867-9E63716B5700}" srcOrd="0" destOrd="0" presId="urn:microsoft.com/office/officeart/2005/8/layout/radial4"/>
    <dgm:cxn modelId="{E3FA0DCD-3F13-4155-B08F-3C0A11E58E53}" srcId="{26C11F6E-7C35-4992-B722-FCC3CD5D4667}" destId="{473D2BDF-6F7F-4B20-A908-5C222E5DA166}" srcOrd="2" destOrd="0" parTransId="{60A8841F-C8A4-4631-ACDD-BD504F28431B}" sibTransId="{F85FAD06-F385-4138-82C5-0D6AB7C3A342}"/>
    <dgm:cxn modelId="{34743D95-319A-41F1-BA9D-6BB1AC368490}" type="presOf" srcId="{AE666AD9-FE22-4B69-AD29-4978FF10AEC2}" destId="{14E1BBDC-7BE1-4694-A092-4A8856CD777F}" srcOrd="0" destOrd="0" presId="urn:microsoft.com/office/officeart/2005/8/layout/radial4"/>
    <dgm:cxn modelId="{B7A49723-7D1F-468F-9C7D-923D45726FBB}" type="presOf" srcId="{C60D49A0-B36D-4289-AE3A-10DFE3B76ECC}" destId="{EF0DAB01-799B-4384-8C78-927296DECAAD}" srcOrd="0" destOrd="0" presId="urn:microsoft.com/office/officeart/2005/8/layout/radial4"/>
    <dgm:cxn modelId="{A6ED1187-EA92-49C8-8B10-C8584138115E}" type="presOf" srcId="{8809E6C8-B211-487C-BFCE-B24F0D1F8790}" destId="{AD7EB513-1D17-49D2-A93C-7C72E317BD90}" srcOrd="0" destOrd="0" presId="urn:microsoft.com/office/officeart/2005/8/layout/radial4"/>
    <dgm:cxn modelId="{47E03A90-3BA6-484E-86E5-410F6622AC07}" srcId="{26C11F6E-7C35-4992-B722-FCC3CD5D4667}" destId="{EC9970F8-E7D4-42D0-B0D6-A5A34E49C507}" srcOrd="1" destOrd="0" parTransId="{AE666AD9-FE22-4B69-AD29-4978FF10AEC2}" sibTransId="{8DB3A87E-32F5-4428-9BD0-7669EE63A281}"/>
    <dgm:cxn modelId="{B39D2C47-CFF1-4F3B-916C-FF3A15FABFC5}" type="presOf" srcId="{A7D94C6B-6B63-4116-B195-632C30A65A73}" destId="{2035A780-FB8B-45B7-A9A8-58F2C2666795}" srcOrd="0" destOrd="0" presId="urn:microsoft.com/office/officeart/2005/8/layout/radial4"/>
    <dgm:cxn modelId="{69DB7047-0C49-497D-99E8-15CC77DD1055}" srcId="{26C11F6E-7C35-4992-B722-FCC3CD5D4667}" destId="{D8D05398-9724-49F3-8744-E088C6CB8213}" srcOrd="3" destOrd="0" parTransId="{A7D94C6B-6B63-4116-B195-632C30A65A73}" sibTransId="{0EF52FB2-2A28-4DCA-BC73-3BEFA81F7A11}"/>
    <dgm:cxn modelId="{9410FD03-C9F8-4CE8-8D16-A887D03F380A}" type="presOf" srcId="{60A8841F-C8A4-4631-ACDD-BD504F28431B}" destId="{283E6D46-BF05-4287-8D66-37CAFDF62AEB}" srcOrd="0" destOrd="0" presId="urn:microsoft.com/office/officeart/2005/8/layout/radial4"/>
    <dgm:cxn modelId="{41D133A9-3E6C-48BD-AC04-9708EDEC9E3B}" type="presOf" srcId="{DAD9BD30-93D9-4F25-A354-8483E94C1D50}" destId="{EEE0E375-7B31-4B17-A528-0B7CB3754A38}" srcOrd="0" destOrd="0" presId="urn:microsoft.com/office/officeart/2005/8/layout/radial4"/>
    <dgm:cxn modelId="{5668BB20-DF46-4D5B-9A5A-7D77654F7F2E}" srcId="{26C11F6E-7C35-4992-B722-FCC3CD5D4667}" destId="{8809E6C8-B211-487C-BFCE-B24F0D1F8790}" srcOrd="4" destOrd="0" parTransId="{DAD9BD30-93D9-4F25-A354-8483E94C1D50}" sibTransId="{3BD8CD36-5C42-4202-AF0C-78747983B7CC}"/>
    <dgm:cxn modelId="{205A3A14-44D8-48B6-8519-7E8C25A03047}" type="presOf" srcId="{26C11F6E-7C35-4992-B722-FCC3CD5D4667}" destId="{F1969D6F-4995-4C26-A7A3-E70DBE19C009}" srcOrd="0" destOrd="0" presId="urn:microsoft.com/office/officeart/2005/8/layout/radial4"/>
    <dgm:cxn modelId="{9EC3D01A-CA9E-4A18-8D84-DD00A628CDCC}" srcId="{294426B1-CDB2-4114-A906-C659A0B160B7}" destId="{26C11F6E-7C35-4992-B722-FCC3CD5D4667}" srcOrd="0" destOrd="0" parTransId="{8CAC1DEF-B672-4F45-A797-F5CA78247681}" sibTransId="{467A6265-8BCD-4719-B03E-7B6BB61C87D1}"/>
    <dgm:cxn modelId="{622C6D75-AECA-455F-9F28-541A54BC7797}" type="presOf" srcId="{02D82E83-518C-4E70-BCE9-0EAFA8FEFEBD}" destId="{1A4495F2-AFA3-463E-B068-0DE06D208915}" srcOrd="0" destOrd="0" presId="urn:microsoft.com/office/officeart/2005/8/layout/radial4"/>
    <dgm:cxn modelId="{B68EA4F5-F2A3-481F-BB0C-F431F631604E}" type="presParOf" srcId="{2AE734F5-4C12-43DB-B9EB-8DAC3941B03E}" destId="{F1969D6F-4995-4C26-A7A3-E70DBE19C009}" srcOrd="0" destOrd="0" presId="urn:microsoft.com/office/officeart/2005/8/layout/radial4"/>
    <dgm:cxn modelId="{0B4EECF8-7D57-4DC0-8482-53F845958B9F}" type="presParOf" srcId="{2AE734F5-4C12-43DB-B9EB-8DAC3941B03E}" destId="{EF0DAB01-799B-4384-8C78-927296DECAAD}" srcOrd="1" destOrd="0" presId="urn:microsoft.com/office/officeart/2005/8/layout/radial4"/>
    <dgm:cxn modelId="{07F21044-99CD-4B5F-A66E-0E37763341CB}" type="presParOf" srcId="{2AE734F5-4C12-43DB-B9EB-8DAC3941B03E}" destId="{1A4495F2-AFA3-463E-B068-0DE06D208915}" srcOrd="2" destOrd="0" presId="urn:microsoft.com/office/officeart/2005/8/layout/radial4"/>
    <dgm:cxn modelId="{8D6864FF-7712-4690-91FD-741A2A116E18}" type="presParOf" srcId="{2AE734F5-4C12-43DB-B9EB-8DAC3941B03E}" destId="{14E1BBDC-7BE1-4694-A092-4A8856CD777F}" srcOrd="3" destOrd="0" presId="urn:microsoft.com/office/officeart/2005/8/layout/radial4"/>
    <dgm:cxn modelId="{5BB3366E-01E6-4DD3-972B-C9F29452B1AE}" type="presParOf" srcId="{2AE734F5-4C12-43DB-B9EB-8DAC3941B03E}" destId="{071EF6B7-095C-4B71-8885-C28CE2FED8E7}" srcOrd="4" destOrd="0" presId="urn:microsoft.com/office/officeart/2005/8/layout/radial4"/>
    <dgm:cxn modelId="{C004F898-B603-4615-877C-68E0615FDB74}" type="presParOf" srcId="{2AE734F5-4C12-43DB-B9EB-8DAC3941B03E}" destId="{283E6D46-BF05-4287-8D66-37CAFDF62AEB}" srcOrd="5" destOrd="0" presId="urn:microsoft.com/office/officeart/2005/8/layout/radial4"/>
    <dgm:cxn modelId="{A4447C1A-74E0-4CA2-882E-41CF06A634FD}" type="presParOf" srcId="{2AE734F5-4C12-43DB-B9EB-8DAC3941B03E}" destId="{0D1F8402-068D-427B-9DB2-05EE6309B63D}" srcOrd="6" destOrd="0" presId="urn:microsoft.com/office/officeart/2005/8/layout/radial4"/>
    <dgm:cxn modelId="{0549AF26-C44E-4A97-BE9C-C1E1A78FC9ED}" type="presParOf" srcId="{2AE734F5-4C12-43DB-B9EB-8DAC3941B03E}" destId="{2035A780-FB8B-45B7-A9A8-58F2C2666795}" srcOrd="7" destOrd="0" presId="urn:microsoft.com/office/officeart/2005/8/layout/radial4"/>
    <dgm:cxn modelId="{376A91B9-E852-403B-9951-6E758BD480EC}" type="presParOf" srcId="{2AE734F5-4C12-43DB-B9EB-8DAC3941B03E}" destId="{E658AB7B-8BB0-4510-8867-9E63716B5700}" srcOrd="8" destOrd="0" presId="urn:microsoft.com/office/officeart/2005/8/layout/radial4"/>
    <dgm:cxn modelId="{EDF4DA6C-9D41-4099-8274-E95FBBFB8A34}" type="presParOf" srcId="{2AE734F5-4C12-43DB-B9EB-8DAC3941B03E}" destId="{EEE0E375-7B31-4B17-A528-0B7CB3754A38}" srcOrd="9" destOrd="0" presId="urn:microsoft.com/office/officeart/2005/8/layout/radial4"/>
    <dgm:cxn modelId="{C1A554A7-386D-471B-B561-DB18B6C147F8}" type="presParOf" srcId="{2AE734F5-4C12-43DB-B9EB-8DAC3941B03E}" destId="{AD7EB513-1D17-49D2-A93C-7C72E317BD90}" srcOrd="10" destOrd="0" presId="urn:microsoft.com/office/officeart/2005/8/layout/radial4"/>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4426B1-CDB2-4114-A906-C659A0B160B7}" type="doc">
      <dgm:prSet loTypeId="urn:microsoft.com/office/officeart/2005/8/layout/radial4" loCatId="relationship" qsTypeId="urn:microsoft.com/office/officeart/2005/8/quickstyle/simple1" qsCatId="simple" csTypeId="urn:microsoft.com/office/officeart/2005/8/colors/accent1_3" csCatId="accent1" phldr="1"/>
      <dgm:spPr/>
      <dgm:t>
        <a:bodyPr/>
        <a:lstStyle/>
        <a:p>
          <a:endParaRPr lang="en-US"/>
        </a:p>
      </dgm:t>
    </dgm:pt>
    <dgm:pt modelId="{26C11F6E-7C35-4992-B722-FCC3CD5D4667}">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rgbClr val="5EB9CF"/>
        </a:solidFill>
        <a:ln>
          <a:solidFill>
            <a:srgbClr val="FB5A17"/>
          </a:solidFill>
        </a:ln>
      </dgm:spPr>
      <dgm:t>
        <a:bodyPr spcFirstLastPara="0" vert="horz" wrap="square" lIns="17145" tIns="17145" rIns="17145" bIns="17145" numCol="1" spcCol="1270" rtlCol="0" anchor="ctr" anchorCtr="0"/>
        <a:lstStyle/>
        <a:p>
          <a:pPr marL="0" lvl="0" indent="0" algn="ctr" defTabSz="982663" rtl="0" eaLnBrk="1" latinLnBrk="0" hangingPunct="1">
            <a:lnSpc>
              <a:spcPct val="90000"/>
            </a:lnSpc>
            <a:spcBef>
              <a:spcPct val="0"/>
            </a:spcBef>
            <a:spcAft>
              <a:spcPct val="35000"/>
            </a:spcAft>
            <a:buNone/>
            <a:defRPr/>
          </a:pPr>
          <a:endParaRPr lang="en-US" sz="1400" b="1" kern="0" dirty="0">
            <a:solidFill>
              <a:srgbClr val="000000"/>
            </a:solidFill>
            <a:latin typeface="Arial" panose="020B0604020202020204"/>
            <a:ea typeface="+mn-ea"/>
            <a:cs typeface="+mn-cs"/>
          </a:endParaRPr>
        </a:p>
        <a:p>
          <a:pPr marL="0" lvl="0" indent="0" algn="ctr" defTabSz="982663" rtl="0" eaLnBrk="1" latinLnBrk="0" hangingPunct="1">
            <a:lnSpc>
              <a:spcPct val="90000"/>
            </a:lnSpc>
            <a:spcBef>
              <a:spcPct val="0"/>
            </a:spcBef>
            <a:spcAft>
              <a:spcPct val="35000"/>
            </a:spcAft>
            <a:buNone/>
            <a:defRPr/>
          </a:pPr>
          <a:r>
            <a:rPr lang="en-US" sz="1400" b="1" kern="0" dirty="0" err="1">
              <a:solidFill>
                <a:srgbClr val="003145"/>
              </a:solidFill>
              <a:latin typeface="Arial" panose="020B0604020202020204"/>
              <a:ea typeface="+mn-ea"/>
              <a:cs typeface="+mn-cs"/>
            </a:rPr>
            <a:t>Quellen</a:t>
          </a:r>
          <a:endParaRPr lang="en-US" sz="1400" b="1" kern="0" dirty="0">
            <a:solidFill>
              <a:srgbClr val="003145"/>
            </a:solidFill>
            <a:latin typeface="Arial" panose="020B0604020202020204"/>
            <a:ea typeface="+mn-ea"/>
            <a:cs typeface="+mn-cs"/>
          </a:endParaRPr>
        </a:p>
        <a:p>
          <a:pPr marL="0" lvl="0" indent="0" algn="ctr" defTabSz="982663" rtl="0" eaLnBrk="1" latinLnBrk="0" hangingPunct="1">
            <a:lnSpc>
              <a:spcPct val="90000"/>
            </a:lnSpc>
            <a:spcBef>
              <a:spcPct val="0"/>
            </a:spcBef>
            <a:spcAft>
              <a:spcPct val="35000"/>
            </a:spcAft>
            <a:buNone/>
            <a:defRPr/>
          </a:pPr>
          <a:r>
            <a:rPr lang="en-US" sz="1400" b="0" kern="0" dirty="0">
              <a:solidFill>
                <a:srgbClr val="000000"/>
              </a:solidFill>
              <a:latin typeface="Arial" panose="020B0604020202020204"/>
              <a:ea typeface="+mn-ea"/>
              <a:cs typeface="+mn-cs"/>
            </a:rPr>
            <a:t> </a:t>
          </a:r>
        </a:p>
      </dgm:t>
    </dgm:pt>
    <dgm:pt modelId="{8CAC1DEF-B672-4F45-A797-F5CA78247681}" type="parTrans" cxnId="{9EC3D01A-CA9E-4A18-8D84-DD00A628CDCC}">
      <dgm:prSet/>
      <dgm:spPr/>
      <dgm:t>
        <a:bodyPr/>
        <a:lstStyle/>
        <a:p>
          <a:endParaRPr lang="en-US"/>
        </a:p>
      </dgm:t>
    </dgm:pt>
    <dgm:pt modelId="{467A6265-8BCD-4719-B03E-7B6BB61C87D1}" type="sibTrans" cxnId="{9EC3D01A-CA9E-4A18-8D84-DD00A628CDCC}">
      <dgm:prSet/>
      <dgm:spPr/>
      <dgm:t>
        <a:bodyPr/>
        <a:lstStyle/>
        <a:p>
          <a:endParaRPr lang="en-US"/>
        </a:p>
      </dgm:t>
    </dgm:pt>
    <dgm:pt modelId="{02D82E83-518C-4E70-BCE9-0EAFA8FEFEBD}">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rgbClr val="5EB9CF"/>
        </a:solidFill>
        <a:ln>
          <a:solidFill>
            <a:srgbClr val="FB5A17"/>
          </a:solidFill>
        </a:ln>
      </dgm:spPr>
      <dgm:t>
        <a:bodyPr spcFirstLastPara="0" vert="horz" wrap="square" lIns="17145" tIns="17145" rIns="17145" bIns="17145" numCol="1" spcCol="1270" rtlCol="0" anchor="ctr" anchorCtr="0"/>
        <a:lstStyle/>
        <a:p>
          <a:pPr marL="0" lvl="0" indent="0" algn="ctr" defTabSz="982663" rtl="0" eaLnBrk="1" latinLnBrk="0" hangingPunct="1">
            <a:lnSpc>
              <a:spcPct val="90000"/>
            </a:lnSpc>
            <a:spcBef>
              <a:spcPct val="0"/>
            </a:spcBef>
            <a:spcAft>
              <a:spcPct val="35000"/>
            </a:spcAft>
            <a:buNone/>
            <a:defRPr/>
          </a:pPr>
          <a:r>
            <a:rPr lang="de-DE" sz="1800" b="0" kern="0" dirty="0" err="1">
              <a:solidFill>
                <a:srgbClr val="003145"/>
              </a:solidFill>
              <a:latin typeface="Arial" panose="020B0604020202020204"/>
              <a:ea typeface="+mn-ea"/>
              <a:cs typeface="+mn-cs"/>
            </a:rPr>
            <a:t>sektor</a:t>
          </a:r>
          <a:r>
            <a:rPr lang="de-DE" sz="1800" b="0" kern="0" dirty="0">
              <a:solidFill>
                <a:srgbClr val="003145"/>
              </a:solidFill>
              <a:latin typeface="Arial" panose="020B0604020202020204"/>
              <a:ea typeface="+mn-ea"/>
              <a:cs typeface="+mn-cs"/>
            </a:rPr>
            <a:t>-/unternehmens-/anlagenspezifisch</a:t>
          </a:r>
        </a:p>
        <a:p>
          <a:pPr marL="0" lvl="0" indent="0" algn="ctr" defTabSz="982663" rtl="0" eaLnBrk="1" latinLnBrk="0" hangingPunct="1">
            <a:lnSpc>
              <a:spcPct val="90000"/>
            </a:lnSpc>
            <a:spcBef>
              <a:spcPct val="0"/>
            </a:spcBef>
            <a:spcAft>
              <a:spcPct val="35000"/>
            </a:spcAft>
            <a:buNone/>
            <a:defRPr/>
          </a:pPr>
          <a:r>
            <a:rPr lang="de-DE" sz="1800" b="0" kern="0" dirty="0">
              <a:solidFill>
                <a:srgbClr val="003145"/>
              </a:solidFill>
              <a:latin typeface="Arial" panose="020B0604020202020204"/>
              <a:ea typeface="+mn-ea"/>
              <a:cs typeface="+mn-cs"/>
            </a:rPr>
            <a:t> (Schutzzweck: Bevölkerung vor Ausfällen zu schützen)  </a:t>
          </a:r>
          <a:endParaRPr lang="en-US" sz="1800" b="0" kern="0" dirty="0">
            <a:solidFill>
              <a:srgbClr val="003145"/>
            </a:solidFill>
            <a:latin typeface="Arial" panose="020B0604020202020204"/>
            <a:ea typeface="+mn-ea"/>
            <a:cs typeface="+mn-cs"/>
          </a:endParaRPr>
        </a:p>
      </dgm:t>
    </dgm:pt>
    <dgm:pt modelId="{C60D49A0-B36D-4289-AE3A-10DFE3B76ECC}" type="parTrans" cxnId="{0322FAA4-51C7-4B2C-A4CD-BFC20B3624E7}">
      <dgm:prSet/>
      <dgm:spPr>
        <a:solidFill>
          <a:srgbClr val="DE4204"/>
        </a:solidFill>
      </dgm:spPr>
      <dgm:t>
        <a:bodyPr/>
        <a:lstStyle/>
        <a:p>
          <a:endParaRPr lang="en-US">
            <a:solidFill>
              <a:srgbClr val="000000"/>
            </a:solidFill>
          </a:endParaRPr>
        </a:p>
      </dgm:t>
    </dgm:pt>
    <dgm:pt modelId="{3D27D29B-C25C-4A09-893D-B5D0BD532341}" type="sibTrans" cxnId="{0322FAA4-51C7-4B2C-A4CD-BFC20B3624E7}">
      <dgm:prSet/>
      <dgm:spPr/>
      <dgm:t>
        <a:bodyPr/>
        <a:lstStyle/>
        <a:p>
          <a:endParaRPr lang="en-US"/>
        </a:p>
      </dgm:t>
    </dgm:pt>
    <dgm:pt modelId="{EC9970F8-E7D4-42D0-B0D6-A5A34E49C507}">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rgbClr val="5EB9CF"/>
        </a:solidFill>
        <a:ln>
          <a:solidFill>
            <a:srgbClr val="FB5A17"/>
          </a:solidFill>
        </a:ln>
      </dgm:spPr>
      <dgm:t>
        <a:bodyPr spcFirstLastPara="0" vert="horz" wrap="square" lIns="17145" tIns="17145" rIns="17145" bIns="17145" numCol="1" spcCol="1270" rtlCol="0" anchor="ctr" anchorCtr="0"/>
        <a:lstStyle/>
        <a:p>
          <a:pPr marL="0" lvl="0" indent="0" algn="ctr" defTabSz="982663" rtl="0" eaLnBrk="1" latinLnBrk="0" hangingPunct="1">
            <a:lnSpc>
              <a:spcPct val="90000"/>
            </a:lnSpc>
            <a:spcBef>
              <a:spcPct val="0"/>
            </a:spcBef>
            <a:spcAft>
              <a:spcPct val="35000"/>
            </a:spcAft>
            <a:buNone/>
            <a:defRPr/>
          </a:pPr>
          <a:r>
            <a:rPr lang="de-DE" sz="900" b="0" kern="0" dirty="0" err="1">
              <a:solidFill>
                <a:srgbClr val="003145"/>
              </a:solidFill>
              <a:latin typeface="Arial" panose="020B0604020202020204"/>
              <a:ea typeface="+mn-ea"/>
              <a:cs typeface="+mn-cs"/>
            </a:rPr>
            <a:t>DSGVO</a:t>
          </a:r>
          <a:endParaRPr lang="en-US" sz="900" b="0" kern="0" dirty="0">
            <a:solidFill>
              <a:srgbClr val="003145"/>
            </a:solidFill>
            <a:latin typeface="Arial" panose="020B0604020202020204"/>
            <a:ea typeface="+mn-ea"/>
            <a:cs typeface="+mn-cs"/>
          </a:endParaRPr>
        </a:p>
      </dgm:t>
    </dgm:pt>
    <dgm:pt modelId="{AE666AD9-FE22-4B69-AD29-4978FF10AEC2}" type="parTrans" cxnId="{47E03A90-3BA6-484E-86E5-410F6622AC07}">
      <dgm:prSet/>
      <dgm:spPr>
        <a:solidFill>
          <a:srgbClr val="FB5A17"/>
        </a:solidFill>
      </dgm:spPr>
      <dgm:t>
        <a:bodyPr/>
        <a:lstStyle/>
        <a:p>
          <a:endParaRPr lang="en-US">
            <a:solidFill>
              <a:srgbClr val="000000"/>
            </a:solidFill>
          </a:endParaRPr>
        </a:p>
      </dgm:t>
    </dgm:pt>
    <dgm:pt modelId="{8DB3A87E-32F5-4428-9BD0-7669EE63A281}" type="sibTrans" cxnId="{47E03A90-3BA6-484E-86E5-410F6622AC07}">
      <dgm:prSet/>
      <dgm:spPr/>
      <dgm:t>
        <a:bodyPr/>
        <a:lstStyle/>
        <a:p>
          <a:endParaRPr lang="en-US"/>
        </a:p>
      </dgm:t>
    </dgm:pt>
    <dgm:pt modelId="{473D2BDF-6F7F-4B20-A908-5C222E5DA166}">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rgbClr val="5EB9CF"/>
        </a:solidFill>
        <a:ln>
          <a:solidFill>
            <a:srgbClr val="FB5A17"/>
          </a:solidFill>
        </a:ln>
      </dgm:spPr>
      <dgm:t>
        <a:bodyPr spcFirstLastPara="0" vert="horz" wrap="square" lIns="17145" tIns="17145" rIns="17145" bIns="17145" numCol="1" spcCol="1270" rtlCol="0" anchor="ctr" anchorCtr="0"/>
        <a:lstStyle/>
        <a:p>
          <a:pPr marL="0" lvl="0" indent="0" algn="ctr" defTabSz="982663" rtl="0" eaLnBrk="1" latinLnBrk="0" hangingPunct="1">
            <a:lnSpc>
              <a:spcPct val="90000"/>
            </a:lnSpc>
            <a:spcBef>
              <a:spcPct val="0"/>
            </a:spcBef>
            <a:spcAft>
              <a:spcPct val="35000"/>
            </a:spcAft>
            <a:buNone/>
            <a:defRPr/>
          </a:pPr>
          <a:r>
            <a:rPr lang="de-DE" sz="900" b="0" kern="0" dirty="0">
              <a:solidFill>
                <a:srgbClr val="003145"/>
              </a:solidFill>
              <a:latin typeface="Arial" panose="020B0604020202020204"/>
              <a:ea typeface="+mn-ea"/>
              <a:cs typeface="+mn-cs"/>
            </a:rPr>
            <a:t>Produkthaftungsrecht/ Produktsicherheitsrecht</a:t>
          </a:r>
          <a:endParaRPr lang="en-US" sz="900" b="0" kern="0" dirty="0">
            <a:solidFill>
              <a:srgbClr val="003145"/>
            </a:solidFill>
            <a:latin typeface="Arial" panose="020B0604020202020204"/>
            <a:ea typeface="+mn-ea"/>
            <a:cs typeface="+mn-cs"/>
          </a:endParaRPr>
        </a:p>
      </dgm:t>
    </dgm:pt>
    <dgm:pt modelId="{60A8841F-C8A4-4631-ACDD-BD504F28431B}" type="parTrans" cxnId="{E3FA0DCD-3F13-4155-B08F-3C0A11E58E53}">
      <dgm:prSet/>
      <dgm:spPr>
        <a:solidFill>
          <a:srgbClr val="FC804E"/>
        </a:solidFill>
      </dgm:spPr>
      <dgm:t>
        <a:bodyPr/>
        <a:lstStyle/>
        <a:p>
          <a:endParaRPr lang="en-US">
            <a:solidFill>
              <a:srgbClr val="000000"/>
            </a:solidFill>
          </a:endParaRPr>
        </a:p>
      </dgm:t>
    </dgm:pt>
    <dgm:pt modelId="{F85FAD06-F385-4138-82C5-0D6AB7C3A342}" type="sibTrans" cxnId="{E3FA0DCD-3F13-4155-B08F-3C0A11E58E53}">
      <dgm:prSet/>
      <dgm:spPr/>
      <dgm:t>
        <a:bodyPr/>
        <a:lstStyle/>
        <a:p>
          <a:endParaRPr lang="en-US"/>
        </a:p>
      </dgm:t>
    </dgm:pt>
    <dgm:pt modelId="{D8D05398-9724-49F3-8744-E088C6CB8213}">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rgbClr val="5EB9CF"/>
        </a:solidFill>
        <a:ln>
          <a:solidFill>
            <a:srgbClr val="FB5A17"/>
          </a:solidFill>
        </a:ln>
      </dgm:spPr>
      <dgm:t>
        <a:bodyPr spcFirstLastPara="0" vert="horz" wrap="square" lIns="17145" tIns="17145" rIns="17145" bIns="17145" numCol="1" spcCol="1270" rtlCol="0" anchor="ctr" anchorCtr="0"/>
        <a:lstStyle/>
        <a:p>
          <a:pPr marL="0" lvl="0" indent="0" algn="ctr" defTabSz="982663" rtl="0" eaLnBrk="1" latinLnBrk="0" hangingPunct="1">
            <a:lnSpc>
              <a:spcPct val="90000"/>
            </a:lnSpc>
            <a:spcBef>
              <a:spcPct val="0"/>
            </a:spcBef>
            <a:spcAft>
              <a:spcPct val="35000"/>
            </a:spcAft>
            <a:buNone/>
            <a:defRPr/>
          </a:pPr>
          <a:r>
            <a:rPr lang="de-DE" sz="900" b="0" kern="0" noProof="0" dirty="0">
              <a:solidFill>
                <a:srgbClr val="003145"/>
              </a:solidFill>
              <a:latin typeface="Arial" panose="020B0604020202020204"/>
              <a:ea typeface="+mn-ea"/>
              <a:cs typeface="+mn-cs"/>
            </a:rPr>
            <a:t>Indirekt: </a:t>
          </a:r>
          <a:br>
            <a:rPr lang="de-DE" sz="900" b="0" kern="0" noProof="0" dirty="0">
              <a:solidFill>
                <a:srgbClr val="003145"/>
              </a:solidFill>
              <a:latin typeface="Arial" panose="020B0604020202020204"/>
              <a:ea typeface="+mn-ea"/>
              <a:cs typeface="+mn-cs"/>
            </a:rPr>
          </a:br>
          <a:r>
            <a:rPr lang="de-DE" sz="900" b="0" kern="0" noProof="0" dirty="0">
              <a:solidFill>
                <a:srgbClr val="003145"/>
              </a:solidFill>
              <a:latin typeface="Arial" panose="020B0604020202020204"/>
              <a:ea typeface="+mn-ea"/>
              <a:cs typeface="+mn-cs"/>
            </a:rPr>
            <a:t>IP- und </a:t>
          </a:r>
          <a:r>
            <a:rPr lang="de-DE" sz="900" b="0" kern="0" noProof="0" dirty="0" err="1">
              <a:solidFill>
                <a:srgbClr val="003145"/>
              </a:solidFill>
              <a:latin typeface="Arial" panose="020B0604020202020204"/>
              <a:ea typeface="+mn-ea"/>
              <a:cs typeface="+mn-cs"/>
            </a:rPr>
            <a:t>Know</a:t>
          </a:r>
          <a:r>
            <a:rPr lang="de-DE" sz="900" b="0" kern="0" noProof="0" dirty="0">
              <a:solidFill>
                <a:srgbClr val="003145"/>
              </a:solidFill>
              <a:latin typeface="Arial" panose="020B0604020202020204"/>
              <a:ea typeface="+mn-ea"/>
              <a:cs typeface="+mn-cs"/>
            </a:rPr>
            <a:t>- </a:t>
          </a:r>
          <a:r>
            <a:rPr lang="de-DE" sz="900" b="0" kern="0" noProof="0" dirty="0" err="1">
              <a:solidFill>
                <a:srgbClr val="003145"/>
              </a:solidFill>
              <a:latin typeface="Arial" panose="020B0604020202020204"/>
              <a:ea typeface="+mn-ea"/>
              <a:cs typeface="+mn-cs"/>
            </a:rPr>
            <a:t>How</a:t>
          </a:r>
          <a:r>
            <a:rPr lang="de-DE" sz="900" b="0" kern="0" noProof="0" dirty="0">
              <a:solidFill>
                <a:srgbClr val="003145"/>
              </a:solidFill>
              <a:latin typeface="Arial" panose="020B0604020202020204"/>
              <a:ea typeface="+mn-ea"/>
              <a:cs typeface="+mn-cs"/>
            </a:rPr>
            <a:t>-Schutz</a:t>
          </a:r>
          <a:endParaRPr lang="en-US" sz="900" b="0" kern="0" dirty="0">
            <a:solidFill>
              <a:srgbClr val="003145"/>
            </a:solidFill>
            <a:latin typeface="Arial" panose="020B0604020202020204"/>
            <a:ea typeface="+mn-ea"/>
            <a:cs typeface="+mn-cs"/>
          </a:endParaRPr>
        </a:p>
      </dgm:t>
    </dgm:pt>
    <dgm:pt modelId="{A7D94C6B-6B63-4116-B195-632C30A65A73}" type="parTrans" cxnId="{69DB7047-0C49-497D-99E8-15CC77DD1055}">
      <dgm:prSet/>
      <dgm:spPr>
        <a:solidFill>
          <a:srgbClr val="FDA07B"/>
        </a:solidFill>
      </dgm:spPr>
      <dgm:t>
        <a:bodyPr/>
        <a:lstStyle/>
        <a:p>
          <a:endParaRPr lang="en-US">
            <a:solidFill>
              <a:srgbClr val="000000"/>
            </a:solidFill>
          </a:endParaRPr>
        </a:p>
      </dgm:t>
    </dgm:pt>
    <dgm:pt modelId="{0EF52FB2-2A28-4DCA-BC73-3BEFA81F7A11}" type="sibTrans" cxnId="{69DB7047-0C49-497D-99E8-15CC77DD1055}">
      <dgm:prSet/>
      <dgm:spPr/>
      <dgm:t>
        <a:bodyPr/>
        <a:lstStyle/>
        <a:p>
          <a:endParaRPr lang="en-US"/>
        </a:p>
      </dgm:t>
    </dgm:pt>
    <dgm:pt modelId="{8809E6C8-B211-487C-BFCE-B24F0D1F8790}">
      <dgm:prSet custT="1">
        <dgm:style>
          <a:lnRef idx="2">
            <a:schemeClr val="accent1">
              <a:shade val="50000"/>
            </a:schemeClr>
          </a:lnRef>
          <a:fillRef idx="1">
            <a:schemeClr val="accent1"/>
          </a:fillRef>
          <a:effectRef idx="0">
            <a:schemeClr val="accent1"/>
          </a:effectRef>
          <a:fontRef idx="minor">
            <a:schemeClr val="lt1"/>
          </a:fontRef>
        </dgm:style>
      </dgm:prSet>
      <dgm:spPr>
        <a:solidFill>
          <a:srgbClr val="5EB9CF"/>
        </a:solidFill>
        <a:ln>
          <a:solidFill>
            <a:srgbClr val="FB5A17"/>
          </a:solidFill>
        </a:ln>
      </dgm:spPr>
      <dgm:t>
        <a:bodyPr spcFirstLastPara="0" vert="horz" wrap="square" lIns="17145" tIns="17145" rIns="17145" bIns="17145" numCol="1" spcCol="1270" rtlCol="0" anchor="ctr" anchorCtr="0"/>
        <a:lstStyle/>
        <a:p>
          <a:pPr marL="0" lvl="0" indent="0" algn="ctr" defTabSz="982663" rtl="0" eaLnBrk="1" latinLnBrk="0" hangingPunct="1">
            <a:lnSpc>
              <a:spcPct val="90000"/>
            </a:lnSpc>
            <a:spcBef>
              <a:spcPct val="0"/>
            </a:spcBef>
            <a:spcAft>
              <a:spcPct val="35000"/>
            </a:spcAft>
            <a:buNone/>
            <a:defRPr/>
          </a:pPr>
          <a:r>
            <a:rPr lang="de-DE" sz="900" b="0" kern="0" dirty="0">
              <a:solidFill>
                <a:srgbClr val="003145"/>
              </a:solidFill>
              <a:latin typeface="Arial" panose="020B0604020202020204"/>
              <a:ea typeface="+mn-ea"/>
              <a:cs typeface="+mn-cs"/>
            </a:rPr>
            <a:t>Privatrecht; vertragliche Anforderungen</a:t>
          </a:r>
          <a:endParaRPr lang="en-GB" sz="900" b="0" kern="0" noProof="0" dirty="0">
            <a:solidFill>
              <a:srgbClr val="003145"/>
            </a:solidFill>
            <a:latin typeface="Arial" panose="020B0604020202020204"/>
            <a:ea typeface="+mn-ea"/>
            <a:cs typeface="+mn-cs"/>
          </a:endParaRPr>
        </a:p>
      </dgm:t>
    </dgm:pt>
    <dgm:pt modelId="{DAD9BD30-93D9-4F25-A354-8483E94C1D50}" type="parTrans" cxnId="{5668BB20-DF46-4D5B-9A5A-7D77654F7F2E}">
      <dgm:prSet/>
      <dgm:spPr>
        <a:solidFill>
          <a:srgbClr val="FECCB8"/>
        </a:solidFill>
      </dgm:spPr>
      <dgm:t>
        <a:bodyPr/>
        <a:lstStyle/>
        <a:p>
          <a:endParaRPr lang="en-US">
            <a:solidFill>
              <a:srgbClr val="000000"/>
            </a:solidFill>
          </a:endParaRPr>
        </a:p>
      </dgm:t>
    </dgm:pt>
    <dgm:pt modelId="{3BD8CD36-5C42-4202-AF0C-78747983B7CC}" type="sibTrans" cxnId="{5668BB20-DF46-4D5B-9A5A-7D77654F7F2E}">
      <dgm:prSet/>
      <dgm:spPr/>
      <dgm:t>
        <a:bodyPr/>
        <a:lstStyle/>
        <a:p>
          <a:endParaRPr lang="en-US"/>
        </a:p>
      </dgm:t>
    </dgm:pt>
    <dgm:pt modelId="{2AE734F5-4C12-43DB-B9EB-8DAC3941B03E}" type="pres">
      <dgm:prSet presAssocID="{294426B1-CDB2-4114-A906-C659A0B160B7}" presName="cycle" presStyleCnt="0">
        <dgm:presLayoutVars>
          <dgm:chMax val="1"/>
          <dgm:dir/>
          <dgm:animLvl val="ctr"/>
          <dgm:resizeHandles val="exact"/>
        </dgm:presLayoutVars>
      </dgm:prSet>
      <dgm:spPr/>
      <dgm:t>
        <a:bodyPr/>
        <a:lstStyle/>
        <a:p>
          <a:endParaRPr lang="de-DE"/>
        </a:p>
      </dgm:t>
    </dgm:pt>
    <dgm:pt modelId="{F1969D6F-4995-4C26-A7A3-E70DBE19C009}" type="pres">
      <dgm:prSet presAssocID="{26C11F6E-7C35-4992-B722-FCC3CD5D4667}" presName="centerShape" presStyleLbl="node0" presStyleIdx="0" presStyleCnt="1"/>
      <dgm:spPr>
        <a:xfrm>
          <a:off x="3341262" y="1488350"/>
          <a:ext cx="1102054" cy="1102054"/>
        </a:xfrm>
        <a:prstGeom prst="ellipse">
          <a:avLst/>
        </a:prstGeom>
      </dgm:spPr>
      <dgm:t>
        <a:bodyPr/>
        <a:lstStyle/>
        <a:p>
          <a:endParaRPr lang="de-DE"/>
        </a:p>
      </dgm:t>
    </dgm:pt>
    <dgm:pt modelId="{EF0DAB01-799B-4384-8C78-927296DECAAD}" type="pres">
      <dgm:prSet presAssocID="{C60D49A0-B36D-4289-AE3A-10DFE3B76ECC}" presName="parTrans" presStyleLbl="bgSibTrans2D1" presStyleIdx="0" presStyleCnt="5"/>
      <dgm:spPr/>
      <dgm:t>
        <a:bodyPr/>
        <a:lstStyle/>
        <a:p>
          <a:endParaRPr lang="de-DE"/>
        </a:p>
      </dgm:t>
    </dgm:pt>
    <dgm:pt modelId="{1A4495F2-AFA3-463E-B068-0DE06D208915}" type="pres">
      <dgm:prSet presAssocID="{02D82E83-518C-4E70-BCE9-0EAFA8FEFEBD}" presName="node" presStyleLbl="node1" presStyleIdx="0" presStyleCnt="5" custScaleX="158757" custScaleY="125772" custRadScaleRad="131181" custRadScaleInc="0">
        <dgm:presLayoutVars>
          <dgm:bulletEnabled val="1"/>
        </dgm:presLayoutVars>
      </dgm:prSet>
      <dgm:spPr>
        <a:xfrm>
          <a:off x="936098" y="1512668"/>
          <a:ext cx="1662108" cy="1053417"/>
        </a:xfrm>
        <a:prstGeom prst="roundRect">
          <a:avLst>
            <a:gd name="adj" fmla="val 10000"/>
          </a:avLst>
        </a:prstGeom>
      </dgm:spPr>
      <dgm:t>
        <a:bodyPr/>
        <a:lstStyle/>
        <a:p>
          <a:endParaRPr lang="de-DE"/>
        </a:p>
      </dgm:t>
    </dgm:pt>
    <dgm:pt modelId="{14E1BBDC-7BE1-4694-A092-4A8856CD777F}" type="pres">
      <dgm:prSet presAssocID="{AE666AD9-FE22-4B69-AD29-4978FF10AEC2}" presName="parTrans" presStyleLbl="bgSibTrans2D1" presStyleIdx="1" presStyleCnt="5"/>
      <dgm:spPr/>
      <dgm:t>
        <a:bodyPr/>
        <a:lstStyle/>
        <a:p>
          <a:endParaRPr lang="de-DE"/>
        </a:p>
      </dgm:t>
    </dgm:pt>
    <dgm:pt modelId="{071EF6B7-095C-4B71-8885-C28CE2FED8E7}" type="pres">
      <dgm:prSet presAssocID="{EC9970F8-E7D4-42D0-B0D6-A5A34E49C507}" presName="node" presStyleLbl="node1" presStyleIdx="1" presStyleCnt="5" custScaleX="117345" custRadScaleRad="93315" custRadScaleInc="376530">
        <dgm:presLayoutVars>
          <dgm:bulletEnabled val="1"/>
        </dgm:presLayoutVars>
      </dgm:prSet>
      <dgm:spPr>
        <a:xfrm>
          <a:off x="4789652" y="1635128"/>
          <a:ext cx="1228545" cy="837561"/>
        </a:xfrm>
        <a:prstGeom prst="roundRect">
          <a:avLst>
            <a:gd name="adj" fmla="val 10000"/>
          </a:avLst>
        </a:prstGeom>
      </dgm:spPr>
      <dgm:t>
        <a:bodyPr/>
        <a:lstStyle/>
        <a:p>
          <a:endParaRPr lang="de-DE"/>
        </a:p>
      </dgm:t>
    </dgm:pt>
    <dgm:pt modelId="{283E6D46-BF05-4287-8D66-37CAFDF62AEB}" type="pres">
      <dgm:prSet presAssocID="{60A8841F-C8A4-4631-ACDD-BD504F28431B}" presName="parTrans" presStyleLbl="bgSibTrans2D1" presStyleIdx="2" presStyleCnt="5"/>
      <dgm:spPr/>
      <dgm:t>
        <a:bodyPr/>
        <a:lstStyle/>
        <a:p>
          <a:endParaRPr lang="de-DE"/>
        </a:p>
      </dgm:t>
    </dgm:pt>
    <dgm:pt modelId="{0D1F8402-068D-427B-9DB2-05EE6309B63D}" type="pres">
      <dgm:prSet presAssocID="{473D2BDF-6F7F-4B20-A908-5C222E5DA166}" presName="node" presStyleLbl="node1" presStyleIdx="2" presStyleCnt="5" custScaleX="123163" custRadScaleRad="115562" custRadScaleInc="146343">
        <dgm:presLayoutVars>
          <dgm:bulletEnabled val="1"/>
        </dgm:presLayoutVars>
      </dgm:prSet>
      <dgm:spPr>
        <a:xfrm>
          <a:off x="4728691" y="484139"/>
          <a:ext cx="1289456" cy="837561"/>
        </a:xfrm>
        <a:prstGeom prst="roundRect">
          <a:avLst>
            <a:gd name="adj" fmla="val 10000"/>
          </a:avLst>
        </a:prstGeom>
      </dgm:spPr>
      <dgm:t>
        <a:bodyPr/>
        <a:lstStyle/>
        <a:p>
          <a:endParaRPr lang="de-DE"/>
        </a:p>
      </dgm:t>
    </dgm:pt>
    <dgm:pt modelId="{2035A780-FB8B-45B7-A9A8-58F2C2666795}" type="pres">
      <dgm:prSet presAssocID="{A7D94C6B-6B63-4116-B195-632C30A65A73}" presName="parTrans" presStyleLbl="bgSibTrans2D1" presStyleIdx="3" presStyleCnt="5"/>
      <dgm:spPr/>
      <dgm:t>
        <a:bodyPr/>
        <a:lstStyle/>
        <a:p>
          <a:endParaRPr lang="de-DE"/>
        </a:p>
      </dgm:t>
    </dgm:pt>
    <dgm:pt modelId="{E658AB7B-8BB0-4510-8867-9E63716B5700}" type="pres">
      <dgm:prSet presAssocID="{D8D05398-9724-49F3-8744-E088C6CB8213}" presName="node" presStyleLbl="node1" presStyleIdx="3" presStyleCnt="5" custRadScaleRad="88383" custRadScaleInc="-125000">
        <dgm:presLayoutVars>
          <dgm:bulletEnabled val="1"/>
        </dgm:presLayoutVars>
      </dgm:prSet>
      <dgm:spPr>
        <a:xfrm>
          <a:off x="3368813" y="188789"/>
          <a:ext cx="1046951" cy="837561"/>
        </a:xfrm>
        <a:prstGeom prst="roundRect">
          <a:avLst>
            <a:gd name="adj" fmla="val 10000"/>
          </a:avLst>
        </a:prstGeom>
      </dgm:spPr>
      <dgm:t>
        <a:bodyPr/>
        <a:lstStyle/>
        <a:p>
          <a:endParaRPr lang="de-DE"/>
        </a:p>
      </dgm:t>
    </dgm:pt>
    <dgm:pt modelId="{EEE0E375-7B31-4B17-A528-0B7CB3754A38}" type="pres">
      <dgm:prSet presAssocID="{DAD9BD30-93D9-4F25-A354-8483E94C1D50}" presName="parTrans" presStyleLbl="bgSibTrans2D1" presStyleIdx="4" presStyleCnt="5"/>
      <dgm:spPr/>
      <dgm:t>
        <a:bodyPr/>
        <a:lstStyle/>
        <a:p>
          <a:endParaRPr lang="de-DE"/>
        </a:p>
      </dgm:t>
    </dgm:pt>
    <dgm:pt modelId="{AD7EB513-1D17-49D2-A93C-7C72E317BD90}" type="pres">
      <dgm:prSet presAssocID="{8809E6C8-B211-487C-BFCE-B24F0D1F8790}" presName="node" presStyleLbl="node1" presStyleIdx="4" presStyleCnt="5" custRadScaleRad="115607" custRadScaleInc="-396225">
        <dgm:presLayoutVars>
          <dgm:bulletEnabled val="1"/>
        </dgm:presLayoutVars>
      </dgm:prSet>
      <dgm:spPr>
        <a:xfrm>
          <a:off x="1880190" y="484145"/>
          <a:ext cx="1046951" cy="837561"/>
        </a:xfrm>
        <a:prstGeom prst="roundRect">
          <a:avLst>
            <a:gd name="adj" fmla="val 10000"/>
          </a:avLst>
        </a:prstGeom>
      </dgm:spPr>
      <dgm:t>
        <a:bodyPr/>
        <a:lstStyle/>
        <a:p>
          <a:endParaRPr lang="de-DE"/>
        </a:p>
      </dgm:t>
    </dgm:pt>
  </dgm:ptLst>
  <dgm:cxnLst>
    <dgm:cxn modelId="{17EF0824-ECB1-418D-87BE-5F302038863C}" type="presOf" srcId="{294426B1-CDB2-4114-A906-C659A0B160B7}" destId="{2AE734F5-4C12-43DB-B9EB-8DAC3941B03E}" srcOrd="0" destOrd="0" presId="urn:microsoft.com/office/officeart/2005/8/layout/radial4"/>
    <dgm:cxn modelId="{54B8909B-2B68-443F-8A76-8307E785DA79}" type="presOf" srcId="{473D2BDF-6F7F-4B20-A908-5C222E5DA166}" destId="{0D1F8402-068D-427B-9DB2-05EE6309B63D}" srcOrd="0" destOrd="0" presId="urn:microsoft.com/office/officeart/2005/8/layout/radial4"/>
    <dgm:cxn modelId="{5D6C13C4-9BE6-4C87-A817-D38F17A03C64}" type="presOf" srcId="{EC9970F8-E7D4-42D0-B0D6-A5A34E49C507}" destId="{071EF6B7-095C-4B71-8885-C28CE2FED8E7}" srcOrd="0" destOrd="0" presId="urn:microsoft.com/office/officeart/2005/8/layout/radial4"/>
    <dgm:cxn modelId="{0322FAA4-51C7-4B2C-A4CD-BFC20B3624E7}" srcId="{26C11F6E-7C35-4992-B722-FCC3CD5D4667}" destId="{02D82E83-518C-4E70-BCE9-0EAFA8FEFEBD}" srcOrd="0" destOrd="0" parTransId="{C60D49A0-B36D-4289-AE3A-10DFE3B76ECC}" sibTransId="{3D27D29B-C25C-4A09-893D-B5D0BD532341}"/>
    <dgm:cxn modelId="{D4E28BF4-A46A-4CDF-A787-1C85DCE574BD}" type="presOf" srcId="{D8D05398-9724-49F3-8744-E088C6CB8213}" destId="{E658AB7B-8BB0-4510-8867-9E63716B5700}" srcOrd="0" destOrd="0" presId="urn:microsoft.com/office/officeart/2005/8/layout/radial4"/>
    <dgm:cxn modelId="{E3FA0DCD-3F13-4155-B08F-3C0A11E58E53}" srcId="{26C11F6E-7C35-4992-B722-FCC3CD5D4667}" destId="{473D2BDF-6F7F-4B20-A908-5C222E5DA166}" srcOrd="2" destOrd="0" parTransId="{60A8841F-C8A4-4631-ACDD-BD504F28431B}" sibTransId="{F85FAD06-F385-4138-82C5-0D6AB7C3A342}"/>
    <dgm:cxn modelId="{34743D95-319A-41F1-BA9D-6BB1AC368490}" type="presOf" srcId="{AE666AD9-FE22-4B69-AD29-4978FF10AEC2}" destId="{14E1BBDC-7BE1-4694-A092-4A8856CD777F}" srcOrd="0" destOrd="0" presId="urn:microsoft.com/office/officeart/2005/8/layout/radial4"/>
    <dgm:cxn modelId="{B7A49723-7D1F-468F-9C7D-923D45726FBB}" type="presOf" srcId="{C60D49A0-B36D-4289-AE3A-10DFE3B76ECC}" destId="{EF0DAB01-799B-4384-8C78-927296DECAAD}" srcOrd="0" destOrd="0" presId="urn:microsoft.com/office/officeart/2005/8/layout/radial4"/>
    <dgm:cxn modelId="{A6ED1187-EA92-49C8-8B10-C8584138115E}" type="presOf" srcId="{8809E6C8-B211-487C-BFCE-B24F0D1F8790}" destId="{AD7EB513-1D17-49D2-A93C-7C72E317BD90}" srcOrd="0" destOrd="0" presId="urn:microsoft.com/office/officeart/2005/8/layout/radial4"/>
    <dgm:cxn modelId="{47E03A90-3BA6-484E-86E5-410F6622AC07}" srcId="{26C11F6E-7C35-4992-B722-FCC3CD5D4667}" destId="{EC9970F8-E7D4-42D0-B0D6-A5A34E49C507}" srcOrd="1" destOrd="0" parTransId="{AE666AD9-FE22-4B69-AD29-4978FF10AEC2}" sibTransId="{8DB3A87E-32F5-4428-9BD0-7669EE63A281}"/>
    <dgm:cxn modelId="{B39D2C47-CFF1-4F3B-916C-FF3A15FABFC5}" type="presOf" srcId="{A7D94C6B-6B63-4116-B195-632C30A65A73}" destId="{2035A780-FB8B-45B7-A9A8-58F2C2666795}" srcOrd="0" destOrd="0" presId="urn:microsoft.com/office/officeart/2005/8/layout/radial4"/>
    <dgm:cxn modelId="{69DB7047-0C49-497D-99E8-15CC77DD1055}" srcId="{26C11F6E-7C35-4992-B722-FCC3CD5D4667}" destId="{D8D05398-9724-49F3-8744-E088C6CB8213}" srcOrd="3" destOrd="0" parTransId="{A7D94C6B-6B63-4116-B195-632C30A65A73}" sibTransId="{0EF52FB2-2A28-4DCA-BC73-3BEFA81F7A11}"/>
    <dgm:cxn modelId="{9410FD03-C9F8-4CE8-8D16-A887D03F380A}" type="presOf" srcId="{60A8841F-C8A4-4631-ACDD-BD504F28431B}" destId="{283E6D46-BF05-4287-8D66-37CAFDF62AEB}" srcOrd="0" destOrd="0" presId="urn:microsoft.com/office/officeart/2005/8/layout/radial4"/>
    <dgm:cxn modelId="{41D133A9-3E6C-48BD-AC04-9708EDEC9E3B}" type="presOf" srcId="{DAD9BD30-93D9-4F25-A354-8483E94C1D50}" destId="{EEE0E375-7B31-4B17-A528-0B7CB3754A38}" srcOrd="0" destOrd="0" presId="urn:microsoft.com/office/officeart/2005/8/layout/radial4"/>
    <dgm:cxn modelId="{5668BB20-DF46-4D5B-9A5A-7D77654F7F2E}" srcId="{26C11F6E-7C35-4992-B722-FCC3CD5D4667}" destId="{8809E6C8-B211-487C-BFCE-B24F0D1F8790}" srcOrd="4" destOrd="0" parTransId="{DAD9BD30-93D9-4F25-A354-8483E94C1D50}" sibTransId="{3BD8CD36-5C42-4202-AF0C-78747983B7CC}"/>
    <dgm:cxn modelId="{205A3A14-44D8-48B6-8519-7E8C25A03047}" type="presOf" srcId="{26C11F6E-7C35-4992-B722-FCC3CD5D4667}" destId="{F1969D6F-4995-4C26-A7A3-E70DBE19C009}" srcOrd="0" destOrd="0" presId="urn:microsoft.com/office/officeart/2005/8/layout/radial4"/>
    <dgm:cxn modelId="{9EC3D01A-CA9E-4A18-8D84-DD00A628CDCC}" srcId="{294426B1-CDB2-4114-A906-C659A0B160B7}" destId="{26C11F6E-7C35-4992-B722-FCC3CD5D4667}" srcOrd="0" destOrd="0" parTransId="{8CAC1DEF-B672-4F45-A797-F5CA78247681}" sibTransId="{467A6265-8BCD-4719-B03E-7B6BB61C87D1}"/>
    <dgm:cxn modelId="{622C6D75-AECA-455F-9F28-541A54BC7797}" type="presOf" srcId="{02D82E83-518C-4E70-BCE9-0EAFA8FEFEBD}" destId="{1A4495F2-AFA3-463E-B068-0DE06D208915}" srcOrd="0" destOrd="0" presId="urn:microsoft.com/office/officeart/2005/8/layout/radial4"/>
    <dgm:cxn modelId="{B68EA4F5-F2A3-481F-BB0C-F431F631604E}" type="presParOf" srcId="{2AE734F5-4C12-43DB-B9EB-8DAC3941B03E}" destId="{F1969D6F-4995-4C26-A7A3-E70DBE19C009}" srcOrd="0" destOrd="0" presId="urn:microsoft.com/office/officeart/2005/8/layout/radial4"/>
    <dgm:cxn modelId="{0B4EECF8-7D57-4DC0-8482-53F845958B9F}" type="presParOf" srcId="{2AE734F5-4C12-43DB-B9EB-8DAC3941B03E}" destId="{EF0DAB01-799B-4384-8C78-927296DECAAD}" srcOrd="1" destOrd="0" presId="urn:microsoft.com/office/officeart/2005/8/layout/radial4"/>
    <dgm:cxn modelId="{07F21044-99CD-4B5F-A66E-0E37763341CB}" type="presParOf" srcId="{2AE734F5-4C12-43DB-B9EB-8DAC3941B03E}" destId="{1A4495F2-AFA3-463E-B068-0DE06D208915}" srcOrd="2" destOrd="0" presId="urn:microsoft.com/office/officeart/2005/8/layout/radial4"/>
    <dgm:cxn modelId="{8D6864FF-7712-4690-91FD-741A2A116E18}" type="presParOf" srcId="{2AE734F5-4C12-43DB-B9EB-8DAC3941B03E}" destId="{14E1BBDC-7BE1-4694-A092-4A8856CD777F}" srcOrd="3" destOrd="0" presId="urn:microsoft.com/office/officeart/2005/8/layout/radial4"/>
    <dgm:cxn modelId="{5BB3366E-01E6-4DD3-972B-C9F29452B1AE}" type="presParOf" srcId="{2AE734F5-4C12-43DB-B9EB-8DAC3941B03E}" destId="{071EF6B7-095C-4B71-8885-C28CE2FED8E7}" srcOrd="4" destOrd="0" presId="urn:microsoft.com/office/officeart/2005/8/layout/radial4"/>
    <dgm:cxn modelId="{C004F898-B603-4615-877C-68E0615FDB74}" type="presParOf" srcId="{2AE734F5-4C12-43DB-B9EB-8DAC3941B03E}" destId="{283E6D46-BF05-4287-8D66-37CAFDF62AEB}" srcOrd="5" destOrd="0" presId="urn:microsoft.com/office/officeart/2005/8/layout/radial4"/>
    <dgm:cxn modelId="{A4447C1A-74E0-4CA2-882E-41CF06A634FD}" type="presParOf" srcId="{2AE734F5-4C12-43DB-B9EB-8DAC3941B03E}" destId="{0D1F8402-068D-427B-9DB2-05EE6309B63D}" srcOrd="6" destOrd="0" presId="urn:microsoft.com/office/officeart/2005/8/layout/radial4"/>
    <dgm:cxn modelId="{0549AF26-C44E-4A97-BE9C-C1E1A78FC9ED}" type="presParOf" srcId="{2AE734F5-4C12-43DB-B9EB-8DAC3941B03E}" destId="{2035A780-FB8B-45B7-A9A8-58F2C2666795}" srcOrd="7" destOrd="0" presId="urn:microsoft.com/office/officeart/2005/8/layout/radial4"/>
    <dgm:cxn modelId="{376A91B9-E852-403B-9951-6E758BD480EC}" type="presParOf" srcId="{2AE734F5-4C12-43DB-B9EB-8DAC3941B03E}" destId="{E658AB7B-8BB0-4510-8867-9E63716B5700}" srcOrd="8" destOrd="0" presId="urn:microsoft.com/office/officeart/2005/8/layout/radial4"/>
    <dgm:cxn modelId="{EDF4DA6C-9D41-4099-8274-E95FBBFB8A34}" type="presParOf" srcId="{2AE734F5-4C12-43DB-B9EB-8DAC3941B03E}" destId="{EEE0E375-7B31-4B17-A528-0B7CB3754A38}" srcOrd="9" destOrd="0" presId="urn:microsoft.com/office/officeart/2005/8/layout/radial4"/>
    <dgm:cxn modelId="{C1A554A7-386D-471B-B561-DB18B6C147F8}" type="presParOf" srcId="{2AE734F5-4C12-43DB-B9EB-8DAC3941B03E}" destId="{AD7EB513-1D17-49D2-A93C-7C72E317BD90}" srcOrd="10" destOrd="0" presId="urn:microsoft.com/office/officeart/2005/8/layout/radial4"/>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C870FB-55FF-4504-8468-3D7D8EF55225}"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de-DE"/>
        </a:p>
      </dgm:t>
    </dgm:pt>
    <dgm:pt modelId="{8E523399-8858-4186-B3DD-02586C67771F}" type="pres">
      <dgm:prSet presAssocID="{DFC870FB-55FF-4504-8468-3D7D8EF55225}" presName="diagram" presStyleCnt="0">
        <dgm:presLayoutVars>
          <dgm:dir/>
          <dgm:resizeHandles val="exact"/>
        </dgm:presLayoutVars>
      </dgm:prSet>
      <dgm:spPr/>
      <dgm:t>
        <a:bodyPr/>
        <a:lstStyle/>
        <a:p>
          <a:endParaRPr lang="de-DE"/>
        </a:p>
      </dgm:t>
    </dgm:pt>
  </dgm:ptLst>
  <dgm:cxnLst>
    <dgm:cxn modelId="{6A349325-0856-4B88-86F2-117EBDC68E2B}" type="presOf" srcId="{DFC870FB-55FF-4504-8468-3D7D8EF55225}" destId="{8E523399-8858-4186-B3DD-02586C67771F}"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C870FB-55FF-4504-8468-3D7D8EF55225}"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de-DE"/>
        </a:p>
      </dgm:t>
    </dgm:pt>
    <dgm:pt modelId="{8E523399-8858-4186-B3DD-02586C67771F}" type="pres">
      <dgm:prSet presAssocID="{DFC870FB-55FF-4504-8468-3D7D8EF55225}" presName="diagram" presStyleCnt="0">
        <dgm:presLayoutVars>
          <dgm:dir/>
          <dgm:resizeHandles val="exact"/>
        </dgm:presLayoutVars>
      </dgm:prSet>
      <dgm:spPr/>
      <dgm:t>
        <a:bodyPr/>
        <a:lstStyle/>
        <a:p>
          <a:endParaRPr lang="de-DE"/>
        </a:p>
      </dgm:t>
    </dgm:pt>
  </dgm:ptLst>
  <dgm:cxnLst>
    <dgm:cxn modelId="{6A349325-0856-4B88-86F2-117EBDC68E2B}" type="presOf" srcId="{DFC870FB-55FF-4504-8468-3D7D8EF55225}" destId="{8E523399-8858-4186-B3DD-02586C67771F}" srcOrd="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C870FB-55FF-4504-8468-3D7D8EF55225}" type="doc">
      <dgm:prSet loTypeId="urn:microsoft.com/office/officeart/2005/8/layout/default" loCatId="list" qsTypeId="urn:microsoft.com/office/officeart/2005/8/quickstyle/simple1" qsCatId="simple" csTypeId="urn:microsoft.com/office/officeart/2005/8/colors/accent4_2" csCatId="accent4" phldr="1"/>
      <dgm:spPr/>
      <dgm:t>
        <a:bodyPr/>
        <a:lstStyle/>
        <a:p>
          <a:endParaRPr lang="de-DE"/>
        </a:p>
      </dgm:t>
    </dgm:pt>
    <dgm:pt modelId="{06CE722B-C803-4962-8CFA-2903D356CDCF}">
      <dgm:prSet phldrT="[Text]" custT="1"/>
      <dgm:spPr/>
      <dgm:t>
        <a:bodyPr/>
        <a:lstStyle/>
        <a:p>
          <a:r>
            <a:rPr lang="de-DE" sz="2000" b="0" dirty="0"/>
            <a:t>Energie</a:t>
          </a:r>
          <a:endParaRPr lang="de-DE" sz="2000" dirty="0"/>
        </a:p>
      </dgm:t>
    </dgm:pt>
    <dgm:pt modelId="{BBBD80BF-20BD-4F0D-B30A-8A866743A2C4}" type="parTrans" cxnId="{65BB16C5-F00E-4972-9287-2CD8B72CB321}">
      <dgm:prSet/>
      <dgm:spPr/>
      <dgm:t>
        <a:bodyPr/>
        <a:lstStyle/>
        <a:p>
          <a:endParaRPr lang="de-DE"/>
        </a:p>
      </dgm:t>
    </dgm:pt>
    <dgm:pt modelId="{A9E0CE82-AACB-48A1-8147-350B043AEE65}" type="sibTrans" cxnId="{65BB16C5-F00E-4972-9287-2CD8B72CB321}">
      <dgm:prSet/>
      <dgm:spPr/>
      <dgm:t>
        <a:bodyPr/>
        <a:lstStyle/>
        <a:p>
          <a:endParaRPr lang="de-DE"/>
        </a:p>
      </dgm:t>
    </dgm:pt>
    <dgm:pt modelId="{C5B6A063-C885-46D5-BF44-67BC3309C5E7}">
      <dgm:prSet phldrT="[Text]" custT="1"/>
      <dgm:spPr/>
      <dgm:t>
        <a:bodyPr/>
        <a:lstStyle/>
        <a:p>
          <a:r>
            <a:rPr lang="de-DE" sz="2000" dirty="0"/>
            <a:t>Siedlungsabfallentsorgung</a:t>
          </a:r>
        </a:p>
      </dgm:t>
    </dgm:pt>
    <dgm:pt modelId="{AEA03479-B50F-4D9F-BB35-F902EF28A9FB}" type="parTrans" cxnId="{965014C3-0C46-4F21-9ADA-F87EACFC56E0}">
      <dgm:prSet/>
      <dgm:spPr/>
      <dgm:t>
        <a:bodyPr/>
        <a:lstStyle/>
        <a:p>
          <a:endParaRPr lang="de-DE"/>
        </a:p>
      </dgm:t>
    </dgm:pt>
    <dgm:pt modelId="{060C8628-62DE-439F-BD39-7F424E2A02D9}" type="sibTrans" cxnId="{965014C3-0C46-4F21-9ADA-F87EACFC56E0}">
      <dgm:prSet/>
      <dgm:spPr/>
      <dgm:t>
        <a:bodyPr/>
        <a:lstStyle/>
        <a:p>
          <a:endParaRPr lang="de-DE"/>
        </a:p>
      </dgm:t>
    </dgm:pt>
    <dgm:pt modelId="{F0F0A72E-9DAB-456C-8453-A8967CD91071}">
      <dgm:prSet phldrT="[Text]" custT="1"/>
      <dgm:spPr/>
      <dgm:t>
        <a:bodyPr/>
        <a:lstStyle/>
        <a:p>
          <a:r>
            <a:rPr lang="de-DE" sz="2000" b="0" dirty="0"/>
            <a:t>Transport und Verkehr</a:t>
          </a:r>
          <a:endParaRPr lang="de-DE" sz="2000" dirty="0"/>
        </a:p>
      </dgm:t>
    </dgm:pt>
    <dgm:pt modelId="{26288D50-B4D1-416A-9B8B-10B1956EE43D}" type="parTrans" cxnId="{E117B4AD-D880-4F32-B4B0-9599487F8D30}">
      <dgm:prSet/>
      <dgm:spPr/>
      <dgm:t>
        <a:bodyPr/>
        <a:lstStyle/>
        <a:p>
          <a:endParaRPr lang="de-DE"/>
        </a:p>
      </dgm:t>
    </dgm:pt>
    <dgm:pt modelId="{3824DDDF-A275-48EC-A483-B5B2405C54A9}" type="sibTrans" cxnId="{E117B4AD-D880-4F32-B4B0-9599487F8D30}">
      <dgm:prSet/>
      <dgm:spPr/>
      <dgm:t>
        <a:bodyPr/>
        <a:lstStyle/>
        <a:p>
          <a:endParaRPr lang="de-DE"/>
        </a:p>
      </dgm:t>
    </dgm:pt>
    <dgm:pt modelId="{14B2A5B6-5096-4D6F-9B71-EE506E2853FE}">
      <dgm:prSet phldrT="[Text]" custT="1"/>
      <dgm:spPr/>
      <dgm:t>
        <a:bodyPr/>
        <a:lstStyle/>
        <a:p>
          <a:r>
            <a:rPr lang="de-DE" sz="2000" b="0" dirty="0"/>
            <a:t> Ernährung</a:t>
          </a:r>
          <a:endParaRPr lang="de-DE" sz="2000" dirty="0"/>
        </a:p>
      </dgm:t>
    </dgm:pt>
    <dgm:pt modelId="{CF9824D6-EFB3-4B8D-873E-3B14994E616A}" type="parTrans" cxnId="{C2F4F8AD-EB0B-4BE6-A29E-493D3B43F2EB}">
      <dgm:prSet/>
      <dgm:spPr/>
      <dgm:t>
        <a:bodyPr/>
        <a:lstStyle/>
        <a:p>
          <a:endParaRPr lang="de-DE"/>
        </a:p>
      </dgm:t>
    </dgm:pt>
    <dgm:pt modelId="{D4E5ED62-CA87-48F1-B35C-8DE65E13B7B3}" type="sibTrans" cxnId="{C2F4F8AD-EB0B-4BE6-A29E-493D3B43F2EB}">
      <dgm:prSet/>
      <dgm:spPr/>
      <dgm:t>
        <a:bodyPr/>
        <a:lstStyle/>
        <a:p>
          <a:endParaRPr lang="de-DE"/>
        </a:p>
      </dgm:t>
    </dgm:pt>
    <dgm:pt modelId="{4B3AEDDE-5F6D-4A56-B5CC-9747857E0C45}">
      <dgm:prSet phldrT="[Text]" custT="1"/>
      <dgm:spPr/>
      <dgm:t>
        <a:bodyPr/>
        <a:lstStyle/>
        <a:p>
          <a:r>
            <a:rPr lang="de-DE" sz="2000" b="0" dirty="0"/>
            <a:t>Finanz- und Versicherungswesen</a:t>
          </a:r>
          <a:endParaRPr lang="de-DE" sz="2000" dirty="0"/>
        </a:p>
      </dgm:t>
    </dgm:pt>
    <dgm:pt modelId="{F4429868-D1F3-40C1-9764-E0A6593C3A3E}" type="parTrans" cxnId="{4261D8BC-0F8D-4075-B50F-A4BCA46C10A8}">
      <dgm:prSet/>
      <dgm:spPr/>
      <dgm:t>
        <a:bodyPr/>
        <a:lstStyle/>
        <a:p>
          <a:endParaRPr lang="de-DE"/>
        </a:p>
      </dgm:t>
    </dgm:pt>
    <dgm:pt modelId="{65418D14-8A58-4BD7-B180-2ED79C62058A}" type="sibTrans" cxnId="{4261D8BC-0F8D-4075-B50F-A4BCA46C10A8}">
      <dgm:prSet/>
      <dgm:spPr/>
      <dgm:t>
        <a:bodyPr/>
        <a:lstStyle/>
        <a:p>
          <a:endParaRPr lang="de-DE"/>
        </a:p>
      </dgm:t>
    </dgm:pt>
    <dgm:pt modelId="{A57D90E7-7A65-49D4-8670-9739ABD1AA93}">
      <dgm:prSet phldrT="[Text]" custT="1"/>
      <dgm:spPr/>
      <dgm:t>
        <a:bodyPr/>
        <a:lstStyle/>
        <a:p>
          <a:r>
            <a:rPr lang="de-DE" sz="2000" b="0" dirty="0"/>
            <a:t>Wasser </a:t>
          </a:r>
          <a:r>
            <a:rPr lang="de-DE" sz="2000" b="0" i="1" dirty="0"/>
            <a:t>(Trinkwasserversorgung und Abwasserbeseitigung)</a:t>
          </a:r>
          <a:endParaRPr lang="de-DE" sz="2000" i="1" dirty="0"/>
        </a:p>
      </dgm:t>
    </dgm:pt>
    <dgm:pt modelId="{C73DD435-35FD-4667-BB17-6DC46ED6796E}" type="parTrans" cxnId="{2CD168E6-F4BD-4BA4-B026-4855E3E44FC3}">
      <dgm:prSet/>
      <dgm:spPr/>
      <dgm:t>
        <a:bodyPr/>
        <a:lstStyle/>
        <a:p>
          <a:endParaRPr lang="de-DE"/>
        </a:p>
      </dgm:t>
    </dgm:pt>
    <dgm:pt modelId="{0535C0A0-20FB-4453-A063-9466CA3BF2C7}" type="sibTrans" cxnId="{2CD168E6-F4BD-4BA4-B026-4855E3E44FC3}">
      <dgm:prSet/>
      <dgm:spPr/>
      <dgm:t>
        <a:bodyPr/>
        <a:lstStyle/>
        <a:p>
          <a:endParaRPr lang="de-DE"/>
        </a:p>
      </dgm:t>
    </dgm:pt>
    <dgm:pt modelId="{3E9B9C6C-72BC-4612-A5BB-E00281FEE87D}">
      <dgm:prSet phldrT="[Text]" custT="1"/>
      <dgm:spPr/>
      <dgm:t>
        <a:bodyPr/>
        <a:lstStyle/>
        <a:p>
          <a:r>
            <a:rPr lang="de-DE" sz="2000" b="0" dirty="0"/>
            <a:t>Informationstechnik und Telekommunikation</a:t>
          </a:r>
          <a:endParaRPr lang="de-DE" sz="2000" dirty="0"/>
        </a:p>
      </dgm:t>
    </dgm:pt>
    <dgm:pt modelId="{1FE766F5-1F4F-4D02-8C7D-53725691C3DF}" type="parTrans" cxnId="{E32BFF82-4B63-42E4-8304-D7A034DB37DA}">
      <dgm:prSet/>
      <dgm:spPr/>
      <dgm:t>
        <a:bodyPr/>
        <a:lstStyle/>
        <a:p>
          <a:endParaRPr lang="de-DE"/>
        </a:p>
      </dgm:t>
    </dgm:pt>
    <dgm:pt modelId="{58992066-A2C4-4E80-9CED-228685CC743D}" type="sibTrans" cxnId="{E32BFF82-4B63-42E4-8304-D7A034DB37DA}">
      <dgm:prSet/>
      <dgm:spPr/>
      <dgm:t>
        <a:bodyPr/>
        <a:lstStyle/>
        <a:p>
          <a:endParaRPr lang="de-DE"/>
        </a:p>
      </dgm:t>
    </dgm:pt>
    <dgm:pt modelId="{C1835C1E-97D2-4964-B527-2DC5DC3D0314}">
      <dgm:prSet custT="1"/>
      <dgm:spPr/>
      <dgm:t>
        <a:bodyPr/>
        <a:lstStyle/>
        <a:p>
          <a:r>
            <a:rPr lang="de-DE" sz="2000" dirty="0"/>
            <a:t>Gesundheit</a:t>
          </a:r>
        </a:p>
      </dgm:t>
    </dgm:pt>
    <dgm:pt modelId="{0442C25D-6464-4365-BAE8-6BDDF8C8A97B}" type="parTrans" cxnId="{1A2447F6-6789-4196-960D-7A9B2B1CE1B8}">
      <dgm:prSet/>
      <dgm:spPr/>
      <dgm:t>
        <a:bodyPr/>
        <a:lstStyle/>
        <a:p>
          <a:endParaRPr lang="de-DE"/>
        </a:p>
      </dgm:t>
    </dgm:pt>
    <dgm:pt modelId="{F0951B20-4EBE-4FD5-96B3-FB7D05A82F2E}" type="sibTrans" cxnId="{1A2447F6-6789-4196-960D-7A9B2B1CE1B8}">
      <dgm:prSet/>
      <dgm:spPr/>
      <dgm:t>
        <a:bodyPr/>
        <a:lstStyle/>
        <a:p>
          <a:endParaRPr lang="de-DE"/>
        </a:p>
      </dgm:t>
    </dgm:pt>
    <dgm:pt modelId="{8E523399-8858-4186-B3DD-02586C67771F}" type="pres">
      <dgm:prSet presAssocID="{DFC870FB-55FF-4504-8468-3D7D8EF55225}" presName="diagram" presStyleCnt="0">
        <dgm:presLayoutVars>
          <dgm:dir/>
          <dgm:resizeHandles val="exact"/>
        </dgm:presLayoutVars>
      </dgm:prSet>
      <dgm:spPr/>
      <dgm:t>
        <a:bodyPr/>
        <a:lstStyle/>
        <a:p>
          <a:endParaRPr lang="de-DE"/>
        </a:p>
      </dgm:t>
    </dgm:pt>
    <dgm:pt modelId="{75079AA8-A8C6-4DB7-8DB9-F6A7938ECECA}" type="pres">
      <dgm:prSet presAssocID="{06CE722B-C803-4962-8CFA-2903D356CDCF}" presName="node" presStyleLbl="node1" presStyleIdx="0" presStyleCnt="8">
        <dgm:presLayoutVars>
          <dgm:bulletEnabled val="1"/>
        </dgm:presLayoutVars>
      </dgm:prSet>
      <dgm:spPr/>
      <dgm:t>
        <a:bodyPr/>
        <a:lstStyle/>
        <a:p>
          <a:endParaRPr lang="de-DE"/>
        </a:p>
      </dgm:t>
    </dgm:pt>
    <dgm:pt modelId="{F7E4AF04-3AEE-4DF8-BBDE-392585FEF21A}" type="pres">
      <dgm:prSet presAssocID="{A9E0CE82-AACB-48A1-8147-350B043AEE65}" presName="sibTrans" presStyleCnt="0"/>
      <dgm:spPr/>
    </dgm:pt>
    <dgm:pt modelId="{0A3FDEEB-24B6-45AF-A5D7-683085DE05A5}" type="pres">
      <dgm:prSet presAssocID="{F0F0A72E-9DAB-456C-8453-A8967CD91071}" presName="node" presStyleLbl="node1" presStyleIdx="1" presStyleCnt="8">
        <dgm:presLayoutVars>
          <dgm:bulletEnabled val="1"/>
        </dgm:presLayoutVars>
      </dgm:prSet>
      <dgm:spPr/>
      <dgm:t>
        <a:bodyPr/>
        <a:lstStyle/>
        <a:p>
          <a:endParaRPr lang="de-DE"/>
        </a:p>
      </dgm:t>
    </dgm:pt>
    <dgm:pt modelId="{F1A242D6-4FA6-4E1A-A45A-8B7A55F5C76B}" type="pres">
      <dgm:prSet presAssocID="{3824DDDF-A275-48EC-A483-B5B2405C54A9}" presName="sibTrans" presStyleCnt="0"/>
      <dgm:spPr/>
    </dgm:pt>
    <dgm:pt modelId="{411FB178-8E50-4A1A-93FC-1E4919E9523F}" type="pres">
      <dgm:prSet presAssocID="{14B2A5B6-5096-4D6F-9B71-EE506E2853FE}" presName="node" presStyleLbl="node1" presStyleIdx="2" presStyleCnt="8">
        <dgm:presLayoutVars>
          <dgm:bulletEnabled val="1"/>
        </dgm:presLayoutVars>
      </dgm:prSet>
      <dgm:spPr/>
      <dgm:t>
        <a:bodyPr/>
        <a:lstStyle/>
        <a:p>
          <a:endParaRPr lang="de-DE"/>
        </a:p>
      </dgm:t>
    </dgm:pt>
    <dgm:pt modelId="{97D1A5DF-0F47-4052-A24F-7EE74A4CEC54}" type="pres">
      <dgm:prSet presAssocID="{D4E5ED62-CA87-48F1-B35C-8DE65E13B7B3}" presName="sibTrans" presStyleCnt="0"/>
      <dgm:spPr/>
    </dgm:pt>
    <dgm:pt modelId="{C4563354-DD84-4C42-93BE-8F78F2F60922}" type="pres">
      <dgm:prSet presAssocID="{4B3AEDDE-5F6D-4A56-B5CC-9747857E0C45}" presName="node" presStyleLbl="node1" presStyleIdx="3" presStyleCnt="8" custScaleX="145118">
        <dgm:presLayoutVars>
          <dgm:bulletEnabled val="1"/>
        </dgm:presLayoutVars>
      </dgm:prSet>
      <dgm:spPr/>
      <dgm:t>
        <a:bodyPr/>
        <a:lstStyle/>
        <a:p>
          <a:endParaRPr lang="de-DE"/>
        </a:p>
      </dgm:t>
    </dgm:pt>
    <dgm:pt modelId="{664644B3-E665-4D83-9B6A-CAF30B67F2BE}" type="pres">
      <dgm:prSet presAssocID="{65418D14-8A58-4BD7-B180-2ED79C62058A}" presName="sibTrans" presStyleCnt="0"/>
      <dgm:spPr/>
    </dgm:pt>
    <dgm:pt modelId="{2F49006C-E1EC-45E1-850B-C5D998DE2DC5}" type="pres">
      <dgm:prSet presAssocID="{A57D90E7-7A65-49D4-8670-9739ABD1AA93}" presName="node" presStyleLbl="node1" presStyleIdx="4" presStyleCnt="8" custScaleX="127996">
        <dgm:presLayoutVars>
          <dgm:bulletEnabled val="1"/>
        </dgm:presLayoutVars>
      </dgm:prSet>
      <dgm:spPr/>
      <dgm:t>
        <a:bodyPr/>
        <a:lstStyle/>
        <a:p>
          <a:endParaRPr lang="de-DE"/>
        </a:p>
      </dgm:t>
    </dgm:pt>
    <dgm:pt modelId="{8539C64F-080C-443A-A10F-5A4139D3B8D6}" type="pres">
      <dgm:prSet presAssocID="{0535C0A0-20FB-4453-A063-9466CA3BF2C7}" presName="sibTrans" presStyleCnt="0"/>
      <dgm:spPr/>
    </dgm:pt>
    <dgm:pt modelId="{B88CB692-AF28-4DCA-B8DE-13AFA98DA36D}" type="pres">
      <dgm:prSet presAssocID="{3E9B9C6C-72BC-4612-A5BB-E00281FEE87D}" presName="node" presStyleLbl="node1" presStyleIdx="5" presStyleCnt="8" custScaleX="116343">
        <dgm:presLayoutVars>
          <dgm:bulletEnabled val="1"/>
        </dgm:presLayoutVars>
      </dgm:prSet>
      <dgm:spPr/>
      <dgm:t>
        <a:bodyPr/>
        <a:lstStyle/>
        <a:p>
          <a:endParaRPr lang="de-DE"/>
        </a:p>
      </dgm:t>
    </dgm:pt>
    <dgm:pt modelId="{5FD6AE0C-7229-430C-B916-2D4F8F075FB9}" type="pres">
      <dgm:prSet presAssocID="{58992066-A2C4-4E80-9CED-228685CC743D}" presName="sibTrans" presStyleCnt="0"/>
      <dgm:spPr/>
    </dgm:pt>
    <dgm:pt modelId="{6F1AD8E4-BB7B-4258-882D-69A491186D72}" type="pres">
      <dgm:prSet presAssocID="{C5B6A063-C885-46D5-BF44-67BC3309C5E7}" presName="node" presStyleLbl="node1" presStyleIdx="6" presStyleCnt="8" custScaleX="157204" custLinFactNeighborX="62" custLinFactNeighborY="-5571">
        <dgm:presLayoutVars>
          <dgm:bulletEnabled val="1"/>
        </dgm:presLayoutVars>
      </dgm:prSet>
      <dgm:spPr/>
      <dgm:t>
        <a:bodyPr/>
        <a:lstStyle/>
        <a:p>
          <a:endParaRPr lang="de-DE"/>
        </a:p>
      </dgm:t>
    </dgm:pt>
    <dgm:pt modelId="{90BF535F-7BE0-4E30-89B2-4CF15AC5CE90}" type="pres">
      <dgm:prSet presAssocID="{060C8628-62DE-439F-BD39-7F424E2A02D9}" presName="sibTrans" presStyleCnt="0"/>
      <dgm:spPr/>
    </dgm:pt>
    <dgm:pt modelId="{7A933D0A-7BB2-4F68-87B5-AC3DE5A331EA}" type="pres">
      <dgm:prSet presAssocID="{C1835C1E-97D2-4964-B527-2DC5DC3D0314}" presName="node" presStyleLbl="node1" presStyleIdx="7" presStyleCnt="8">
        <dgm:presLayoutVars>
          <dgm:bulletEnabled val="1"/>
        </dgm:presLayoutVars>
      </dgm:prSet>
      <dgm:spPr/>
      <dgm:t>
        <a:bodyPr/>
        <a:lstStyle/>
        <a:p>
          <a:endParaRPr lang="de-DE"/>
        </a:p>
      </dgm:t>
    </dgm:pt>
  </dgm:ptLst>
  <dgm:cxnLst>
    <dgm:cxn modelId="{E117B4AD-D880-4F32-B4B0-9599487F8D30}" srcId="{DFC870FB-55FF-4504-8468-3D7D8EF55225}" destId="{F0F0A72E-9DAB-456C-8453-A8967CD91071}" srcOrd="1" destOrd="0" parTransId="{26288D50-B4D1-416A-9B8B-10B1956EE43D}" sibTransId="{3824DDDF-A275-48EC-A483-B5B2405C54A9}"/>
    <dgm:cxn modelId="{DD6B01B9-1770-40C7-BD96-81F1D37F955A}" type="presOf" srcId="{06CE722B-C803-4962-8CFA-2903D356CDCF}" destId="{75079AA8-A8C6-4DB7-8DB9-F6A7938ECECA}" srcOrd="0" destOrd="0" presId="urn:microsoft.com/office/officeart/2005/8/layout/default"/>
    <dgm:cxn modelId="{B9108779-8799-4C1E-A8D5-1CAEEF3A9A0A}" type="presOf" srcId="{4B3AEDDE-5F6D-4A56-B5CC-9747857E0C45}" destId="{C4563354-DD84-4C42-93BE-8F78F2F60922}" srcOrd="0" destOrd="0" presId="urn:microsoft.com/office/officeart/2005/8/layout/default"/>
    <dgm:cxn modelId="{6A349325-0856-4B88-86F2-117EBDC68E2B}" type="presOf" srcId="{DFC870FB-55FF-4504-8468-3D7D8EF55225}" destId="{8E523399-8858-4186-B3DD-02586C67771F}" srcOrd="0" destOrd="0" presId="urn:microsoft.com/office/officeart/2005/8/layout/default"/>
    <dgm:cxn modelId="{394F3C25-78BE-4D58-AA94-57F33209CC3F}" type="presOf" srcId="{14B2A5B6-5096-4D6F-9B71-EE506E2853FE}" destId="{411FB178-8E50-4A1A-93FC-1E4919E9523F}" srcOrd="0" destOrd="0" presId="urn:microsoft.com/office/officeart/2005/8/layout/default"/>
    <dgm:cxn modelId="{FAC6D624-A4F8-4C07-99A6-4A39547A79AB}" type="presOf" srcId="{3E9B9C6C-72BC-4612-A5BB-E00281FEE87D}" destId="{B88CB692-AF28-4DCA-B8DE-13AFA98DA36D}" srcOrd="0" destOrd="0" presId="urn:microsoft.com/office/officeart/2005/8/layout/default"/>
    <dgm:cxn modelId="{4261D8BC-0F8D-4075-B50F-A4BCA46C10A8}" srcId="{DFC870FB-55FF-4504-8468-3D7D8EF55225}" destId="{4B3AEDDE-5F6D-4A56-B5CC-9747857E0C45}" srcOrd="3" destOrd="0" parTransId="{F4429868-D1F3-40C1-9764-E0A6593C3A3E}" sibTransId="{65418D14-8A58-4BD7-B180-2ED79C62058A}"/>
    <dgm:cxn modelId="{3729C344-016B-47F4-8093-8E43E57C1F48}" type="presOf" srcId="{F0F0A72E-9DAB-456C-8453-A8967CD91071}" destId="{0A3FDEEB-24B6-45AF-A5D7-683085DE05A5}" srcOrd="0" destOrd="0" presId="urn:microsoft.com/office/officeart/2005/8/layout/default"/>
    <dgm:cxn modelId="{965014C3-0C46-4F21-9ADA-F87EACFC56E0}" srcId="{DFC870FB-55FF-4504-8468-3D7D8EF55225}" destId="{C5B6A063-C885-46D5-BF44-67BC3309C5E7}" srcOrd="6" destOrd="0" parTransId="{AEA03479-B50F-4D9F-BB35-F902EF28A9FB}" sibTransId="{060C8628-62DE-439F-BD39-7F424E2A02D9}"/>
    <dgm:cxn modelId="{F160ACC7-2156-47D8-8C05-2D15C1875E0B}" type="presOf" srcId="{C1835C1E-97D2-4964-B527-2DC5DC3D0314}" destId="{7A933D0A-7BB2-4F68-87B5-AC3DE5A331EA}" srcOrd="0" destOrd="0" presId="urn:microsoft.com/office/officeart/2005/8/layout/default"/>
    <dgm:cxn modelId="{1FCD4019-8577-4506-BA05-AA60A4DDFA2D}" type="presOf" srcId="{A57D90E7-7A65-49D4-8670-9739ABD1AA93}" destId="{2F49006C-E1EC-45E1-850B-C5D998DE2DC5}" srcOrd="0" destOrd="0" presId="urn:microsoft.com/office/officeart/2005/8/layout/default"/>
    <dgm:cxn modelId="{E32BFF82-4B63-42E4-8304-D7A034DB37DA}" srcId="{DFC870FB-55FF-4504-8468-3D7D8EF55225}" destId="{3E9B9C6C-72BC-4612-A5BB-E00281FEE87D}" srcOrd="5" destOrd="0" parTransId="{1FE766F5-1F4F-4D02-8C7D-53725691C3DF}" sibTransId="{58992066-A2C4-4E80-9CED-228685CC743D}"/>
    <dgm:cxn modelId="{65BB16C5-F00E-4972-9287-2CD8B72CB321}" srcId="{DFC870FB-55FF-4504-8468-3D7D8EF55225}" destId="{06CE722B-C803-4962-8CFA-2903D356CDCF}" srcOrd="0" destOrd="0" parTransId="{BBBD80BF-20BD-4F0D-B30A-8A866743A2C4}" sibTransId="{A9E0CE82-AACB-48A1-8147-350B043AEE65}"/>
    <dgm:cxn modelId="{CF10318E-0841-4E11-AABB-4C3DF9EF63F1}" type="presOf" srcId="{C5B6A063-C885-46D5-BF44-67BC3309C5E7}" destId="{6F1AD8E4-BB7B-4258-882D-69A491186D72}" srcOrd="0" destOrd="0" presId="urn:microsoft.com/office/officeart/2005/8/layout/default"/>
    <dgm:cxn modelId="{C2F4F8AD-EB0B-4BE6-A29E-493D3B43F2EB}" srcId="{DFC870FB-55FF-4504-8468-3D7D8EF55225}" destId="{14B2A5B6-5096-4D6F-9B71-EE506E2853FE}" srcOrd="2" destOrd="0" parTransId="{CF9824D6-EFB3-4B8D-873E-3B14994E616A}" sibTransId="{D4E5ED62-CA87-48F1-B35C-8DE65E13B7B3}"/>
    <dgm:cxn modelId="{2CD168E6-F4BD-4BA4-B026-4855E3E44FC3}" srcId="{DFC870FB-55FF-4504-8468-3D7D8EF55225}" destId="{A57D90E7-7A65-49D4-8670-9739ABD1AA93}" srcOrd="4" destOrd="0" parTransId="{C73DD435-35FD-4667-BB17-6DC46ED6796E}" sibTransId="{0535C0A0-20FB-4453-A063-9466CA3BF2C7}"/>
    <dgm:cxn modelId="{1A2447F6-6789-4196-960D-7A9B2B1CE1B8}" srcId="{DFC870FB-55FF-4504-8468-3D7D8EF55225}" destId="{C1835C1E-97D2-4964-B527-2DC5DC3D0314}" srcOrd="7" destOrd="0" parTransId="{0442C25D-6464-4365-BAE8-6BDDF8C8A97B}" sibTransId="{F0951B20-4EBE-4FD5-96B3-FB7D05A82F2E}"/>
    <dgm:cxn modelId="{15629296-0E95-4940-90C7-EC8663E4592E}" type="presParOf" srcId="{8E523399-8858-4186-B3DD-02586C67771F}" destId="{75079AA8-A8C6-4DB7-8DB9-F6A7938ECECA}" srcOrd="0" destOrd="0" presId="urn:microsoft.com/office/officeart/2005/8/layout/default"/>
    <dgm:cxn modelId="{DDF418CD-82A8-4AC5-9968-FBB079A50F7E}" type="presParOf" srcId="{8E523399-8858-4186-B3DD-02586C67771F}" destId="{F7E4AF04-3AEE-4DF8-BBDE-392585FEF21A}" srcOrd="1" destOrd="0" presId="urn:microsoft.com/office/officeart/2005/8/layout/default"/>
    <dgm:cxn modelId="{E784F2EA-CA77-404D-B6FA-CA8014D5F693}" type="presParOf" srcId="{8E523399-8858-4186-B3DD-02586C67771F}" destId="{0A3FDEEB-24B6-45AF-A5D7-683085DE05A5}" srcOrd="2" destOrd="0" presId="urn:microsoft.com/office/officeart/2005/8/layout/default"/>
    <dgm:cxn modelId="{B9507817-6CD0-43C0-9FAE-2150EFF8A782}" type="presParOf" srcId="{8E523399-8858-4186-B3DD-02586C67771F}" destId="{F1A242D6-4FA6-4E1A-A45A-8B7A55F5C76B}" srcOrd="3" destOrd="0" presId="urn:microsoft.com/office/officeart/2005/8/layout/default"/>
    <dgm:cxn modelId="{FEE737D1-A066-41C3-9B9C-539F5419F3C5}" type="presParOf" srcId="{8E523399-8858-4186-B3DD-02586C67771F}" destId="{411FB178-8E50-4A1A-93FC-1E4919E9523F}" srcOrd="4" destOrd="0" presId="urn:microsoft.com/office/officeart/2005/8/layout/default"/>
    <dgm:cxn modelId="{9B3AA112-7858-4B12-B4E3-5CD9A10346C3}" type="presParOf" srcId="{8E523399-8858-4186-B3DD-02586C67771F}" destId="{97D1A5DF-0F47-4052-A24F-7EE74A4CEC54}" srcOrd="5" destOrd="0" presId="urn:microsoft.com/office/officeart/2005/8/layout/default"/>
    <dgm:cxn modelId="{CA553A8B-7DB8-45AD-9848-B8AF90DE22DF}" type="presParOf" srcId="{8E523399-8858-4186-B3DD-02586C67771F}" destId="{C4563354-DD84-4C42-93BE-8F78F2F60922}" srcOrd="6" destOrd="0" presId="urn:microsoft.com/office/officeart/2005/8/layout/default"/>
    <dgm:cxn modelId="{C2D6020D-D533-49C9-A4BA-6E47426896BC}" type="presParOf" srcId="{8E523399-8858-4186-B3DD-02586C67771F}" destId="{664644B3-E665-4D83-9B6A-CAF30B67F2BE}" srcOrd="7" destOrd="0" presId="urn:microsoft.com/office/officeart/2005/8/layout/default"/>
    <dgm:cxn modelId="{022BB620-797D-4A6F-8D6C-A32243C54545}" type="presParOf" srcId="{8E523399-8858-4186-B3DD-02586C67771F}" destId="{2F49006C-E1EC-45E1-850B-C5D998DE2DC5}" srcOrd="8" destOrd="0" presId="urn:microsoft.com/office/officeart/2005/8/layout/default"/>
    <dgm:cxn modelId="{8E23B06D-B0C3-4627-9858-686833D8465A}" type="presParOf" srcId="{8E523399-8858-4186-B3DD-02586C67771F}" destId="{8539C64F-080C-443A-A10F-5A4139D3B8D6}" srcOrd="9" destOrd="0" presId="urn:microsoft.com/office/officeart/2005/8/layout/default"/>
    <dgm:cxn modelId="{1C23610B-FC22-4BD4-9E3A-91361FBE2865}" type="presParOf" srcId="{8E523399-8858-4186-B3DD-02586C67771F}" destId="{B88CB692-AF28-4DCA-B8DE-13AFA98DA36D}" srcOrd="10" destOrd="0" presId="urn:microsoft.com/office/officeart/2005/8/layout/default"/>
    <dgm:cxn modelId="{F7B75853-C1BD-4287-B5E3-FB3C3178F4E3}" type="presParOf" srcId="{8E523399-8858-4186-B3DD-02586C67771F}" destId="{5FD6AE0C-7229-430C-B916-2D4F8F075FB9}" srcOrd="11" destOrd="0" presId="urn:microsoft.com/office/officeart/2005/8/layout/default"/>
    <dgm:cxn modelId="{C3FE6D81-3336-48D3-B2F9-25647649B422}" type="presParOf" srcId="{8E523399-8858-4186-B3DD-02586C67771F}" destId="{6F1AD8E4-BB7B-4258-882D-69A491186D72}" srcOrd="12" destOrd="0" presId="urn:microsoft.com/office/officeart/2005/8/layout/default"/>
    <dgm:cxn modelId="{CABD4713-DBAB-4132-8F66-E3BBDBA72D9E}" type="presParOf" srcId="{8E523399-8858-4186-B3DD-02586C67771F}" destId="{90BF535F-7BE0-4E30-89B2-4CF15AC5CE90}" srcOrd="13" destOrd="0" presId="urn:microsoft.com/office/officeart/2005/8/layout/default"/>
    <dgm:cxn modelId="{46AB0121-BAC9-4346-BE6D-2A41B2DED002}" type="presParOf" srcId="{8E523399-8858-4186-B3DD-02586C67771F}" destId="{7A933D0A-7BB2-4F68-87B5-AC3DE5A331EA}"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FC870FB-55FF-4504-8468-3D7D8EF55225}"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de-DE"/>
        </a:p>
      </dgm:t>
    </dgm:pt>
    <dgm:pt modelId="{8E523399-8858-4186-B3DD-02586C67771F}" type="pres">
      <dgm:prSet presAssocID="{DFC870FB-55FF-4504-8468-3D7D8EF55225}" presName="diagram" presStyleCnt="0">
        <dgm:presLayoutVars>
          <dgm:dir/>
          <dgm:resizeHandles val="exact"/>
        </dgm:presLayoutVars>
      </dgm:prSet>
      <dgm:spPr/>
      <dgm:t>
        <a:bodyPr/>
        <a:lstStyle/>
        <a:p>
          <a:endParaRPr lang="de-DE"/>
        </a:p>
      </dgm:t>
    </dgm:pt>
  </dgm:ptLst>
  <dgm:cxnLst>
    <dgm:cxn modelId="{6A349325-0856-4B88-86F2-117EBDC68E2B}" type="presOf" srcId="{DFC870FB-55FF-4504-8468-3D7D8EF55225}" destId="{8E523399-8858-4186-B3DD-02586C67771F}" srcOrd="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BC5F7E3-D3AC-49BE-8DE0-998887A31670}" type="doc">
      <dgm:prSet loTypeId="urn:microsoft.com/office/officeart/2005/8/layout/hProcess9" loCatId="process" qsTypeId="urn:microsoft.com/office/officeart/2005/8/quickstyle/simple1" qsCatId="simple" csTypeId="urn:microsoft.com/office/officeart/2005/8/colors/accent1_2" csCatId="accent1" phldr="1"/>
      <dgm:spPr/>
    </dgm:pt>
    <dgm:pt modelId="{84DA8AE3-F519-47A0-9D6C-9A78EA6E745D}">
      <dgm:prSet phldrT="[Text]"/>
      <dgm:spPr>
        <a:solidFill>
          <a:srgbClr val="5EB9CF"/>
        </a:solidFill>
        <a:ln>
          <a:solidFill>
            <a:srgbClr val="003145"/>
          </a:solidFill>
        </a:ln>
      </dgm:spPr>
      <dgm:t>
        <a:bodyPr/>
        <a:lstStyle/>
        <a:p>
          <a:r>
            <a:rPr lang="de-DE" dirty="0">
              <a:solidFill>
                <a:schemeClr val="accent6">
                  <a:lumMod val="50000"/>
                </a:schemeClr>
              </a:solidFill>
            </a:rPr>
            <a:t>Sektor? (BSI-G)</a:t>
          </a:r>
        </a:p>
      </dgm:t>
    </dgm:pt>
    <dgm:pt modelId="{4A5F0D01-454D-4168-BB68-9F24F7D47BD2}" type="parTrans" cxnId="{77AF3BD4-9B2B-406E-A018-5788B9CB393D}">
      <dgm:prSet/>
      <dgm:spPr/>
      <dgm:t>
        <a:bodyPr/>
        <a:lstStyle/>
        <a:p>
          <a:endParaRPr lang="de-DE"/>
        </a:p>
      </dgm:t>
    </dgm:pt>
    <dgm:pt modelId="{A28B8912-0CF8-47D5-8768-BBF9759587B8}" type="sibTrans" cxnId="{77AF3BD4-9B2B-406E-A018-5788B9CB393D}">
      <dgm:prSet/>
      <dgm:spPr/>
      <dgm:t>
        <a:bodyPr/>
        <a:lstStyle/>
        <a:p>
          <a:endParaRPr lang="de-DE"/>
        </a:p>
      </dgm:t>
    </dgm:pt>
    <dgm:pt modelId="{31AEB2FF-CBC4-4F92-B9BC-62AA16144236}">
      <dgm:prSet phldrT="[Text]"/>
      <dgm:spPr>
        <a:solidFill>
          <a:srgbClr val="5EB9CF"/>
        </a:solidFill>
        <a:ln>
          <a:solidFill>
            <a:srgbClr val="003145"/>
          </a:solidFill>
        </a:ln>
      </dgm:spPr>
      <dgm:t>
        <a:bodyPr/>
        <a:lstStyle/>
        <a:p>
          <a:r>
            <a:rPr lang="de-DE" dirty="0">
              <a:solidFill>
                <a:schemeClr val="accent6">
                  <a:lumMod val="50000"/>
                </a:schemeClr>
              </a:solidFill>
            </a:rPr>
            <a:t>Anlagen oder Teile davon, die Schwellenwerte erreichen? </a:t>
          </a:r>
          <a:br>
            <a:rPr lang="de-DE" dirty="0">
              <a:solidFill>
                <a:schemeClr val="accent6">
                  <a:lumMod val="50000"/>
                </a:schemeClr>
              </a:solidFill>
            </a:rPr>
          </a:br>
          <a:r>
            <a:rPr lang="de-DE" dirty="0">
              <a:solidFill>
                <a:schemeClr val="accent6">
                  <a:lumMod val="50000"/>
                </a:schemeClr>
              </a:solidFill>
            </a:rPr>
            <a:t>(</a:t>
          </a:r>
          <a:r>
            <a:rPr lang="de-DE" dirty="0" err="1">
              <a:solidFill>
                <a:schemeClr val="accent6">
                  <a:lumMod val="50000"/>
                </a:schemeClr>
              </a:solidFill>
            </a:rPr>
            <a:t>KRITIS</a:t>
          </a:r>
          <a:r>
            <a:rPr lang="de-DE" dirty="0">
              <a:solidFill>
                <a:schemeClr val="accent6">
                  <a:lumMod val="50000"/>
                </a:schemeClr>
              </a:solidFill>
            </a:rPr>
            <a:t>-VO) </a:t>
          </a:r>
        </a:p>
      </dgm:t>
    </dgm:pt>
    <dgm:pt modelId="{4D8A92CF-4AC3-4458-8C1A-05FBB0FC12E6}" type="parTrans" cxnId="{B200370A-E6A7-4E7B-8CE3-778116F38132}">
      <dgm:prSet/>
      <dgm:spPr/>
      <dgm:t>
        <a:bodyPr/>
        <a:lstStyle/>
        <a:p>
          <a:endParaRPr lang="de-DE"/>
        </a:p>
      </dgm:t>
    </dgm:pt>
    <dgm:pt modelId="{3C1E93A8-C657-4495-A57E-070E98FA4F57}" type="sibTrans" cxnId="{B200370A-E6A7-4E7B-8CE3-778116F38132}">
      <dgm:prSet/>
      <dgm:spPr/>
      <dgm:t>
        <a:bodyPr/>
        <a:lstStyle/>
        <a:p>
          <a:endParaRPr lang="de-DE"/>
        </a:p>
      </dgm:t>
    </dgm:pt>
    <dgm:pt modelId="{50DFEAB1-77AC-45F6-B112-D8F2B6F3925A}">
      <dgm:prSet/>
      <dgm:spPr>
        <a:solidFill>
          <a:srgbClr val="5EB9CF"/>
        </a:solidFill>
        <a:ln>
          <a:solidFill>
            <a:srgbClr val="003145"/>
          </a:solidFill>
        </a:ln>
      </dgm:spPr>
      <dgm:t>
        <a:bodyPr/>
        <a:lstStyle/>
        <a:p>
          <a:r>
            <a:rPr lang="de-DE" dirty="0">
              <a:solidFill>
                <a:schemeClr val="accent6">
                  <a:lumMod val="50000"/>
                </a:schemeClr>
              </a:solidFill>
              <a:latin typeface="Arial" panose="020B0604020202020204"/>
              <a:ea typeface="+mn-ea"/>
              <a:cs typeface="+mn-cs"/>
            </a:rPr>
            <a:t>K</a:t>
          </a:r>
          <a:r>
            <a:rPr lang="de-DE" dirty="0">
              <a:solidFill>
                <a:schemeClr val="accent6">
                  <a:lumMod val="50000"/>
                </a:schemeClr>
              </a:solidFill>
            </a:rPr>
            <a:t>ritische Dienstleistungen im Sektor? </a:t>
          </a:r>
          <a:br>
            <a:rPr lang="de-DE" dirty="0">
              <a:solidFill>
                <a:schemeClr val="accent6">
                  <a:lumMod val="50000"/>
                </a:schemeClr>
              </a:solidFill>
            </a:rPr>
          </a:br>
          <a:r>
            <a:rPr lang="de-DE" dirty="0">
              <a:solidFill>
                <a:schemeClr val="accent6">
                  <a:lumMod val="50000"/>
                </a:schemeClr>
              </a:solidFill>
            </a:rPr>
            <a:t>(</a:t>
          </a:r>
          <a:r>
            <a:rPr lang="de-DE" dirty="0" err="1">
              <a:solidFill>
                <a:schemeClr val="accent6">
                  <a:lumMod val="50000"/>
                </a:schemeClr>
              </a:solidFill>
            </a:rPr>
            <a:t>KRITIS</a:t>
          </a:r>
          <a:r>
            <a:rPr lang="de-DE" dirty="0">
              <a:solidFill>
                <a:schemeClr val="accent6">
                  <a:lumMod val="50000"/>
                </a:schemeClr>
              </a:solidFill>
            </a:rPr>
            <a:t>-VO)</a:t>
          </a:r>
        </a:p>
      </dgm:t>
    </dgm:pt>
    <dgm:pt modelId="{E09960D0-AF30-4654-843B-0117DE602F0D}" type="parTrans" cxnId="{384B1454-15E7-4791-9917-B093617EB2FE}">
      <dgm:prSet/>
      <dgm:spPr/>
      <dgm:t>
        <a:bodyPr/>
        <a:lstStyle/>
        <a:p>
          <a:endParaRPr lang="de-DE"/>
        </a:p>
      </dgm:t>
    </dgm:pt>
    <dgm:pt modelId="{9A023A68-5BC2-4E9F-BB54-D4FC5688A474}" type="sibTrans" cxnId="{384B1454-15E7-4791-9917-B093617EB2FE}">
      <dgm:prSet/>
      <dgm:spPr/>
      <dgm:t>
        <a:bodyPr/>
        <a:lstStyle/>
        <a:p>
          <a:endParaRPr lang="de-DE"/>
        </a:p>
      </dgm:t>
    </dgm:pt>
    <dgm:pt modelId="{0BC993CB-1F42-4D89-9283-800E401780D5}">
      <dgm:prSet/>
      <dgm:spPr>
        <a:solidFill>
          <a:srgbClr val="5EB9CF"/>
        </a:solidFill>
        <a:ln>
          <a:solidFill>
            <a:srgbClr val="003145"/>
          </a:solidFill>
        </a:ln>
      </dgm:spPr>
      <dgm:t>
        <a:bodyPr/>
        <a:lstStyle/>
        <a:p>
          <a:r>
            <a:rPr lang="de-DE" dirty="0">
              <a:solidFill>
                <a:schemeClr val="accent6">
                  <a:lumMod val="50000"/>
                </a:schemeClr>
              </a:solidFill>
            </a:rPr>
            <a:t>Erbringung der kritischen Dienstleistung in welchem/n Bereich/Bereichen?</a:t>
          </a:r>
          <a:br>
            <a:rPr lang="de-DE" dirty="0">
              <a:solidFill>
                <a:schemeClr val="accent6">
                  <a:lumMod val="50000"/>
                </a:schemeClr>
              </a:solidFill>
            </a:rPr>
          </a:br>
          <a:r>
            <a:rPr lang="de-DE" dirty="0">
              <a:solidFill>
                <a:schemeClr val="accent6">
                  <a:lumMod val="50000"/>
                </a:schemeClr>
              </a:solidFill>
            </a:rPr>
            <a:t>(</a:t>
          </a:r>
          <a:r>
            <a:rPr lang="de-DE" dirty="0" err="1">
              <a:solidFill>
                <a:schemeClr val="accent6">
                  <a:lumMod val="50000"/>
                </a:schemeClr>
              </a:solidFill>
            </a:rPr>
            <a:t>KRITIS</a:t>
          </a:r>
          <a:r>
            <a:rPr lang="de-DE" dirty="0">
              <a:solidFill>
                <a:schemeClr val="accent6">
                  <a:lumMod val="50000"/>
                </a:schemeClr>
              </a:solidFill>
            </a:rPr>
            <a:t>-VO) </a:t>
          </a:r>
        </a:p>
      </dgm:t>
    </dgm:pt>
    <dgm:pt modelId="{2362FE75-A064-4037-A9FC-EF97AB9F61AF}" type="parTrans" cxnId="{9CA9C4E2-7261-43D5-866A-8FF20DC8B5CD}">
      <dgm:prSet/>
      <dgm:spPr/>
      <dgm:t>
        <a:bodyPr/>
        <a:lstStyle/>
        <a:p>
          <a:endParaRPr lang="de-DE"/>
        </a:p>
      </dgm:t>
    </dgm:pt>
    <dgm:pt modelId="{C2DE6C58-14CB-4D3D-A2F1-1E0BE2AF0161}" type="sibTrans" cxnId="{9CA9C4E2-7261-43D5-866A-8FF20DC8B5CD}">
      <dgm:prSet/>
      <dgm:spPr/>
      <dgm:t>
        <a:bodyPr/>
        <a:lstStyle/>
        <a:p>
          <a:endParaRPr lang="de-DE"/>
        </a:p>
      </dgm:t>
    </dgm:pt>
    <dgm:pt modelId="{61458D12-D7EE-4655-AA58-38EC7712DE29}" type="pres">
      <dgm:prSet presAssocID="{7BC5F7E3-D3AC-49BE-8DE0-998887A31670}" presName="CompostProcess" presStyleCnt="0">
        <dgm:presLayoutVars>
          <dgm:dir/>
          <dgm:resizeHandles val="exact"/>
        </dgm:presLayoutVars>
      </dgm:prSet>
      <dgm:spPr/>
    </dgm:pt>
    <dgm:pt modelId="{BDFC2A20-8A25-41F5-91E7-EFD1C3702F91}" type="pres">
      <dgm:prSet presAssocID="{7BC5F7E3-D3AC-49BE-8DE0-998887A31670}" presName="arrow" presStyleLbl="bgShp" presStyleIdx="0" presStyleCnt="1" custLinFactNeighborX="48"/>
      <dgm:spPr>
        <a:solidFill>
          <a:schemeClr val="accent6">
            <a:lumMod val="75000"/>
          </a:schemeClr>
        </a:solidFill>
      </dgm:spPr>
    </dgm:pt>
    <dgm:pt modelId="{E583855E-DDA3-4D83-9903-ABE179CC1213}" type="pres">
      <dgm:prSet presAssocID="{7BC5F7E3-D3AC-49BE-8DE0-998887A31670}" presName="linearProcess" presStyleCnt="0"/>
      <dgm:spPr/>
    </dgm:pt>
    <dgm:pt modelId="{18A075F6-4F9E-4A2B-9E21-C99EDD27F961}" type="pres">
      <dgm:prSet presAssocID="{84DA8AE3-F519-47A0-9D6C-9A78EA6E745D}" presName="textNode" presStyleLbl="node1" presStyleIdx="0" presStyleCnt="4" custLinFactNeighborX="3360">
        <dgm:presLayoutVars>
          <dgm:bulletEnabled val="1"/>
        </dgm:presLayoutVars>
      </dgm:prSet>
      <dgm:spPr/>
      <dgm:t>
        <a:bodyPr/>
        <a:lstStyle/>
        <a:p>
          <a:endParaRPr lang="de-DE"/>
        </a:p>
      </dgm:t>
    </dgm:pt>
    <dgm:pt modelId="{9BE58D19-1E85-440B-B4CC-D5106ECDEFBE}" type="pres">
      <dgm:prSet presAssocID="{A28B8912-0CF8-47D5-8768-BBF9759587B8}" presName="sibTrans" presStyleCnt="0"/>
      <dgm:spPr/>
    </dgm:pt>
    <dgm:pt modelId="{3BFB1018-5FED-42DF-963C-EA7B2C7AB9D2}" type="pres">
      <dgm:prSet presAssocID="{50DFEAB1-77AC-45F6-B112-D8F2B6F3925A}" presName="textNode" presStyleLbl="node1" presStyleIdx="1" presStyleCnt="4" custLinFactNeighborX="3360">
        <dgm:presLayoutVars>
          <dgm:bulletEnabled val="1"/>
        </dgm:presLayoutVars>
      </dgm:prSet>
      <dgm:spPr/>
      <dgm:t>
        <a:bodyPr/>
        <a:lstStyle/>
        <a:p>
          <a:endParaRPr lang="de-DE"/>
        </a:p>
      </dgm:t>
    </dgm:pt>
    <dgm:pt modelId="{DCAB0264-0EBB-4F97-A2FB-C4C38CEAD01E}" type="pres">
      <dgm:prSet presAssocID="{9A023A68-5BC2-4E9F-BB54-D4FC5688A474}" presName="sibTrans" presStyleCnt="0"/>
      <dgm:spPr/>
    </dgm:pt>
    <dgm:pt modelId="{F5C859CF-663D-47F0-95D0-EAC60FECDE9A}" type="pres">
      <dgm:prSet presAssocID="{0BC993CB-1F42-4D89-9283-800E401780D5}" presName="textNode" presStyleLbl="node1" presStyleIdx="2" presStyleCnt="4" custLinFactNeighborX="3360">
        <dgm:presLayoutVars>
          <dgm:bulletEnabled val="1"/>
        </dgm:presLayoutVars>
      </dgm:prSet>
      <dgm:spPr/>
      <dgm:t>
        <a:bodyPr/>
        <a:lstStyle/>
        <a:p>
          <a:endParaRPr lang="de-DE"/>
        </a:p>
      </dgm:t>
    </dgm:pt>
    <dgm:pt modelId="{B89E673D-6431-41C0-8612-EC149C11A1C4}" type="pres">
      <dgm:prSet presAssocID="{C2DE6C58-14CB-4D3D-A2F1-1E0BE2AF0161}" presName="sibTrans" presStyleCnt="0"/>
      <dgm:spPr/>
    </dgm:pt>
    <dgm:pt modelId="{4E240EC0-6FF8-40DA-8B6F-08012BAB1F4E}" type="pres">
      <dgm:prSet presAssocID="{31AEB2FF-CBC4-4F92-B9BC-62AA16144236}" presName="textNode" presStyleLbl="node1" presStyleIdx="3" presStyleCnt="4" custLinFactNeighborX="3360">
        <dgm:presLayoutVars>
          <dgm:bulletEnabled val="1"/>
        </dgm:presLayoutVars>
      </dgm:prSet>
      <dgm:spPr/>
      <dgm:t>
        <a:bodyPr/>
        <a:lstStyle/>
        <a:p>
          <a:endParaRPr lang="de-DE"/>
        </a:p>
      </dgm:t>
    </dgm:pt>
  </dgm:ptLst>
  <dgm:cxnLst>
    <dgm:cxn modelId="{18F1FB20-01E8-497D-91F5-EB2FAA121830}" type="presOf" srcId="{50DFEAB1-77AC-45F6-B112-D8F2B6F3925A}" destId="{3BFB1018-5FED-42DF-963C-EA7B2C7AB9D2}" srcOrd="0" destOrd="0" presId="urn:microsoft.com/office/officeart/2005/8/layout/hProcess9"/>
    <dgm:cxn modelId="{3D0D8FFB-3925-472A-BCA8-DD22B00BBB0F}" type="presOf" srcId="{0BC993CB-1F42-4D89-9283-800E401780D5}" destId="{F5C859CF-663D-47F0-95D0-EAC60FECDE9A}" srcOrd="0" destOrd="0" presId="urn:microsoft.com/office/officeart/2005/8/layout/hProcess9"/>
    <dgm:cxn modelId="{A0825D30-97E4-4B52-BD7B-3148AE36ABEA}" type="presOf" srcId="{7BC5F7E3-D3AC-49BE-8DE0-998887A31670}" destId="{61458D12-D7EE-4655-AA58-38EC7712DE29}" srcOrd="0" destOrd="0" presId="urn:microsoft.com/office/officeart/2005/8/layout/hProcess9"/>
    <dgm:cxn modelId="{77AF3BD4-9B2B-406E-A018-5788B9CB393D}" srcId="{7BC5F7E3-D3AC-49BE-8DE0-998887A31670}" destId="{84DA8AE3-F519-47A0-9D6C-9A78EA6E745D}" srcOrd="0" destOrd="0" parTransId="{4A5F0D01-454D-4168-BB68-9F24F7D47BD2}" sibTransId="{A28B8912-0CF8-47D5-8768-BBF9759587B8}"/>
    <dgm:cxn modelId="{92980D00-7505-46EE-81CE-C80D7FB20655}" type="presOf" srcId="{31AEB2FF-CBC4-4F92-B9BC-62AA16144236}" destId="{4E240EC0-6FF8-40DA-8B6F-08012BAB1F4E}" srcOrd="0" destOrd="0" presId="urn:microsoft.com/office/officeart/2005/8/layout/hProcess9"/>
    <dgm:cxn modelId="{B200370A-E6A7-4E7B-8CE3-778116F38132}" srcId="{7BC5F7E3-D3AC-49BE-8DE0-998887A31670}" destId="{31AEB2FF-CBC4-4F92-B9BC-62AA16144236}" srcOrd="3" destOrd="0" parTransId="{4D8A92CF-4AC3-4458-8C1A-05FBB0FC12E6}" sibTransId="{3C1E93A8-C657-4495-A57E-070E98FA4F57}"/>
    <dgm:cxn modelId="{384B1454-15E7-4791-9917-B093617EB2FE}" srcId="{7BC5F7E3-D3AC-49BE-8DE0-998887A31670}" destId="{50DFEAB1-77AC-45F6-B112-D8F2B6F3925A}" srcOrd="1" destOrd="0" parTransId="{E09960D0-AF30-4654-843B-0117DE602F0D}" sibTransId="{9A023A68-5BC2-4E9F-BB54-D4FC5688A474}"/>
    <dgm:cxn modelId="{9CA9C4E2-7261-43D5-866A-8FF20DC8B5CD}" srcId="{7BC5F7E3-D3AC-49BE-8DE0-998887A31670}" destId="{0BC993CB-1F42-4D89-9283-800E401780D5}" srcOrd="2" destOrd="0" parTransId="{2362FE75-A064-4037-A9FC-EF97AB9F61AF}" sibTransId="{C2DE6C58-14CB-4D3D-A2F1-1E0BE2AF0161}"/>
    <dgm:cxn modelId="{9F56B881-C788-4A71-B83C-0E542AF57B88}" type="presOf" srcId="{84DA8AE3-F519-47A0-9D6C-9A78EA6E745D}" destId="{18A075F6-4F9E-4A2B-9E21-C99EDD27F961}" srcOrd="0" destOrd="0" presId="urn:microsoft.com/office/officeart/2005/8/layout/hProcess9"/>
    <dgm:cxn modelId="{F40CFF67-25A4-4B94-AC40-373D44D77370}" type="presParOf" srcId="{61458D12-D7EE-4655-AA58-38EC7712DE29}" destId="{BDFC2A20-8A25-41F5-91E7-EFD1C3702F91}" srcOrd="0" destOrd="0" presId="urn:microsoft.com/office/officeart/2005/8/layout/hProcess9"/>
    <dgm:cxn modelId="{2B47F2B8-24FC-4106-A4B2-1CAA6553C945}" type="presParOf" srcId="{61458D12-D7EE-4655-AA58-38EC7712DE29}" destId="{E583855E-DDA3-4D83-9903-ABE179CC1213}" srcOrd="1" destOrd="0" presId="urn:microsoft.com/office/officeart/2005/8/layout/hProcess9"/>
    <dgm:cxn modelId="{07260363-EC8F-4C8B-850D-B609F46C96C9}" type="presParOf" srcId="{E583855E-DDA3-4D83-9903-ABE179CC1213}" destId="{18A075F6-4F9E-4A2B-9E21-C99EDD27F961}" srcOrd="0" destOrd="0" presId="urn:microsoft.com/office/officeart/2005/8/layout/hProcess9"/>
    <dgm:cxn modelId="{D35D23BD-82ED-4467-9A09-A91EB15D34D4}" type="presParOf" srcId="{E583855E-DDA3-4D83-9903-ABE179CC1213}" destId="{9BE58D19-1E85-440B-B4CC-D5106ECDEFBE}" srcOrd="1" destOrd="0" presId="urn:microsoft.com/office/officeart/2005/8/layout/hProcess9"/>
    <dgm:cxn modelId="{D1211257-D6CC-4CC4-A43A-AF3D0CA69FD5}" type="presParOf" srcId="{E583855E-DDA3-4D83-9903-ABE179CC1213}" destId="{3BFB1018-5FED-42DF-963C-EA7B2C7AB9D2}" srcOrd="2" destOrd="0" presId="urn:microsoft.com/office/officeart/2005/8/layout/hProcess9"/>
    <dgm:cxn modelId="{F8C5D2FF-E36E-49C1-8430-FBA088315A1B}" type="presParOf" srcId="{E583855E-DDA3-4D83-9903-ABE179CC1213}" destId="{DCAB0264-0EBB-4F97-A2FB-C4C38CEAD01E}" srcOrd="3" destOrd="0" presId="urn:microsoft.com/office/officeart/2005/8/layout/hProcess9"/>
    <dgm:cxn modelId="{0F3B76CF-720C-48A4-B312-63E7331380D8}" type="presParOf" srcId="{E583855E-DDA3-4D83-9903-ABE179CC1213}" destId="{F5C859CF-663D-47F0-95D0-EAC60FECDE9A}" srcOrd="4" destOrd="0" presId="urn:microsoft.com/office/officeart/2005/8/layout/hProcess9"/>
    <dgm:cxn modelId="{FF990A67-8C5D-4CE1-BA32-990EFC9FDBB7}" type="presParOf" srcId="{E583855E-DDA3-4D83-9903-ABE179CC1213}" destId="{B89E673D-6431-41C0-8612-EC149C11A1C4}" srcOrd="5" destOrd="0" presId="urn:microsoft.com/office/officeart/2005/8/layout/hProcess9"/>
    <dgm:cxn modelId="{572B788F-7092-444C-9739-14A31E6C864D}" type="presParOf" srcId="{E583855E-DDA3-4D83-9903-ABE179CC1213}" destId="{4E240EC0-6FF8-40DA-8B6F-08012BAB1F4E}" srcOrd="6" destOrd="0" presId="urn:microsoft.com/office/officeart/2005/8/layout/hProcess9"/>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EC2B32-84E7-482A-8849-AF5915BCFB6E}">
      <dsp:nvSpPr>
        <dsp:cNvPr id="0" name=""/>
        <dsp:cNvSpPr/>
      </dsp:nvSpPr>
      <dsp:spPr>
        <a:xfrm rot="5400000">
          <a:off x="2316947" y="780479"/>
          <a:ext cx="1521704" cy="1323882"/>
        </a:xfrm>
        <a:prstGeom prst="hexagon">
          <a:avLst>
            <a:gd name="adj" fmla="val 2500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de-DE" sz="1100" kern="1200" dirty="0"/>
            <a:t>Integrität </a:t>
          </a:r>
        </a:p>
      </dsp:txBody>
      <dsp:txXfrm rot="-5400000">
        <a:off x="2622163" y="918700"/>
        <a:ext cx="911272" cy="1047440"/>
      </dsp:txXfrm>
    </dsp:sp>
    <dsp:sp modelId="{50322F1D-69A7-4846-843A-024CC0B79C74}">
      <dsp:nvSpPr>
        <dsp:cNvPr id="0" name=""/>
        <dsp:cNvSpPr/>
      </dsp:nvSpPr>
      <dsp:spPr>
        <a:xfrm>
          <a:off x="3779913" y="985909"/>
          <a:ext cx="1698222" cy="913022"/>
        </a:xfrm>
        <a:prstGeom prst="rect">
          <a:avLst/>
        </a:prstGeom>
        <a:noFill/>
        <a:ln>
          <a:noFill/>
        </a:ln>
        <a:effectLst/>
      </dsp:spPr>
      <dsp:style>
        <a:lnRef idx="0">
          <a:scrgbClr r="0" g="0" b="0"/>
        </a:lnRef>
        <a:fillRef idx="0">
          <a:scrgbClr r="0" g="0" b="0"/>
        </a:fillRef>
        <a:effectRef idx="0">
          <a:scrgbClr r="0" g="0" b="0"/>
        </a:effectRef>
        <a:fontRef idx="minor"/>
      </dsp:style>
    </dsp:sp>
    <dsp:sp modelId="{FA5DC578-8505-4183-8177-B7842527A527}">
      <dsp:nvSpPr>
        <dsp:cNvPr id="0" name=""/>
        <dsp:cNvSpPr/>
      </dsp:nvSpPr>
      <dsp:spPr>
        <a:xfrm rot="5400000">
          <a:off x="811321" y="729547"/>
          <a:ext cx="1521704" cy="1323882"/>
        </a:xfrm>
        <a:prstGeom prst="hexagon">
          <a:avLst>
            <a:gd name="adj" fmla="val 25000"/>
            <a:gd name="vf" fmla="val 115470"/>
          </a:avLst>
        </a:prstGeom>
        <a:solidFill>
          <a:schemeClr val="accent3">
            <a:hueOff val="-1145584"/>
            <a:satOff val="8683"/>
            <a:lumOff val="-28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de-DE" sz="1200" kern="1200" dirty="0"/>
            <a:t>Verfügbarkeit </a:t>
          </a:r>
        </a:p>
      </dsp:txBody>
      <dsp:txXfrm rot="-5400000">
        <a:off x="1116537" y="867768"/>
        <a:ext cx="911272" cy="1047440"/>
      </dsp:txXfrm>
    </dsp:sp>
    <dsp:sp modelId="{E9E1DB6E-A7DC-4294-B3E0-B2E70BDDADFC}">
      <dsp:nvSpPr>
        <dsp:cNvPr id="0" name=""/>
        <dsp:cNvSpPr/>
      </dsp:nvSpPr>
      <dsp:spPr>
        <a:xfrm rot="5400000">
          <a:off x="1599311" y="2072101"/>
          <a:ext cx="1521704" cy="1323882"/>
        </a:xfrm>
        <a:prstGeom prst="hexagon">
          <a:avLst>
            <a:gd name="adj" fmla="val 25000"/>
            <a:gd name="vf" fmla="val 115470"/>
          </a:avLst>
        </a:prstGeom>
        <a:solidFill>
          <a:schemeClr val="accent3">
            <a:hueOff val="-2291168"/>
            <a:satOff val="17365"/>
            <a:lumOff val="-56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de-DE" sz="1100" kern="1200" dirty="0"/>
            <a:t>Authentizität </a:t>
          </a:r>
        </a:p>
      </dsp:txBody>
      <dsp:txXfrm rot="-5400000">
        <a:off x="1904527" y="2210322"/>
        <a:ext cx="911272" cy="1047440"/>
      </dsp:txXfrm>
    </dsp:sp>
    <dsp:sp modelId="{90454DA4-A952-420D-9D4E-BCFCE6C0E07D}">
      <dsp:nvSpPr>
        <dsp:cNvPr id="0" name=""/>
        <dsp:cNvSpPr/>
      </dsp:nvSpPr>
      <dsp:spPr>
        <a:xfrm>
          <a:off x="0" y="2277532"/>
          <a:ext cx="1643440" cy="913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r" defTabSz="488950">
            <a:lnSpc>
              <a:spcPct val="90000"/>
            </a:lnSpc>
            <a:spcBef>
              <a:spcPct val="0"/>
            </a:spcBef>
            <a:spcAft>
              <a:spcPct val="35000"/>
            </a:spcAft>
          </a:pPr>
          <a:endParaRPr lang="de-DE" sz="1100" kern="1200" dirty="0"/>
        </a:p>
      </dsp:txBody>
      <dsp:txXfrm>
        <a:off x="0" y="2277532"/>
        <a:ext cx="1643440" cy="913022"/>
      </dsp:txXfrm>
    </dsp:sp>
    <dsp:sp modelId="{7DC5ED65-7A78-4671-B99F-6E39FC8ABC13}">
      <dsp:nvSpPr>
        <dsp:cNvPr id="0" name=""/>
        <dsp:cNvSpPr/>
      </dsp:nvSpPr>
      <dsp:spPr>
        <a:xfrm rot="5400000">
          <a:off x="3029104" y="2072101"/>
          <a:ext cx="1521704" cy="1323882"/>
        </a:xfrm>
        <a:prstGeom prst="hexagon">
          <a:avLst>
            <a:gd name="adj" fmla="val 25000"/>
            <a:gd name="vf" fmla="val 115470"/>
          </a:avLst>
        </a:prstGeom>
        <a:solidFill>
          <a:schemeClr val="accent3">
            <a:hueOff val="-3436752"/>
            <a:satOff val="26048"/>
            <a:lumOff val="-84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de-DE" sz="1100" kern="1200" dirty="0"/>
            <a:t>Vertraulichkeit </a:t>
          </a:r>
        </a:p>
      </dsp:txBody>
      <dsp:txXfrm rot="-5400000">
        <a:off x="3334320" y="2210322"/>
        <a:ext cx="911272" cy="10474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C2A20-8A25-41F5-91E7-EFD1C3702F91}">
      <dsp:nvSpPr>
        <dsp:cNvPr id="0" name=""/>
        <dsp:cNvSpPr/>
      </dsp:nvSpPr>
      <dsp:spPr>
        <a:xfrm>
          <a:off x="393285" y="0"/>
          <a:ext cx="4433118" cy="2376264"/>
        </a:xfrm>
        <a:prstGeom prst="rightArrow">
          <a:avLst/>
        </a:prstGeom>
        <a:solidFill>
          <a:schemeClr val="accent6">
            <a:lumMod val="75000"/>
          </a:schemeClr>
        </a:solidFill>
        <a:ln>
          <a:noFill/>
        </a:ln>
        <a:effectLst/>
      </dsp:spPr>
      <dsp:style>
        <a:lnRef idx="0">
          <a:scrgbClr r="0" g="0" b="0"/>
        </a:lnRef>
        <a:fillRef idx="1">
          <a:scrgbClr r="0" g="0" b="0"/>
        </a:fillRef>
        <a:effectRef idx="0">
          <a:scrgbClr r="0" g="0" b="0"/>
        </a:effectRef>
        <a:fontRef idx="minor"/>
      </dsp:style>
    </dsp:sp>
    <dsp:sp modelId="{4E240EC0-6FF8-40DA-8B6F-08012BAB1F4E}">
      <dsp:nvSpPr>
        <dsp:cNvPr id="0" name=""/>
        <dsp:cNvSpPr/>
      </dsp:nvSpPr>
      <dsp:spPr>
        <a:xfrm>
          <a:off x="1079816" y="712879"/>
          <a:ext cx="3275944" cy="950505"/>
        </a:xfrm>
        <a:prstGeom prst="roundRect">
          <a:avLst/>
        </a:prstGeom>
        <a:solidFill>
          <a:srgbClr val="5EB9CF"/>
        </a:solidFill>
        <a:ln w="25400" cap="flat" cmpd="sng" algn="ctr">
          <a:solidFill>
            <a:srgbClr val="0031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solidFill>
                <a:schemeClr val="accent6">
                  <a:lumMod val="50000"/>
                </a:schemeClr>
              </a:solidFill>
            </a:rPr>
            <a:t>Anlagen oder Teile davon, die Schwellenwerte erreichen? </a:t>
          </a:r>
          <a:br>
            <a:rPr lang="de-DE" sz="1800" kern="1200" dirty="0">
              <a:solidFill>
                <a:schemeClr val="accent6">
                  <a:lumMod val="50000"/>
                </a:schemeClr>
              </a:solidFill>
            </a:rPr>
          </a:br>
          <a:r>
            <a:rPr lang="de-DE" sz="1800" kern="1200" dirty="0">
              <a:solidFill>
                <a:schemeClr val="accent6">
                  <a:lumMod val="50000"/>
                </a:schemeClr>
              </a:solidFill>
            </a:rPr>
            <a:t>(</a:t>
          </a:r>
          <a:r>
            <a:rPr lang="de-DE" sz="1800" kern="1200" dirty="0" err="1">
              <a:solidFill>
                <a:schemeClr val="accent6">
                  <a:lumMod val="50000"/>
                </a:schemeClr>
              </a:solidFill>
            </a:rPr>
            <a:t>KRITIS</a:t>
          </a:r>
          <a:r>
            <a:rPr lang="de-DE" sz="1800" kern="1200" dirty="0">
              <a:solidFill>
                <a:schemeClr val="accent6">
                  <a:lumMod val="50000"/>
                </a:schemeClr>
              </a:solidFill>
            </a:rPr>
            <a:t>-VO) </a:t>
          </a:r>
        </a:p>
      </dsp:txBody>
      <dsp:txXfrm>
        <a:off x="1126216" y="759279"/>
        <a:ext cx="3183144" cy="85770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314A6-3D1D-4DDC-A63A-2FE696288B83}">
      <dsp:nvSpPr>
        <dsp:cNvPr id="0" name=""/>
        <dsp:cNvSpPr/>
      </dsp:nvSpPr>
      <dsp:spPr>
        <a:xfrm>
          <a:off x="16485" y="48753"/>
          <a:ext cx="3405987" cy="2043592"/>
        </a:xfrm>
        <a:prstGeom prst="rect">
          <a:avLst/>
        </a:prstGeom>
        <a:solidFill>
          <a:srgbClr val="75B39D"/>
        </a:solidFill>
        <a:ln w="9525" cap="flat" cmpd="sng" algn="ctr">
          <a:noFill/>
          <a:prstDash val="solid"/>
          <a:round/>
          <a:headEnd/>
          <a:tailEnd/>
        </a:ln>
        <a:effectLst/>
      </dsp:spPr>
      <dsp:style>
        <a:lnRef idx="2">
          <a:schemeClr val="accent3"/>
        </a:lnRef>
        <a:fillRef idx="1">
          <a:schemeClr val="lt1"/>
        </a:fillRef>
        <a:effectRef idx="0">
          <a:schemeClr val="accent3"/>
        </a:effectRef>
        <a:fontRef idx="minor">
          <a:schemeClr val="dk1"/>
        </a:fontRef>
      </dsp:style>
      <dsp:txBody>
        <a:bodyPr spcFirstLastPara="0" vert="horz" wrap="square" lIns="0" tIns="0" rIns="0" bIns="0" numCol="1" spcCol="1270" anchor="ctr" anchorCtr="0">
          <a:noAutofit/>
        </a:bodyPr>
        <a:lstStyle/>
        <a:p>
          <a:pPr marR="0" lvl="0" algn="ctr" defTabSz="1244600" rtl="0" eaLnBrk="1" fontAlgn="auto" latinLnBrk="0" hangingPunct="1">
            <a:lnSpc>
              <a:spcPct val="90000"/>
            </a:lnSpc>
            <a:spcBef>
              <a:spcPct val="0"/>
            </a:spcBef>
            <a:spcAft>
              <a:spcPct val="35000"/>
            </a:spcAft>
            <a:buClrTx/>
            <a:buSzTx/>
            <a:buFontTx/>
            <a:buNone/>
            <a:tabLst/>
            <a:defRPr/>
          </a:pPr>
          <a:r>
            <a:rPr kumimoji="0" lang="de-DE" sz="2800" b="0" i="0" u="none" strike="noStrike" kern="1200" cap="none" spc="0" normalizeH="0" baseline="0" dirty="0">
              <a:ln>
                <a:noFill/>
              </a:ln>
              <a:solidFill>
                <a:srgbClr val="000000"/>
              </a:solidFill>
              <a:effectLst/>
              <a:uLnTx/>
              <a:uFillTx/>
              <a:latin typeface="Arial" panose="020B0604020202020204"/>
              <a:ea typeface="+mn-ea"/>
              <a:cs typeface="+mn-cs"/>
            </a:rPr>
            <a:t>Online-Marktplätze </a:t>
          </a:r>
          <a:endParaRPr kumimoji="0" lang="de-DE" sz="2800" b="0" i="0" u="none" strike="noStrike" kern="1200" cap="none" spc="0" normalizeH="0" baseline="0" dirty="0">
            <a:ln>
              <a:noFill/>
            </a:ln>
            <a:solidFill>
              <a:srgbClr val="000000"/>
            </a:solidFill>
            <a:effectLst/>
            <a:uLnTx/>
            <a:uFillTx/>
            <a:latin typeface="+mn-lt"/>
            <a:ea typeface="+mn-ea"/>
            <a:cs typeface="+mn-cs"/>
          </a:endParaRPr>
        </a:p>
      </dsp:txBody>
      <dsp:txXfrm>
        <a:off x="16485" y="48753"/>
        <a:ext cx="3405987" cy="2043592"/>
      </dsp:txXfrm>
    </dsp:sp>
    <dsp:sp modelId="{3A26D1E0-7628-4D4F-AD01-952E58CEEE76}">
      <dsp:nvSpPr>
        <dsp:cNvPr id="0" name=""/>
        <dsp:cNvSpPr/>
      </dsp:nvSpPr>
      <dsp:spPr>
        <a:xfrm>
          <a:off x="3571178" y="48753"/>
          <a:ext cx="3405987" cy="2053565"/>
        </a:xfrm>
        <a:prstGeom prst="rect">
          <a:avLst/>
        </a:prstGeom>
        <a:solidFill>
          <a:srgbClr val="75B39D"/>
        </a:solidFill>
        <a:ln w="9525" cap="flat" cmpd="sng" algn="ctr">
          <a:noFill/>
          <a:prstDash val="solid"/>
          <a:round/>
          <a:headEnd/>
          <a:tailEnd/>
        </a:ln>
        <a:effectLst/>
      </dsp:spPr>
      <dsp:style>
        <a:lnRef idx="2">
          <a:schemeClr val="accent3"/>
        </a:lnRef>
        <a:fillRef idx="1">
          <a:schemeClr val="lt1"/>
        </a:fillRef>
        <a:effectRef idx="0">
          <a:schemeClr val="accent3"/>
        </a:effectRef>
        <a:fontRef idx="minor">
          <a:schemeClr val="dk1"/>
        </a:fontRef>
      </dsp:style>
      <dsp:txBody>
        <a:bodyPr spcFirstLastPara="0" vert="horz" wrap="square" lIns="0" tIns="0" rIns="0" bIns="0" numCol="1" spcCol="1270" anchor="ctr" anchorCtr="0">
          <a:noAutofit/>
        </a:bodyPr>
        <a:lstStyle/>
        <a:p>
          <a:pPr marR="0" lvl="0" algn="ctr" defTabSz="1244600" rtl="0" eaLnBrk="1" fontAlgn="auto" latinLnBrk="0" hangingPunct="1">
            <a:lnSpc>
              <a:spcPct val="90000"/>
            </a:lnSpc>
            <a:spcBef>
              <a:spcPct val="0"/>
            </a:spcBef>
            <a:spcAft>
              <a:spcPct val="35000"/>
            </a:spcAft>
            <a:buClrTx/>
            <a:buSzTx/>
            <a:buFontTx/>
            <a:buNone/>
            <a:tabLst/>
            <a:defRPr/>
          </a:pPr>
          <a:r>
            <a:rPr kumimoji="0" lang="de-DE" sz="2800" b="0" i="0" u="none" strike="noStrike" kern="1200" cap="none" spc="0" normalizeH="0" baseline="0" dirty="0">
              <a:ln>
                <a:noFill/>
              </a:ln>
              <a:solidFill>
                <a:srgbClr val="000000"/>
              </a:solidFill>
              <a:effectLst/>
              <a:uLnTx/>
              <a:uFillTx/>
              <a:latin typeface="Arial" panose="020B0604020202020204"/>
              <a:ea typeface="+mn-ea"/>
              <a:cs typeface="+mn-cs"/>
            </a:rPr>
            <a:t>Cloud-Computing-Dienste</a:t>
          </a:r>
          <a:endParaRPr kumimoji="0" lang="de-DE" sz="2800" b="0" i="0" u="none" strike="noStrike" kern="1200" cap="none" spc="0" normalizeH="0" baseline="0" dirty="0">
            <a:ln>
              <a:noFill/>
            </a:ln>
            <a:solidFill>
              <a:srgbClr val="000000"/>
            </a:solidFill>
            <a:effectLst/>
            <a:uLnTx/>
            <a:uFillTx/>
            <a:latin typeface="+mn-lt"/>
            <a:ea typeface="+mn-ea"/>
            <a:cs typeface="+mn-cs"/>
          </a:endParaRPr>
        </a:p>
      </dsp:txBody>
      <dsp:txXfrm>
        <a:off x="3571178" y="48753"/>
        <a:ext cx="3405987" cy="2053565"/>
      </dsp:txXfrm>
    </dsp:sp>
    <dsp:sp modelId="{8F087BBD-C45A-45B6-B4A3-7F3F71C1AA9C}">
      <dsp:nvSpPr>
        <dsp:cNvPr id="0" name=""/>
        <dsp:cNvSpPr/>
      </dsp:nvSpPr>
      <dsp:spPr>
        <a:xfrm>
          <a:off x="1842980" y="2283067"/>
          <a:ext cx="3405987" cy="2043592"/>
        </a:xfrm>
        <a:prstGeom prst="rect">
          <a:avLst/>
        </a:prstGeom>
        <a:solidFill>
          <a:srgbClr val="75B39D"/>
        </a:solidFill>
        <a:ln w="9525" cap="flat" cmpd="sng" algn="ctr">
          <a:noFill/>
          <a:prstDash val="solid"/>
          <a:round/>
          <a:headEnd/>
          <a:tailEnd/>
        </a:ln>
        <a:effectLst/>
      </dsp:spPr>
      <dsp:style>
        <a:lnRef idx="2">
          <a:schemeClr val="accent3"/>
        </a:lnRef>
        <a:fillRef idx="1">
          <a:schemeClr val="lt1"/>
        </a:fillRef>
        <a:effectRef idx="0">
          <a:schemeClr val="accent3"/>
        </a:effectRef>
        <a:fontRef idx="minor">
          <a:schemeClr val="dk1"/>
        </a:fontRef>
      </dsp:style>
      <dsp:txBody>
        <a:bodyPr spcFirstLastPara="0" vert="horz" wrap="square" lIns="0" tIns="0" rIns="0" bIns="0" numCol="1" spcCol="1270" anchor="ctr" anchorCtr="0">
          <a:noAutofit/>
        </a:bodyPr>
        <a:lstStyle/>
        <a:p>
          <a:pPr marR="0" lvl="0" algn="ctr" defTabSz="1244600" rtl="0" eaLnBrk="1" fontAlgn="auto" latinLnBrk="0" hangingPunct="1">
            <a:lnSpc>
              <a:spcPct val="90000"/>
            </a:lnSpc>
            <a:spcBef>
              <a:spcPct val="0"/>
            </a:spcBef>
            <a:spcAft>
              <a:spcPct val="35000"/>
            </a:spcAft>
            <a:buClrTx/>
            <a:buSzTx/>
            <a:buFontTx/>
            <a:buNone/>
            <a:tabLst/>
            <a:defRPr/>
          </a:pPr>
          <a:r>
            <a:rPr kumimoji="0" lang="de-DE" sz="2800" b="0" i="0" u="none" strike="noStrike" kern="1200" cap="none" spc="0" normalizeH="0" baseline="0" dirty="0">
              <a:ln>
                <a:noFill/>
              </a:ln>
              <a:solidFill>
                <a:srgbClr val="000000"/>
              </a:solidFill>
              <a:effectLst/>
              <a:uLnTx/>
              <a:uFillTx/>
              <a:latin typeface="Arial" panose="020B0604020202020204"/>
              <a:ea typeface="+mn-ea"/>
              <a:cs typeface="+mn-cs"/>
            </a:rPr>
            <a:t>Online-Suchmaschinen</a:t>
          </a:r>
          <a:endParaRPr kumimoji="0" lang="de-DE" sz="2800" b="0" i="0" u="none" strike="noStrike" kern="1200" cap="none" spc="0" normalizeH="0" baseline="0" dirty="0">
            <a:ln>
              <a:noFill/>
            </a:ln>
            <a:solidFill>
              <a:srgbClr val="000000"/>
            </a:solidFill>
            <a:effectLst/>
            <a:uLnTx/>
            <a:uFillTx/>
            <a:latin typeface="+mn-lt"/>
            <a:ea typeface="+mn-ea"/>
            <a:cs typeface="+mn-cs"/>
          </a:endParaRPr>
        </a:p>
      </dsp:txBody>
      <dsp:txXfrm>
        <a:off x="1842980" y="2283067"/>
        <a:ext cx="3405987" cy="204359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312265-CEB7-4164-83A1-2E90BCF9B2F7}">
      <dsp:nvSpPr>
        <dsp:cNvPr id="0" name=""/>
        <dsp:cNvSpPr/>
      </dsp:nvSpPr>
      <dsp:spPr>
        <a:xfrm>
          <a:off x="585933" y="658"/>
          <a:ext cx="1376344" cy="825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kern="1200" dirty="0"/>
            <a:t>Energie</a:t>
          </a:r>
        </a:p>
      </dsp:txBody>
      <dsp:txXfrm>
        <a:off x="585933" y="658"/>
        <a:ext cx="1376344" cy="825806"/>
      </dsp:txXfrm>
    </dsp:sp>
    <dsp:sp modelId="{9E7FBDC2-BC19-489C-A365-C97CBD1259A5}">
      <dsp:nvSpPr>
        <dsp:cNvPr id="0" name=""/>
        <dsp:cNvSpPr/>
      </dsp:nvSpPr>
      <dsp:spPr>
        <a:xfrm>
          <a:off x="2099911" y="658"/>
          <a:ext cx="1376344" cy="825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kern="1200" dirty="0"/>
            <a:t>Verkehr</a:t>
          </a:r>
        </a:p>
      </dsp:txBody>
      <dsp:txXfrm>
        <a:off x="2099911" y="658"/>
        <a:ext cx="1376344" cy="825806"/>
      </dsp:txXfrm>
    </dsp:sp>
    <dsp:sp modelId="{9A4C7B03-AD74-4BA1-BE57-685D77CFF169}">
      <dsp:nvSpPr>
        <dsp:cNvPr id="0" name=""/>
        <dsp:cNvSpPr/>
      </dsp:nvSpPr>
      <dsp:spPr>
        <a:xfrm>
          <a:off x="3613890" y="658"/>
          <a:ext cx="1376344" cy="825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kern="1200" dirty="0"/>
            <a:t>Bankwesen</a:t>
          </a:r>
        </a:p>
      </dsp:txBody>
      <dsp:txXfrm>
        <a:off x="3613890" y="658"/>
        <a:ext cx="1376344" cy="825806"/>
      </dsp:txXfrm>
    </dsp:sp>
    <dsp:sp modelId="{8FBEDB1D-3127-4065-9A9E-00718D6BE94E}">
      <dsp:nvSpPr>
        <dsp:cNvPr id="0" name=""/>
        <dsp:cNvSpPr/>
      </dsp:nvSpPr>
      <dsp:spPr>
        <a:xfrm>
          <a:off x="585933" y="964099"/>
          <a:ext cx="1376344" cy="825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kern="1200" dirty="0"/>
            <a:t>Finanzmarkt</a:t>
          </a:r>
        </a:p>
      </dsp:txBody>
      <dsp:txXfrm>
        <a:off x="585933" y="964099"/>
        <a:ext cx="1376344" cy="825806"/>
      </dsp:txXfrm>
    </dsp:sp>
    <dsp:sp modelId="{2F12A44C-E54C-4B0C-9DFE-2BD64D626D67}">
      <dsp:nvSpPr>
        <dsp:cNvPr id="0" name=""/>
        <dsp:cNvSpPr/>
      </dsp:nvSpPr>
      <dsp:spPr>
        <a:xfrm>
          <a:off x="2099911" y="964099"/>
          <a:ext cx="1376344" cy="825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kern="1200" dirty="0"/>
            <a:t>Gesundheit</a:t>
          </a:r>
        </a:p>
      </dsp:txBody>
      <dsp:txXfrm>
        <a:off x="2099911" y="964099"/>
        <a:ext cx="1376344" cy="825806"/>
      </dsp:txXfrm>
    </dsp:sp>
    <dsp:sp modelId="{3A215FB3-E9FF-4ECA-A69F-82DA33E2BC6E}">
      <dsp:nvSpPr>
        <dsp:cNvPr id="0" name=""/>
        <dsp:cNvSpPr/>
      </dsp:nvSpPr>
      <dsp:spPr>
        <a:xfrm>
          <a:off x="3613890" y="964099"/>
          <a:ext cx="1376344" cy="825806"/>
        </a:xfrm>
        <a:prstGeom prst="rect">
          <a:avLst/>
        </a:prstGeom>
        <a:solidFill>
          <a:schemeClr val="tx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kern="1200" dirty="0"/>
            <a:t>Trinkwasser</a:t>
          </a:r>
        </a:p>
      </dsp:txBody>
      <dsp:txXfrm>
        <a:off x="3613890" y="964099"/>
        <a:ext cx="1376344" cy="825806"/>
      </dsp:txXfrm>
    </dsp:sp>
    <dsp:sp modelId="{5B611B2E-5F25-447B-BE19-A53E0B21533A}">
      <dsp:nvSpPr>
        <dsp:cNvPr id="0" name=""/>
        <dsp:cNvSpPr/>
      </dsp:nvSpPr>
      <dsp:spPr>
        <a:xfrm>
          <a:off x="585933" y="1927540"/>
          <a:ext cx="1376344" cy="825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kern="1200" dirty="0"/>
            <a:t>Abwasser</a:t>
          </a:r>
        </a:p>
      </dsp:txBody>
      <dsp:txXfrm>
        <a:off x="585933" y="1927540"/>
        <a:ext cx="1376344" cy="825806"/>
      </dsp:txXfrm>
    </dsp:sp>
    <dsp:sp modelId="{A96ACD44-9109-4F43-86E6-960D83738CC8}">
      <dsp:nvSpPr>
        <dsp:cNvPr id="0" name=""/>
        <dsp:cNvSpPr/>
      </dsp:nvSpPr>
      <dsp:spPr>
        <a:xfrm>
          <a:off x="2099911" y="1927540"/>
          <a:ext cx="1376344" cy="825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kern="1200" dirty="0"/>
            <a:t>Digitale Infrastruktur</a:t>
          </a:r>
        </a:p>
      </dsp:txBody>
      <dsp:txXfrm>
        <a:off x="2099911" y="1927540"/>
        <a:ext cx="1376344" cy="825806"/>
      </dsp:txXfrm>
    </dsp:sp>
    <dsp:sp modelId="{3E7076B0-ED83-4F22-9198-B5539851476E}">
      <dsp:nvSpPr>
        <dsp:cNvPr id="0" name=""/>
        <dsp:cNvSpPr/>
      </dsp:nvSpPr>
      <dsp:spPr>
        <a:xfrm>
          <a:off x="3613890" y="1927540"/>
          <a:ext cx="1376344" cy="825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kern="1200" dirty="0"/>
            <a:t>Verwaltung von IKT</a:t>
          </a:r>
        </a:p>
      </dsp:txBody>
      <dsp:txXfrm>
        <a:off x="3613890" y="1927540"/>
        <a:ext cx="1376344" cy="825806"/>
      </dsp:txXfrm>
    </dsp:sp>
    <dsp:sp modelId="{9ABFD0C6-964E-4E03-B506-30860B9D3E00}">
      <dsp:nvSpPr>
        <dsp:cNvPr id="0" name=""/>
        <dsp:cNvSpPr/>
      </dsp:nvSpPr>
      <dsp:spPr>
        <a:xfrm>
          <a:off x="1342922" y="2890981"/>
          <a:ext cx="1376344" cy="825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kern="1200" dirty="0"/>
            <a:t>Öffentliche Verwaltung</a:t>
          </a:r>
        </a:p>
      </dsp:txBody>
      <dsp:txXfrm>
        <a:off x="1342922" y="2890981"/>
        <a:ext cx="1376344" cy="825806"/>
      </dsp:txXfrm>
    </dsp:sp>
    <dsp:sp modelId="{2D636393-7AEE-43E4-A049-F8ED379F1685}">
      <dsp:nvSpPr>
        <dsp:cNvPr id="0" name=""/>
        <dsp:cNvSpPr/>
      </dsp:nvSpPr>
      <dsp:spPr>
        <a:xfrm>
          <a:off x="2856901" y="2890981"/>
          <a:ext cx="1376344" cy="825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kern="1200" dirty="0"/>
            <a:t>Weltraum</a:t>
          </a:r>
        </a:p>
      </dsp:txBody>
      <dsp:txXfrm>
        <a:off x="2856901" y="2890981"/>
        <a:ext cx="1376344" cy="82580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312265-CEB7-4164-83A1-2E90BCF9B2F7}">
      <dsp:nvSpPr>
        <dsp:cNvPr id="0" name=""/>
        <dsp:cNvSpPr/>
      </dsp:nvSpPr>
      <dsp:spPr>
        <a:xfrm>
          <a:off x="0" y="116170"/>
          <a:ext cx="1742552" cy="1045531"/>
        </a:xfrm>
        <a:prstGeom prst="rect">
          <a:avLst/>
        </a:prstGeom>
        <a:solidFill>
          <a:srgbClr val="75B39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kern="1200" dirty="0"/>
            <a:t>Post</a:t>
          </a:r>
        </a:p>
      </dsp:txBody>
      <dsp:txXfrm>
        <a:off x="0" y="116170"/>
        <a:ext cx="1742552" cy="1045531"/>
      </dsp:txXfrm>
    </dsp:sp>
    <dsp:sp modelId="{8E540EE0-D0FD-4D3A-8CB3-76770134D63A}">
      <dsp:nvSpPr>
        <dsp:cNvPr id="0" name=""/>
        <dsp:cNvSpPr/>
      </dsp:nvSpPr>
      <dsp:spPr>
        <a:xfrm>
          <a:off x="1916807" y="116170"/>
          <a:ext cx="1742552" cy="1045531"/>
        </a:xfrm>
        <a:prstGeom prst="rect">
          <a:avLst/>
        </a:prstGeom>
        <a:solidFill>
          <a:srgbClr val="75B39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kern="1200" dirty="0"/>
            <a:t>Abfallwirtschaft</a:t>
          </a:r>
        </a:p>
      </dsp:txBody>
      <dsp:txXfrm>
        <a:off x="1916807" y="116170"/>
        <a:ext cx="1742552" cy="1045531"/>
      </dsp:txXfrm>
    </dsp:sp>
    <dsp:sp modelId="{130B197D-051E-4F10-9388-4E125B3F7E46}">
      <dsp:nvSpPr>
        <dsp:cNvPr id="0" name=""/>
        <dsp:cNvSpPr/>
      </dsp:nvSpPr>
      <dsp:spPr>
        <a:xfrm>
          <a:off x="3833615" y="116170"/>
          <a:ext cx="1742552" cy="1045531"/>
        </a:xfrm>
        <a:prstGeom prst="rect">
          <a:avLst/>
        </a:prstGeom>
        <a:solidFill>
          <a:srgbClr val="75B39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kern="1200" dirty="0"/>
            <a:t>Chemie</a:t>
          </a:r>
        </a:p>
      </dsp:txBody>
      <dsp:txXfrm>
        <a:off x="3833615" y="116170"/>
        <a:ext cx="1742552" cy="1045531"/>
      </dsp:txXfrm>
    </dsp:sp>
    <dsp:sp modelId="{AD36085E-8D99-4661-B14C-F8F8C830C004}">
      <dsp:nvSpPr>
        <dsp:cNvPr id="0" name=""/>
        <dsp:cNvSpPr/>
      </dsp:nvSpPr>
      <dsp:spPr>
        <a:xfrm>
          <a:off x="0" y="1335957"/>
          <a:ext cx="1742552" cy="1045531"/>
        </a:xfrm>
        <a:prstGeom prst="rect">
          <a:avLst/>
        </a:prstGeom>
        <a:solidFill>
          <a:srgbClr val="75B39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kern="1200" dirty="0"/>
            <a:t>Lebensmittel</a:t>
          </a:r>
        </a:p>
      </dsp:txBody>
      <dsp:txXfrm>
        <a:off x="0" y="1335957"/>
        <a:ext cx="1742552" cy="1045531"/>
      </dsp:txXfrm>
    </dsp:sp>
    <dsp:sp modelId="{FB3E417D-A49F-4158-99B9-F2B5E1B8CC3C}">
      <dsp:nvSpPr>
        <dsp:cNvPr id="0" name=""/>
        <dsp:cNvSpPr/>
      </dsp:nvSpPr>
      <dsp:spPr>
        <a:xfrm>
          <a:off x="1916807" y="1335957"/>
          <a:ext cx="1742552" cy="1045531"/>
        </a:xfrm>
        <a:prstGeom prst="rect">
          <a:avLst/>
        </a:prstGeom>
        <a:solidFill>
          <a:srgbClr val="75B39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kern="1200" dirty="0"/>
            <a:t>Verarbeitung und Herstellung von Waren</a:t>
          </a:r>
        </a:p>
      </dsp:txBody>
      <dsp:txXfrm>
        <a:off x="1916807" y="1335957"/>
        <a:ext cx="1742552" cy="1045531"/>
      </dsp:txXfrm>
    </dsp:sp>
    <dsp:sp modelId="{4F70AFEC-AE4F-40CA-A162-0B12B4B6D8A0}">
      <dsp:nvSpPr>
        <dsp:cNvPr id="0" name=""/>
        <dsp:cNvSpPr/>
      </dsp:nvSpPr>
      <dsp:spPr>
        <a:xfrm>
          <a:off x="3833615" y="1335957"/>
          <a:ext cx="1742552" cy="1045531"/>
        </a:xfrm>
        <a:prstGeom prst="rect">
          <a:avLst/>
        </a:prstGeom>
        <a:solidFill>
          <a:srgbClr val="75B39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kern="1200" dirty="0"/>
            <a:t>Digitale Dienste</a:t>
          </a:r>
        </a:p>
      </dsp:txBody>
      <dsp:txXfrm>
        <a:off x="3833615" y="1335957"/>
        <a:ext cx="1742552" cy="1045531"/>
      </dsp:txXfrm>
    </dsp:sp>
    <dsp:sp modelId="{94481E76-0F3A-4A0E-B6AD-9E732A7620BD}">
      <dsp:nvSpPr>
        <dsp:cNvPr id="0" name=""/>
        <dsp:cNvSpPr/>
      </dsp:nvSpPr>
      <dsp:spPr>
        <a:xfrm>
          <a:off x="1916807" y="2555744"/>
          <a:ext cx="1742552" cy="1045531"/>
        </a:xfrm>
        <a:prstGeom prst="rect">
          <a:avLst/>
        </a:prstGeom>
        <a:solidFill>
          <a:srgbClr val="75B39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kern="1200" dirty="0"/>
            <a:t>Forschung</a:t>
          </a:r>
        </a:p>
      </dsp:txBody>
      <dsp:txXfrm>
        <a:off x="1916807" y="2555744"/>
        <a:ext cx="1742552" cy="104553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312265-CEB7-4164-83A1-2E90BCF9B2F7}">
      <dsp:nvSpPr>
        <dsp:cNvPr id="0" name=""/>
        <dsp:cNvSpPr/>
      </dsp:nvSpPr>
      <dsp:spPr>
        <a:xfrm>
          <a:off x="2699" y="356950"/>
          <a:ext cx="2141764" cy="1285058"/>
        </a:xfrm>
        <a:prstGeom prst="rect">
          <a:avLst/>
        </a:prstGeom>
        <a:solidFill>
          <a:srgbClr val="75B39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kern="1200" dirty="0"/>
            <a:t>Post</a:t>
          </a:r>
        </a:p>
      </dsp:txBody>
      <dsp:txXfrm>
        <a:off x="2699" y="356950"/>
        <a:ext cx="2141764" cy="1285058"/>
      </dsp:txXfrm>
    </dsp:sp>
    <dsp:sp modelId="{8E540EE0-D0FD-4D3A-8CB3-76770134D63A}">
      <dsp:nvSpPr>
        <dsp:cNvPr id="0" name=""/>
        <dsp:cNvSpPr/>
      </dsp:nvSpPr>
      <dsp:spPr>
        <a:xfrm>
          <a:off x="2358640" y="356950"/>
          <a:ext cx="2141764" cy="1285058"/>
        </a:xfrm>
        <a:prstGeom prst="rect">
          <a:avLst/>
        </a:prstGeom>
        <a:solidFill>
          <a:srgbClr val="75B39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kern="1200" dirty="0"/>
            <a:t>Abfallwirtschaft</a:t>
          </a:r>
        </a:p>
      </dsp:txBody>
      <dsp:txXfrm>
        <a:off x="2358640" y="356950"/>
        <a:ext cx="2141764" cy="1285058"/>
      </dsp:txXfrm>
    </dsp:sp>
    <dsp:sp modelId="{130B197D-051E-4F10-9388-4E125B3F7E46}">
      <dsp:nvSpPr>
        <dsp:cNvPr id="0" name=""/>
        <dsp:cNvSpPr/>
      </dsp:nvSpPr>
      <dsp:spPr>
        <a:xfrm>
          <a:off x="4714581" y="356950"/>
          <a:ext cx="2141764" cy="1285058"/>
        </a:xfrm>
        <a:prstGeom prst="rect">
          <a:avLst/>
        </a:prstGeom>
        <a:solidFill>
          <a:srgbClr val="75B39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kern="1200" dirty="0"/>
            <a:t>Chemie</a:t>
          </a:r>
        </a:p>
      </dsp:txBody>
      <dsp:txXfrm>
        <a:off x="4714581" y="356950"/>
        <a:ext cx="2141764" cy="1285058"/>
      </dsp:txXfrm>
    </dsp:sp>
    <dsp:sp modelId="{AD36085E-8D99-4661-B14C-F8F8C830C004}">
      <dsp:nvSpPr>
        <dsp:cNvPr id="0" name=""/>
        <dsp:cNvSpPr/>
      </dsp:nvSpPr>
      <dsp:spPr>
        <a:xfrm>
          <a:off x="7070522" y="356950"/>
          <a:ext cx="2141764" cy="1285058"/>
        </a:xfrm>
        <a:prstGeom prst="rect">
          <a:avLst/>
        </a:prstGeom>
        <a:solidFill>
          <a:srgbClr val="75B39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kern="1200" dirty="0"/>
            <a:t>Lebensmittel</a:t>
          </a:r>
        </a:p>
      </dsp:txBody>
      <dsp:txXfrm>
        <a:off x="7070522" y="356950"/>
        <a:ext cx="2141764" cy="1285058"/>
      </dsp:txXfrm>
    </dsp:sp>
    <dsp:sp modelId="{FB3E417D-A49F-4158-99B9-F2B5E1B8CC3C}">
      <dsp:nvSpPr>
        <dsp:cNvPr id="0" name=""/>
        <dsp:cNvSpPr/>
      </dsp:nvSpPr>
      <dsp:spPr>
        <a:xfrm>
          <a:off x="1180670" y="1856185"/>
          <a:ext cx="2141764" cy="1285058"/>
        </a:xfrm>
        <a:prstGeom prst="rect">
          <a:avLst/>
        </a:prstGeom>
        <a:solidFill>
          <a:srgbClr val="FB5A1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kern="1200" dirty="0"/>
            <a:t>Verarbeitung und Herstellung von Waren </a:t>
          </a:r>
        </a:p>
      </dsp:txBody>
      <dsp:txXfrm>
        <a:off x="1180670" y="1856185"/>
        <a:ext cx="2141764" cy="1285058"/>
      </dsp:txXfrm>
    </dsp:sp>
    <dsp:sp modelId="{4F70AFEC-AE4F-40CA-A162-0B12B4B6D8A0}">
      <dsp:nvSpPr>
        <dsp:cNvPr id="0" name=""/>
        <dsp:cNvSpPr/>
      </dsp:nvSpPr>
      <dsp:spPr>
        <a:xfrm>
          <a:off x="3536611" y="1856185"/>
          <a:ext cx="2141764" cy="1285058"/>
        </a:xfrm>
        <a:prstGeom prst="rect">
          <a:avLst/>
        </a:prstGeom>
        <a:solidFill>
          <a:srgbClr val="75B39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kern="1200" dirty="0"/>
            <a:t>Digitale Dienste</a:t>
          </a:r>
        </a:p>
      </dsp:txBody>
      <dsp:txXfrm>
        <a:off x="3536611" y="1856185"/>
        <a:ext cx="2141764" cy="1285058"/>
      </dsp:txXfrm>
    </dsp:sp>
    <dsp:sp modelId="{94481E76-0F3A-4A0E-B6AD-9E732A7620BD}">
      <dsp:nvSpPr>
        <dsp:cNvPr id="0" name=""/>
        <dsp:cNvSpPr/>
      </dsp:nvSpPr>
      <dsp:spPr>
        <a:xfrm>
          <a:off x="5879016" y="1888376"/>
          <a:ext cx="2141764" cy="1285058"/>
        </a:xfrm>
        <a:prstGeom prst="rect">
          <a:avLst/>
        </a:prstGeom>
        <a:solidFill>
          <a:srgbClr val="75B39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kern="1200" dirty="0"/>
            <a:t>Forschung</a:t>
          </a:r>
        </a:p>
      </dsp:txBody>
      <dsp:txXfrm>
        <a:off x="5879016" y="1888376"/>
        <a:ext cx="2141764" cy="128505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312265-CEB7-4164-83A1-2E90BCF9B2F7}">
      <dsp:nvSpPr>
        <dsp:cNvPr id="0" name=""/>
        <dsp:cNvSpPr/>
      </dsp:nvSpPr>
      <dsp:spPr>
        <a:xfrm>
          <a:off x="0" y="116170"/>
          <a:ext cx="1742552" cy="1045531"/>
        </a:xfrm>
        <a:prstGeom prst="rect">
          <a:avLst/>
        </a:prstGeom>
        <a:solidFill>
          <a:srgbClr val="75B39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kern="1200" dirty="0"/>
            <a:t>Post</a:t>
          </a:r>
        </a:p>
      </dsp:txBody>
      <dsp:txXfrm>
        <a:off x="0" y="116170"/>
        <a:ext cx="1742552" cy="1045531"/>
      </dsp:txXfrm>
    </dsp:sp>
    <dsp:sp modelId="{8E540EE0-D0FD-4D3A-8CB3-76770134D63A}">
      <dsp:nvSpPr>
        <dsp:cNvPr id="0" name=""/>
        <dsp:cNvSpPr/>
      </dsp:nvSpPr>
      <dsp:spPr>
        <a:xfrm>
          <a:off x="1916807" y="116170"/>
          <a:ext cx="1742552" cy="1045531"/>
        </a:xfrm>
        <a:prstGeom prst="rect">
          <a:avLst/>
        </a:prstGeom>
        <a:solidFill>
          <a:srgbClr val="75B39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kern="1200" dirty="0"/>
            <a:t>Abfallwirtschaft</a:t>
          </a:r>
        </a:p>
      </dsp:txBody>
      <dsp:txXfrm>
        <a:off x="1916807" y="116170"/>
        <a:ext cx="1742552" cy="1045531"/>
      </dsp:txXfrm>
    </dsp:sp>
    <dsp:sp modelId="{130B197D-051E-4F10-9388-4E125B3F7E46}">
      <dsp:nvSpPr>
        <dsp:cNvPr id="0" name=""/>
        <dsp:cNvSpPr/>
      </dsp:nvSpPr>
      <dsp:spPr>
        <a:xfrm>
          <a:off x="3833615" y="116170"/>
          <a:ext cx="1742552" cy="1045531"/>
        </a:xfrm>
        <a:prstGeom prst="rect">
          <a:avLst/>
        </a:prstGeom>
        <a:solidFill>
          <a:srgbClr val="75B39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kern="1200" dirty="0"/>
            <a:t>Chemie</a:t>
          </a:r>
        </a:p>
      </dsp:txBody>
      <dsp:txXfrm>
        <a:off x="3833615" y="116170"/>
        <a:ext cx="1742552" cy="1045531"/>
      </dsp:txXfrm>
    </dsp:sp>
    <dsp:sp modelId="{AD36085E-8D99-4661-B14C-F8F8C830C004}">
      <dsp:nvSpPr>
        <dsp:cNvPr id="0" name=""/>
        <dsp:cNvSpPr/>
      </dsp:nvSpPr>
      <dsp:spPr>
        <a:xfrm>
          <a:off x="0" y="1335957"/>
          <a:ext cx="1742552" cy="1045531"/>
        </a:xfrm>
        <a:prstGeom prst="rect">
          <a:avLst/>
        </a:prstGeom>
        <a:solidFill>
          <a:srgbClr val="75B39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kern="1200" dirty="0"/>
            <a:t>Lebensmittel</a:t>
          </a:r>
        </a:p>
      </dsp:txBody>
      <dsp:txXfrm>
        <a:off x="0" y="1335957"/>
        <a:ext cx="1742552" cy="1045531"/>
      </dsp:txXfrm>
    </dsp:sp>
    <dsp:sp modelId="{FB3E417D-A49F-4158-99B9-F2B5E1B8CC3C}">
      <dsp:nvSpPr>
        <dsp:cNvPr id="0" name=""/>
        <dsp:cNvSpPr/>
      </dsp:nvSpPr>
      <dsp:spPr>
        <a:xfrm>
          <a:off x="1916807" y="1335957"/>
          <a:ext cx="1742552" cy="1045531"/>
        </a:xfrm>
        <a:prstGeom prst="rect">
          <a:avLst/>
        </a:prstGeom>
        <a:solidFill>
          <a:srgbClr val="FB5A1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kern="1200" dirty="0"/>
            <a:t>Verarbeitung und Herstellung von Waren </a:t>
          </a:r>
          <a:endParaRPr lang="de-DE" sz="2800" kern="1200" dirty="0"/>
        </a:p>
      </dsp:txBody>
      <dsp:txXfrm>
        <a:off x="1916807" y="1335957"/>
        <a:ext cx="1742552" cy="1045531"/>
      </dsp:txXfrm>
    </dsp:sp>
    <dsp:sp modelId="{4F70AFEC-AE4F-40CA-A162-0B12B4B6D8A0}">
      <dsp:nvSpPr>
        <dsp:cNvPr id="0" name=""/>
        <dsp:cNvSpPr/>
      </dsp:nvSpPr>
      <dsp:spPr>
        <a:xfrm>
          <a:off x="3833615" y="1335957"/>
          <a:ext cx="1742552" cy="1045531"/>
        </a:xfrm>
        <a:prstGeom prst="rect">
          <a:avLst/>
        </a:prstGeom>
        <a:solidFill>
          <a:srgbClr val="75B39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kern="1200" dirty="0"/>
            <a:t>Digitale Dienste</a:t>
          </a:r>
        </a:p>
      </dsp:txBody>
      <dsp:txXfrm>
        <a:off x="3833615" y="1335957"/>
        <a:ext cx="1742552" cy="1045531"/>
      </dsp:txXfrm>
    </dsp:sp>
    <dsp:sp modelId="{94481E76-0F3A-4A0E-B6AD-9E732A7620BD}">
      <dsp:nvSpPr>
        <dsp:cNvPr id="0" name=""/>
        <dsp:cNvSpPr/>
      </dsp:nvSpPr>
      <dsp:spPr>
        <a:xfrm>
          <a:off x="1905794" y="2581934"/>
          <a:ext cx="1742552" cy="1045531"/>
        </a:xfrm>
        <a:prstGeom prst="rect">
          <a:avLst/>
        </a:prstGeom>
        <a:solidFill>
          <a:srgbClr val="75B39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kern="1200" dirty="0"/>
            <a:t>Forschung</a:t>
          </a:r>
        </a:p>
      </dsp:txBody>
      <dsp:txXfrm>
        <a:off x="1905794" y="2581934"/>
        <a:ext cx="1742552" cy="10455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69D6F-4995-4C26-A7A3-E70DBE19C009}">
      <dsp:nvSpPr>
        <dsp:cNvPr id="0" name=""/>
        <dsp:cNvSpPr/>
      </dsp:nvSpPr>
      <dsp:spPr>
        <a:xfrm>
          <a:off x="3989182" y="2283493"/>
          <a:ext cx="1718200" cy="1718200"/>
        </a:xfrm>
        <a:prstGeom prst="ellipse">
          <a:avLst/>
        </a:prstGeom>
        <a:solidFill>
          <a:srgbClr val="5EB9CF"/>
        </a:solidFill>
        <a:ln w="25400" cap="flat" cmpd="sng" algn="ctr">
          <a:solidFill>
            <a:srgbClr val="FB5A17"/>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7145" tIns="17145" rIns="17145" bIns="17145" numCol="1" spcCol="1270" rtlCol="0" anchor="ctr" anchorCtr="0">
          <a:noAutofit/>
        </a:bodyPr>
        <a:lstStyle/>
        <a:p>
          <a:pPr marL="0" lvl="0" indent="0" algn="ctr" defTabSz="982663" rtl="0" eaLnBrk="1" latinLnBrk="0" hangingPunct="1">
            <a:lnSpc>
              <a:spcPct val="90000"/>
            </a:lnSpc>
            <a:spcBef>
              <a:spcPct val="0"/>
            </a:spcBef>
            <a:spcAft>
              <a:spcPct val="35000"/>
            </a:spcAft>
            <a:buNone/>
            <a:defRPr/>
          </a:pPr>
          <a:endParaRPr lang="en-US" sz="1400" b="1" kern="0" dirty="0">
            <a:solidFill>
              <a:srgbClr val="000000"/>
            </a:solidFill>
            <a:latin typeface="Arial" panose="020B0604020202020204"/>
            <a:ea typeface="+mn-ea"/>
            <a:cs typeface="+mn-cs"/>
          </a:endParaRPr>
        </a:p>
        <a:p>
          <a:pPr marL="0" lvl="0" indent="0" algn="ctr" defTabSz="982663" rtl="0" eaLnBrk="1" latinLnBrk="0" hangingPunct="1">
            <a:lnSpc>
              <a:spcPct val="90000"/>
            </a:lnSpc>
            <a:spcBef>
              <a:spcPct val="0"/>
            </a:spcBef>
            <a:spcAft>
              <a:spcPct val="35000"/>
            </a:spcAft>
            <a:buNone/>
            <a:defRPr/>
          </a:pPr>
          <a:r>
            <a:rPr lang="en-US" sz="1400" b="1" kern="0" dirty="0" err="1">
              <a:solidFill>
                <a:srgbClr val="003145"/>
              </a:solidFill>
              <a:latin typeface="Arial" panose="020B0604020202020204"/>
              <a:ea typeface="+mn-ea"/>
              <a:cs typeface="+mn-cs"/>
            </a:rPr>
            <a:t>Quellen</a:t>
          </a:r>
          <a:endParaRPr lang="en-US" sz="1400" b="1" kern="0" dirty="0">
            <a:solidFill>
              <a:srgbClr val="003145"/>
            </a:solidFill>
            <a:latin typeface="Arial" panose="020B0604020202020204"/>
            <a:ea typeface="+mn-ea"/>
            <a:cs typeface="+mn-cs"/>
          </a:endParaRPr>
        </a:p>
        <a:p>
          <a:pPr marL="0" lvl="0" indent="0" algn="ctr" defTabSz="982663" rtl="0" eaLnBrk="1" latinLnBrk="0" hangingPunct="1">
            <a:lnSpc>
              <a:spcPct val="90000"/>
            </a:lnSpc>
            <a:spcBef>
              <a:spcPct val="0"/>
            </a:spcBef>
            <a:spcAft>
              <a:spcPct val="35000"/>
            </a:spcAft>
            <a:buNone/>
            <a:defRPr/>
          </a:pPr>
          <a:r>
            <a:rPr lang="en-US" sz="1400" b="0" kern="0" dirty="0">
              <a:solidFill>
                <a:srgbClr val="000000"/>
              </a:solidFill>
              <a:latin typeface="Arial" panose="020B0604020202020204"/>
              <a:ea typeface="+mn-ea"/>
              <a:cs typeface="+mn-cs"/>
            </a:rPr>
            <a:t> </a:t>
          </a:r>
        </a:p>
      </dsp:txBody>
      <dsp:txXfrm>
        <a:off x="4240807" y="2535118"/>
        <a:ext cx="1214950" cy="1214950"/>
      </dsp:txXfrm>
    </dsp:sp>
    <dsp:sp modelId="{EF0DAB01-799B-4384-8C78-927296DECAAD}">
      <dsp:nvSpPr>
        <dsp:cNvPr id="0" name=""/>
        <dsp:cNvSpPr/>
      </dsp:nvSpPr>
      <dsp:spPr>
        <a:xfrm rot="10800000">
          <a:off x="1533544" y="2897749"/>
          <a:ext cx="2320578" cy="489687"/>
        </a:xfrm>
        <a:prstGeom prst="leftArrow">
          <a:avLst>
            <a:gd name="adj1" fmla="val 60000"/>
            <a:gd name="adj2" fmla="val 50000"/>
          </a:avLst>
        </a:prstGeom>
        <a:solidFill>
          <a:srgbClr val="DE4204"/>
        </a:solidFill>
        <a:ln>
          <a:noFill/>
        </a:ln>
        <a:effectLst/>
      </dsp:spPr>
      <dsp:style>
        <a:lnRef idx="0">
          <a:scrgbClr r="0" g="0" b="0"/>
        </a:lnRef>
        <a:fillRef idx="1">
          <a:scrgbClr r="0" g="0" b="0"/>
        </a:fillRef>
        <a:effectRef idx="0">
          <a:scrgbClr r="0" g="0" b="0"/>
        </a:effectRef>
        <a:fontRef idx="minor">
          <a:schemeClr val="lt1"/>
        </a:fontRef>
      </dsp:style>
    </dsp:sp>
    <dsp:sp modelId="{1A4495F2-AFA3-463E-B068-0DE06D208915}">
      <dsp:nvSpPr>
        <dsp:cNvPr id="0" name=""/>
        <dsp:cNvSpPr/>
      </dsp:nvSpPr>
      <dsp:spPr>
        <a:xfrm>
          <a:off x="237856" y="2321407"/>
          <a:ext cx="2591375" cy="1642371"/>
        </a:xfrm>
        <a:prstGeom prst="roundRect">
          <a:avLst>
            <a:gd name="adj" fmla="val 10000"/>
          </a:avLst>
        </a:prstGeom>
        <a:solidFill>
          <a:srgbClr val="5EB9CF"/>
        </a:solidFill>
        <a:ln w="25400" cap="flat" cmpd="sng" algn="ctr">
          <a:solidFill>
            <a:srgbClr val="FB5A17"/>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7145" tIns="17145" rIns="17145" bIns="17145" numCol="1" spcCol="1270" rtlCol="0" anchor="ctr" anchorCtr="0">
          <a:noAutofit/>
        </a:bodyPr>
        <a:lstStyle/>
        <a:p>
          <a:pPr marL="0" lvl="0" indent="0" algn="ctr" defTabSz="982663" rtl="0" eaLnBrk="1" latinLnBrk="0" hangingPunct="1">
            <a:lnSpc>
              <a:spcPct val="90000"/>
            </a:lnSpc>
            <a:spcBef>
              <a:spcPct val="0"/>
            </a:spcBef>
            <a:spcAft>
              <a:spcPct val="35000"/>
            </a:spcAft>
            <a:buNone/>
            <a:defRPr/>
          </a:pPr>
          <a:r>
            <a:rPr lang="de-DE" sz="1800" b="0" kern="0" dirty="0" err="1">
              <a:solidFill>
                <a:srgbClr val="003145"/>
              </a:solidFill>
              <a:latin typeface="Arial" panose="020B0604020202020204"/>
              <a:ea typeface="+mn-ea"/>
              <a:cs typeface="+mn-cs"/>
            </a:rPr>
            <a:t>sektor</a:t>
          </a:r>
          <a:r>
            <a:rPr lang="de-DE" sz="1800" b="0" kern="0" dirty="0">
              <a:solidFill>
                <a:srgbClr val="003145"/>
              </a:solidFill>
              <a:latin typeface="Arial" panose="020B0604020202020204"/>
              <a:ea typeface="+mn-ea"/>
              <a:cs typeface="+mn-cs"/>
            </a:rPr>
            <a:t>-/unternehmens-/anlagenspezifisch</a:t>
          </a:r>
        </a:p>
        <a:p>
          <a:pPr marL="0" lvl="0" indent="0" algn="ctr" defTabSz="982663" rtl="0" eaLnBrk="1" latinLnBrk="0" hangingPunct="1">
            <a:lnSpc>
              <a:spcPct val="90000"/>
            </a:lnSpc>
            <a:spcBef>
              <a:spcPct val="0"/>
            </a:spcBef>
            <a:spcAft>
              <a:spcPct val="35000"/>
            </a:spcAft>
            <a:buNone/>
            <a:defRPr/>
          </a:pPr>
          <a:r>
            <a:rPr lang="de-DE" sz="1800" b="0" kern="0" dirty="0">
              <a:solidFill>
                <a:srgbClr val="003145"/>
              </a:solidFill>
              <a:latin typeface="Arial" panose="020B0604020202020204"/>
              <a:ea typeface="+mn-ea"/>
              <a:cs typeface="+mn-cs"/>
            </a:rPr>
            <a:t> (Schutzzweck: Bevölkerung vor Ausfällen zu schützen)  </a:t>
          </a:r>
          <a:endParaRPr lang="en-US" sz="1800" b="0" kern="0" dirty="0">
            <a:solidFill>
              <a:srgbClr val="003145"/>
            </a:solidFill>
            <a:latin typeface="Arial" panose="020B0604020202020204"/>
            <a:ea typeface="+mn-ea"/>
            <a:cs typeface="+mn-cs"/>
          </a:endParaRPr>
        </a:p>
      </dsp:txBody>
      <dsp:txXfrm>
        <a:off x="285959" y="2369510"/>
        <a:ext cx="2495169" cy="1546165"/>
      </dsp:txXfrm>
    </dsp:sp>
    <dsp:sp modelId="{14E1BBDC-7BE1-4694-A092-4A8856CD777F}">
      <dsp:nvSpPr>
        <dsp:cNvPr id="0" name=""/>
        <dsp:cNvSpPr/>
      </dsp:nvSpPr>
      <dsp:spPr>
        <a:xfrm rot="33048">
          <a:off x="5789742" y="2913608"/>
          <a:ext cx="1416388" cy="489687"/>
        </a:xfrm>
        <a:prstGeom prst="leftArrow">
          <a:avLst>
            <a:gd name="adj1" fmla="val 60000"/>
            <a:gd name="adj2" fmla="val 50000"/>
          </a:avLst>
        </a:prstGeom>
        <a:solidFill>
          <a:srgbClr val="FB5A17"/>
        </a:solidFill>
        <a:ln>
          <a:noFill/>
        </a:ln>
        <a:effectLst/>
      </dsp:spPr>
      <dsp:style>
        <a:lnRef idx="0">
          <a:scrgbClr r="0" g="0" b="0"/>
        </a:lnRef>
        <a:fillRef idx="1">
          <a:scrgbClr r="0" g="0" b="0"/>
        </a:fillRef>
        <a:effectRef idx="0">
          <a:scrgbClr r="0" g="0" b="0"/>
        </a:effectRef>
        <a:fontRef idx="minor">
          <a:schemeClr val="lt1"/>
        </a:fontRef>
      </dsp:style>
    </dsp:sp>
    <dsp:sp modelId="{071EF6B7-095C-4B71-8885-C28CE2FED8E7}">
      <dsp:nvSpPr>
        <dsp:cNvPr id="0" name=""/>
        <dsp:cNvSpPr/>
      </dsp:nvSpPr>
      <dsp:spPr>
        <a:xfrm>
          <a:off x="6248392" y="2512344"/>
          <a:ext cx="1915411" cy="1305832"/>
        </a:xfrm>
        <a:prstGeom prst="roundRect">
          <a:avLst>
            <a:gd name="adj" fmla="val 10000"/>
          </a:avLst>
        </a:prstGeom>
        <a:solidFill>
          <a:srgbClr val="5EB9CF"/>
        </a:solidFill>
        <a:ln w="25400" cap="flat" cmpd="sng" algn="ctr">
          <a:solidFill>
            <a:srgbClr val="FB5A17"/>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7145" tIns="17145" rIns="17145" bIns="17145" numCol="1" spcCol="1270" rtlCol="0" anchor="ctr" anchorCtr="0">
          <a:noAutofit/>
        </a:bodyPr>
        <a:lstStyle/>
        <a:p>
          <a:pPr marL="0" lvl="0" indent="0" algn="ctr" defTabSz="982663" rtl="0" eaLnBrk="1" latinLnBrk="0" hangingPunct="1">
            <a:lnSpc>
              <a:spcPct val="90000"/>
            </a:lnSpc>
            <a:spcBef>
              <a:spcPct val="0"/>
            </a:spcBef>
            <a:spcAft>
              <a:spcPct val="35000"/>
            </a:spcAft>
            <a:buNone/>
            <a:defRPr/>
          </a:pPr>
          <a:r>
            <a:rPr lang="de-DE" sz="3200" b="0" kern="0" dirty="0" err="1">
              <a:solidFill>
                <a:srgbClr val="003145"/>
              </a:solidFill>
              <a:latin typeface="Arial" panose="020B0604020202020204"/>
              <a:ea typeface="+mn-ea"/>
              <a:cs typeface="+mn-cs"/>
            </a:rPr>
            <a:t>DSGVO</a:t>
          </a:r>
          <a:endParaRPr lang="en-US" sz="3200" b="0" kern="0" dirty="0">
            <a:solidFill>
              <a:srgbClr val="003145"/>
            </a:solidFill>
            <a:latin typeface="Arial" panose="020B0604020202020204"/>
            <a:ea typeface="+mn-ea"/>
            <a:cs typeface="+mn-cs"/>
          </a:endParaRPr>
        </a:p>
      </dsp:txBody>
      <dsp:txXfrm>
        <a:off x="6286639" y="2550591"/>
        <a:ext cx="1838917" cy="1229338"/>
      </dsp:txXfrm>
    </dsp:sp>
    <dsp:sp modelId="{283E6D46-BF05-4287-8D66-37CAFDF62AEB}">
      <dsp:nvSpPr>
        <dsp:cNvPr id="0" name=""/>
        <dsp:cNvSpPr/>
      </dsp:nvSpPr>
      <dsp:spPr>
        <a:xfrm rot="19663171">
          <a:off x="5511332" y="1767017"/>
          <a:ext cx="2253884" cy="489687"/>
        </a:xfrm>
        <a:prstGeom prst="leftArrow">
          <a:avLst>
            <a:gd name="adj1" fmla="val 60000"/>
            <a:gd name="adj2" fmla="val 50000"/>
          </a:avLst>
        </a:prstGeom>
        <a:solidFill>
          <a:srgbClr val="FC804E"/>
        </a:solidFill>
        <a:ln>
          <a:noFill/>
        </a:ln>
        <a:effectLst/>
      </dsp:spPr>
      <dsp:style>
        <a:lnRef idx="0">
          <a:scrgbClr r="0" g="0" b="0"/>
        </a:lnRef>
        <a:fillRef idx="1">
          <a:scrgbClr r="0" g="0" b="0"/>
        </a:fillRef>
        <a:effectRef idx="0">
          <a:scrgbClr r="0" g="0" b="0"/>
        </a:effectRef>
        <a:fontRef idx="minor">
          <a:schemeClr val="lt1"/>
        </a:fontRef>
      </dsp:style>
    </dsp:sp>
    <dsp:sp modelId="{0D1F8402-068D-427B-9DB2-05EE6309B63D}">
      <dsp:nvSpPr>
        <dsp:cNvPr id="0" name=""/>
        <dsp:cNvSpPr/>
      </dsp:nvSpPr>
      <dsp:spPr>
        <a:xfrm>
          <a:off x="6048681" y="832294"/>
          <a:ext cx="3084719" cy="1155413"/>
        </a:xfrm>
        <a:prstGeom prst="roundRect">
          <a:avLst>
            <a:gd name="adj" fmla="val 10000"/>
          </a:avLst>
        </a:prstGeom>
        <a:solidFill>
          <a:srgbClr val="5EB9CF"/>
        </a:solidFill>
        <a:ln w="25400" cap="flat" cmpd="sng" algn="ctr">
          <a:solidFill>
            <a:srgbClr val="FB5A17"/>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7145" tIns="17145" rIns="17145" bIns="17145" numCol="1" spcCol="1270" rtlCol="0" anchor="ctr" anchorCtr="0">
          <a:noAutofit/>
        </a:bodyPr>
        <a:lstStyle/>
        <a:p>
          <a:pPr marL="0" lvl="0" indent="0" algn="ctr" defTabSz="982663" rtl="0" eaLnBrk="1" latinLnBrk="0" hangingPunct="1">
            <a:lnSpc>
              <a:spcPct val="90000"/>
            </a:lnSpc>
            <a:spcBef>
              <a:spcPct val="0"/>
            </a:spcBef>
            <a:spcAft>
              <a:spcPct val="35000"/>
            </a:spcAft>
            <a:buNone/>
            <a:defRPr/>
          </a:pPr>
          <a:r>
            <a:rPr lang="de-DE" sz="2000" b="0" kern="0" dirty="0">
              <a:solidFill>
                <a:srgbClr val="003145"/>
              </a:solidFill>
              <a:latin typeface="Arial" panose="020B0604020202020204"/>
              <a:ea typeface="+mn-ea"/>
              <a:cs typeface="+mn-cs"/>
            </a:rPr>
            <a:t>Produkthaftungsrecht/ Produktsicherheitsrecht</a:t>
          </a:r>
          <a:endParaRPr lang="en-US" sz="2000" b="0" kern="0" dirty="0">
            <a:solidFill>
              <a:srgbClr val="003145"/>
            </a:solidFill>
            <a:latin typeface="Arial" panose="020B0604020202020204"/>
            <a:ea typeface="+mn-ea"/>
            <a:cs typeface="+mn-cs"/>
          </a:endParaRPr>
        </a:p>
      </dsp:txBody>
      <dsp:txXfrm>
        <a:off x="6082522" y="866135"/>
        <a:ext cx="3017037" cy="1087731"/>
      </dsp:txXfrm>
    </dsp:sp>
    <dsp:sp modelId="{2035A780-FB8B-45B7-A9A8-58F2C2666795}">
      <dsp:nvSpPr>
        <dsp:cNvPr id="0" name=""/>
        <dsp:cNvSpPr/>
      </dsp:nvSpPr>
      <dsp:spPr>
        <a:xfrm rot="16200000">
          <a:off x="4198973" y="1313759"/>
          <a:ext cx="1298618" cy="489687"/>
        </a:xfrm>
        <a:prstGeom prst="leftArrow">
          <a:avLst>
            <a:gd name="adj1" fmla="val 60000"/>
            <a:gd name="adj2" fmla="val 50000"/>
          </a:avLst>
        </a:prstGeom>
        <a:solidFill>
          <a:srgbClr val="FDA07B"/>
        </a:solidFill>
        <a:ln>
          <a:noFill/>
        </a:ln>
        <a:effectLst/>
      </dsp:spPr>
      <dsp:style>
        <a:lnRef idx="0">
          <a:scrgbClr r="0" g="0" b="0"/>
        </a:lnRef>
        <a:fillRef idx="1">
          <a:scrgbClr r="0" g="0" b="0"/>
        </a:fillRef>
        <a:effectRef idx="0">
          <a:scrgbClr r="0" g="0" b="0"/>
        </a:effectRef>
        <a:fontRef idx="minor">
          <a:schemeClr val="lt1"/>
        </a:fontRef>
      </dsp:style>
    </dsp:sp>
    <dsp:sp modelId="{E658AB7B-8BB0-4510-8867-9E63716B5700}">
      <dsp:nvSpPr>
        <dsp:cNvPr id="0" name=""/>
        <dsp:cNvSpPr/>
      </dsp:nvSpPr>
      <dsp:spPr>
        <a:xfrm>
          <a:off x="4032137" y="256377"/>
          <a:ext cx="1632290" cy="1305832"/>
        </a:xfrm>
        <a:prstGeom prst="roundRect">
          <a:avLst>
            <a:gd name="adj" fmla="val 10000"/>
          </a:avLst>
        </a:prstGeom>
        <a:solidFill>
          <a:srgbClr val="5EB9CF"/>
        </a:solidFill>
        <a:ln w="25400" cap="flat" cmpd="sng" algn="ctr">
          <a:solidFill>
            <a:srgbClr val="FB5A17"/>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7145" tIns="17145" rIns="17145" bIns="17145" numCol="1" spcCol="1270" rtlCol="0" anchor="ctr" anchorCtr="0">
          <a:noAutofit/>
        </a:bodyPr>
        <a:lstStyle/>
        <a:p>
          <a:pPr marL="0" lvl="0" indent="0" algn="ctr" defTabSz="982663" rtl="0" eaLnBrk="1" latinLnBrk="0" hangingPunct="1">
            <a:lnSpc>
              <a:spcPct val="90000"/>
            </a:lnSpc>
            <a:spcBef>
              <a:spcPct val="0"/>
            </a:spcBef>
            <a:spcAft>
              <a:spcPct val="35000"/>
            </a:spcAft>
            <a:buNone/>
            <a:defRPr/>
          </a:pPr>
          <a:r>
            <a:rPr lang="de-DE" sz="1800" b="0" kern="0" noProof="0" dirty="0">
              <a:solidFill>
                <a:srgbClr val="003145"/>
              </a:solidFill>
              <a:latin typeface="Arial" panose="020B0604020202020204"/>
              <a:ea typeface="+mn-ea"/>
              <a:cs typeface="+mn-cs"/>
            </a:rPr>
            <a:t>Indirekt: </a:t>
          </a:r>
          <a:br>
            <a:rPr lang="de-DE" sz="1800" b="0" kern="0" noProof="0" dirty="0">
              <a:solidFill>
                <a:srgbClr val="003145"/>
              </a:solidFill>
              <a:latin typeface="Arial" panose="020B0604020202020204"/>
              <a:ea typeface="+mn-ea"/>
              <a:cs typeface="+mn-cs"/>
            </a:rPr>
          </a:br>
          <a:r>
            <a:rPr lang="de-DE" sz="1800" b="0" kern="0" noProof="0" dirty="0">
              <a:solidFill>
                <a:srgbClr val="003145"/>
              </a:solidFill>
              <a:latin typeface="Arial" panose="020B0604020202020204"/>
              <a:ea typeface="+mn-ea"/>
              <a:cs typeface="+mn-cs"/>
            </a:rPr>
            <a:t>IP- und </a:t>
          </a:r>
          <a:r>
            <a:rPr lang="de-DE" sz="1800" b="0" kern="0" noProof="0" dirty="0" err="1">
              <a:solidFill>
                <a:srgbClr val="003145"/>
              </a:solidFill>
              <a:latin typeface="Arial" panose="020B0604020202020204"/>
              <a:ea typeface="+mn-ea"/>
              <a:cs typeface="+mn-cs"/>
            </a:rPr>
            <a:t>Know</a:t>
          </a:r>
          <a:r>
            <a:rPr lang="de-DE" sz="1800" b="0" kern="0" noProof="0" dirty="0">
              <a:solidFill>
                <a:srgbClr val="003145"/>
              </a:solidFill>
              <a:latin typeface="Arial" panose="020B0604020202020204"/>
              <a:ea typeface="+mn-ea"/>
              <a:cs typeface="+mn-cs"/>
            </a:rPr>
            <a:t>- </a:t>
          </a:r>
          <a:r>
            <a:rPr lang="de-DE" sz="1800" b="0" kern="0" noProof="0" dirty="0" err="1">
              <a:solidFill>
                <a:srgbClr val="003145"/>
              </a:solidFill>
              <a:latin typeface="Arial" panose="020B0604020202020204"/>
              <a:ea typeface="+mn-ea"/>
              <a:cs typeface="+mn-cs"/>
            </a:rPr>
            <a:t>How</a:t>
          </a:r>
          <a:r>
            <a:rPr lang="de-DE" sz="1800" b="0" kern="0" noProof="0" dirty="0">
              <a:solidFill>
                <a:srgbClr val="003145"/>
              </a:solidFill>
              <a:latin typeface="Arial" panose="020B0604020202020204"/>
              <a:ea typeface="+mn-ea"/>
              <a:cs typeface="+mn-cs"/>
            </a:rPr>
            <a:t>-Schutz</a:t>
          </a:r>
          <a:endParaRPr lang="en-US" sz="1800" b="0" kern="0" dirty="0">
            <a:solidFill>
              <a:srgbClr val="003145"/>
            </a:solidFill>
            <a:latin typeface="Arial" panose="020B0604020202020204"/>
            <a:ea typeface="+mn-ea"/>
            <a:cs typeface="+mn-cs"/>
          </a:endParaRPr>
        </a:p>
      </dsp:txBody>
      <dsp:txXfrm>
        <a:off x="4070384" y="294624"/>
        <a:ext cx="1555796" cy="1229338"/>
      </dsp:txXfrm>
    </dsp:sp>
    <dsp:sp modelId="{EEE0E375-7B31-4B17-A528-0B7CB3754A38}">
      <dsp:nvSpPr>
        <dsp:cNvPr id="0" name=""/>
        <dsp:cNvSpPr/>
      </dsp:nvSpPr>
      <dsp:spPr>
        <a:xfrm rot="13041540">
          <a:off x="2326475" y="1716379"/>
          <a:ext cx="1948691" cy="489687"/>
        </a:xfrm>
        <a:prstGeom prst="leftArrow">
          <a:avLst>
            <a:gd name="adj1" fmla="val 60000"/>
            <a:gd name="adj2" fmla="val 50000"/>
          </a:avLst>
        </a:prstGeom>
        <a:solidFill>
          <a:srgbClr val="FECCB8"/>
        </a:solidFill>
        <a:ln>
          <a:noFill/>
        </a:ln>
        <a:effectLst/>
      </dsp:spPr>
      <dsp:style>
        <a:lnRef idx="0">
          <a:scrgbClr r="0" g="0" b="0"/>
        </a:lnRef>
        <a:fillRef idx="1">
          <a:scrgbClr r="0" g="0" b="0"/>
        </a:fillRef>
        <a:effectRef idx="0">
          <a:scrgbClr r="0" g="0" b="0"/>
        </a:effectRef>
        <a:fontRef idx="minor">
          <a:schemeClr val="lt1"/>
        </a:fontRef>
      </dsp:style>
    </dsp:sp>
    <dsp:sp modelId="{AD7EB513-1D17-49D2-A93C-7C72E317BD90}">
      <dsp:nvSpPr>
        <dsp:cNvPr id="0" name=""/>
        <dsp:cNvSpPr/>
      </dsp:nvSpPr>
      <dsp:spPr>
        <a:xfrm>
          <a:off x="1710218" y="717067"/>
          <a:ext cx="1632290" cy="1305832"/>
        </a:xfrm>
        <a:prstGeom prst="roundRect">
          <a:avLst>
            <a:gd name="adj" fmla="val 10000"/>
          </a:avLst>
        </a:prstGeom>
        <a:solidFill>
          <a:srgbClr val="5EB9CF"/>
        </a:solidFill>
        <a:ln w="25400" cap="flat" cmpd="sng" algn="ctr">
          <a:solidFill>
            <a:srgbClr val="FB5A17"/>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7145" tIns="17145" rIns="17145" bIns="17145" numCol="1" spcCol="1270" rtlCol="0" anchor="ctr" anchorCtr="0">
          <a:noAutofit/>
        </a:bodyPr>
        <a:lstStyle/>
        <a:p>
          <a:pPr marL="0" lvl="0" indent="0" algn="ctr" defTabSz="982663" rtl="0" eaLnBrk="1" latinLnBrk="0" hangingPunct="1">
            <a:lnSpc>
              <a:spcPct val="90000"/>
            </a:lnSpc>
            <a:spcBef>
              <a:spcPct val="0"/>
            </a:spcBef>
            <a:spcAft>
              <a:spcPct val="35000"/>
            </a:spcAft>
            <a:buNone/>
            <a:defRPr/>
          </a:pPr>
          <a:r>
            <a:rPr lang="de-DE" sz="1800" b="0" kern="0" dirty="0">
              <a:solidFill>
                <a:srgbClr val="003145"/>
              </a:solidFill>
              <a:latin typeface="Arial" panose="020B0604020202020204"/>
              <a:ea typeface="+mn-ea"/>
              <a:cs typeface="+mn-cs"/>
            </a:rPr>
            <a:t>Privatrecht; vertragliche Anforderungen</a:t>
          </a:r>
          <a:endParaRPr lang="en-GB" sz="1800" b="0" kern="0" noProof="0" dirty="0">
            <a:solidFill>
              <a:srgbClr val="003145"/>
            </a:solidFill>
            <a:latin typeface="Arial" panose="020B0604020202020204"/>
            <a:ea typeface="+mn-ea"/>
            <a:cs typeface="+mn-cs"/>
          </a:endParaRPr>
        </a:p>
      </dsp:txBody>
      <dsp:txXfrm>
        <a:off x="1748465" y="755314"/>
        <a:ext cx="1555796" cy="12293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69D6F-4995-4C26-A7A3-E70DBE19C009}">
      <dsp:nvSpPr>
        <dsp:cNvPr id="0" name=""/>
        <dsp:cNvSpPr/>
      </dsp:nvSpPr>
      <dsp:spPr>
        <a:xfrm>
          <a:off x="3989182" y="2321097"/>
          <a:ext cx="1718200" cy="1718200"/>
        </a:xfrm>
        <a:prstGeom prst="ellipse">
          <a:avLst/>
        </a:prstGeom>
        <a:solidFill>
          <a:srgbClr val="5EB9CF"/>
        </a:solidFill>
        <a:ln w="25400" cap="flat" cmpd="sng" algn="ctr">
          <a:solidFill>
            <a:srgbClr val="FB5A17"/>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7145" tIns="17145" rIns="17145" bIns="17145" numCol="1" spcCol="1270" rtlCol="0" anchor="ctr" anchorCtr="0">
          <a:noAutofit/>
        </a:bodyPr>
        <a:lstStyle/>
        <a:p>
          <a:pPr marL="0" lvl="0" indent="0" algn="ctr" defTabSz="982663" rtl="0" eaLnBrk="1" latinLnBrk="0" hangingPunct="1">
            <a:lnSpc>
              <a:spcPct val="90000"/>
            </a:lnSpc>
            <a:spcBef>
              <a:spcPct val="0"/>
            </a:spcBef>
            <a:spcAft>
              <a:spcPct val="35000"/>
            </a:spcAft>
            <a:buNone/>
            <a:defRPr/>
          </a:pPr>
          <a:endParaRPr lang="en-US" sz="1400" b="1" kern="0" dirty="0">
            <a:solidFill>
              <a:srgbClr val="000000"/>
            </a:solidFill>
            <a:latin typeface="Arial" panose="020B0604020202020204"/>
            <a:ea typeface="+mn-ea"/>
            <a:cs typeface="+mn-cs"/>
          </a:endParaRPr>
        </a:p>
        <a:p>
          <a:pPr marL="0" lvl="0" indent="0" algn="ctr" defTabSz="982663" rtl="0" eaLnBrk="1" latinLnBrk="0" hangingPunct="1">
            <a:lnSpc>
              <a:spcPct val="90000"/>
            </a:lnSpc>
            <a:spcBef>
              <a:spcPct val="0"/>
            </a:spcBef>
            <a:spcAft>
              <a:spcPct val="35000"/>
            </a:spcAft>
            <a:buNone/>
            <a:defRPr/>
          </a:pPr>
          <a:r>
            <a:rPr lang="en-US" sz="1400" b="1" kern="0" dirty="0" err="1">
              <a:solidFill>
                <a:srgbClr val="003145"/>
              </a:solidFill>
              <a:latin typeface="Arial" panose="020B0604020202020204"/>
              <a:ea typeface="+mn-ea"/>
              <a:cs typeface="+mn-cs"/>
            </a:rPr>
            <a:t>Quellen</a:t>
          </a:r>
          <a:endParaRPr lang="en-US" sz="1400" b="1" kern="0" dirty="0">
            <a:solidFill>
              <a:srgbClr val="003145"/>
            </a:solidFill>
            <a:latin typeface="Arial" panose="020B0604020202020204"/>
            <a:ea typeface="+mn-ea"/>
            <a:cs typeface="+mn-cs"/>
          </a:endParaRPr>
        </a:p>
        <a:p>
          <a:pPr marL="0" lvl="0" indent="0" algn="ctr" defTabSz="982663" rtl="0" eaLnBrk="1" latinLnBrk="0" hangingPunct="1">
            <a:lnSpc>
              <a:spcPct val="90000"/>
            </a:lnSpc>
            <a:spcBef>
              <a:spcPct val="0"/>
            </a:spcBef>
            <a:spcAft>
              <a:spcPct val="35000"/>
            </a:spcAft>
            <a:buNone/>
            <a:defRPr/>
          </a:pPr>
          <a:r>
            <a:rPr lang="en-US" sz="1400" b="0" kern="0" dirty="0">
              <a:solidFill>
                <a:srgbClr val="000000"/>
              </a:solidFill>
              <a:latin typeface="Arial" panose="020B0604020202020204"/>
              <a:ea typeface="+mn-ea"/>
              <a:cs typeface="+mn-cs"/>
            </a:rPr>
            <a:t> </a:t>
          </a:r>
        </a:p>
      </dsp:txBody>
      <dsp:txXfrm>
        <a:off x="4240807" y="2572722"/>
        <a:ext cx="1214950" cy="1214950"/>
      </dsp:txXfrm>
    </dsp:sp>
    <dsp:sp modelId="{EF0DAB01-799B-4384-8C78-927296DECAAD}">
      <dsp:nvSpPr>
        <dsp:cNvPr id="0" name=""/>
        <dsp:cNvSpPr/>
      </dsp:nvSpPr>
      <dsp:spPr>
        <a:xfrm rot="10800000">
          <a:off x="1533544" y="2935354"/>
          <a:ext cx="2320578" cy="489687"/>
        </a:xfrm>
        <a:prstGeom prst="leftArrow">
          <a:avLst>
            <a:gd name="adj1" fmla="val 60000"/>
            <a:gd name="adj2" fmla="val 50000"/>
          </a:avLst>
        </a:prstGeom>
        <a:solidFill>
          <a:srgbClr val="DE4204"/>
        </a:solidFill>
        <a:ln>
          <a:noFill/>
        </a:ln>
        <a:effectLst/>
      </dsp:spPr>
      <dsp:style>
        <a:lnRef idx="0">
          <a:scrgbClr r="0" g="0" b="0"/>
        </a:lnRef>
        <a:fillRef idx="1">
          <a:scrgbClr r="0" g="0" b="0"/>
        </a:fillRef>
        <a:effectRef idx="0">
          <a:scrgbClr r="0" g="0" b="0"/>
        </a:effectRef>
        <a:fontRef idx="minor">
          <a:schemeClr val="lt1"/>
        </a:fontRef>
      </dsp:style>
    </dsp:sp>
    <dsp:sp modelId="{1A4495F2-AFA3-463E-B068-0DE06D208915}">
      <dsp:nvSpPr>
        <dsp:cNvPr id="0" name=""/>
        <dsp:cNvSpPr/>
      </dsp:nvSpPr>
      <dsp:spPr>
        <a:xfrm>
          <a:off x="237856" y="2359012"/>
          <a:ext cx="2591375" cy="1642371"/>
        </a:xfrm>
        <a:prstGeom prst="roundRect">
          <a:avLst>
            <a:gd name="adj" fmla="val 10000"/>
          </a:avLst>
        </a:prstGeom>
        <a:solidFill>
          <a:srgbClr val="5EB9CF"/>
        </a:solidFill>
        <a:ln w="25400" cap="flat" cmpd="sng" algn="ctr">
          <a:solidFill>
            <a:srgbClr val="FB5A17"/>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7145" tIns="17145" rIns="17145" bIns="17145" numCol="1" spcCol="1270" rtlCol="0" anchor="ctr" anchorCtr="0">
          <a:noAutofit/>
        </a:bodyPr>
        <a:lstStyle/>
        <a:p>
          <a:pPr marL="0" lvl="0" indent="0" algn="ctr" defTabSz="982663" rtl="0" eaLnBrk="1" latinLnBrk="0" hangingPunct="1">
            <a:lnSpc>
              <a:spcPct val="90000"/>
            </a:lnSpc>
            <a:spcBef>
              <a:spcPct val="0"/>
            </a:spcBef>
            <a:spcAft>
              <a:spcPct val="35000"/>
            </a:spcAft>
            <a:buNone/>
            <a:defRPr/>
          </a:pPr>
          <a:r>
            <a:rPr lang="de-DE" sz="1800" b="0" kern="0" dirty="0" err="1">
              <a:solidFill>
                <a:srgbClr val="003145"/>
              </a:solidFill>
              <a:latin typeface="Arial" panose="020B0604020202020204"/>
              <a:ea typeface="+mn-ea"/>
              <a:cs typeface="+mn-cs"/>
            </a:rPr>
            <a:t>sektor</a:t>
          </a:r>
          <a:r>
            <a:rPr lang="de-DE" sz="1800" b="0" kern="0" dirty="0">
              <a:solidFill>
                <a:srgbClr val="003145"/>
              </a:solidFill>
              <a:latin typeface="Arial" panose="020B0604020202020204"/>
              <a:ea typeface="+mn-ea"/>
              <a:cs typeface="+mn-cs"/>
            </a:rPr>
            <a:t>-/unternehmens-/anlagenspezifisch</a:t>
          </a:r>
        </a:p>
        <a:p>
          <a:pPr marL="0" lvl="0" indent="0" algn="ctr" defTabSz="982663" rtl="0" eaLnBrk="1" latinLnBrk="0" hangingPunct="1">
            <a:lnSpc>
              <a:spcPct val="90000"/>
            </a:lnSpc>
            <a:spcBef>
              <a:spcPct val="0"/>
            </a:spcBef>
            <a:spcAft>
              <a:spcPct val="35000"/>
            </a:spcAft>
            <a:buNone/>
            <a:defRPr/>
          </a:pPr>
          <a:r>
            <a:rPr lang="de-DE" sz="1800" b="0" kern="0" dirty="0">
              <a:solidFill>
                <a:srgbClr val="003145"/>
              </a:solidFill>
              <a:latin typeface="Arial" panose="020B0604020202020204"/>
              <a:ea typeface="+mn-ea"/>
              <a:cs typeface="+mn-cs"/>
            </a:rPr>
            <a:t> (Schutzzweck: Bevölkerung vor Ausfällen zu schützen)  </a:t>
          </a:r>
          <a:endParaRPr lang="en-US" sz="1800" b="0" kern="0" dirty="0">
            <a:solidFill>
              <a:srgbClr val="003145"/>
            </a:solidFill>
            <a:latin typeface="Arial" panose="020B0604020202020204"/>
            <a:ea typeface="+mn-ea"/>
            <a:cs typeface="+mn-cs"/>
          </a:endParaRPr>
        </a:p>
      </dsp:txBody>
      <dsp:txXfrm>
        <a:off x="285959" y="2407115"/>
        <a:ext cx="2495169" cy="1546165"/>
      </dsp:txXfrm>
    </dsp:sp>
    <dsp:sp modelId="{14E1BBDC-7BE1-4694-A092-4A8856CD777F}">
      <dsp:nvSpPr>
        <dsp:cNvPr id="0" name=""/>
        <dsp:cNvSpPr/>
      </dsp:nvSpPr>
      <dsp:spPr>
        <a:xfrm rot="33048">
          <a:off x="5789742" y="2951213"/>
          <a:ext cx="1416388" cy="489687"/>
        </a:xfrm>
        <a:prstGeom prst="leftArrow">
          <a:avLst>
            <a:gd name="adj1" fmla="val 60000"/>
            <a:gd name="adj2" fmla="val 50000"/>
          </a:avLst>
        </a:prstGeom>
        <a:solidFill>
          <a:srgbClr val="FB5A17"/>
        </a:solidFill>
        <a:ln>
          <a:noFill/>
        </a:ln>
        <a:effectLst/>
      </dsp:spPr>
      <dsp:style>
        <a:lnRef idx="0">
          <a:scrgbClr r="0" g="0" b="0"/>
        </a:lnRef>
        <a:fillRef idx="1">
          <a:scrgbClr r="0" g="0" b="0"/>
        </a:fillRef>
        <a:effectRef idx="0">
          <a:scrgbClr r="0" g="0" b="0"/>
        </a:effectRef>
        <a:fontRef idx="minor">
          <a:schemeClr val="lt1"/>
        </a:fontRef>
      </dsp:style>
    </dsp:sp>
    <dsp:sp modelId="{071EF6B7-095C-4B71-8885-C28CE2FED8E7}">
      <dsp:nvSpPr>
        <dsp:cNvPr id="0" name=""/>
        <dsp:cNvSpPr/>
      </dsp:nvSpPr>
      <dsp:spPr>
        <a:xfrm>
          <a:off x="6248392" y="2549948"/>
          <a:ext cx="1915411" cy="1305832"/>
        </a:xfrm>
        <a:prstGeom prst="roundRect">
          <a:avLst>
            <a:gd name="adj" fmla="val 10000"/>
          </a:avLst>
        </a:prstGeom>
        <a:solidFill>
          <a:srgbClr val="5EB9CF"/>
        </a:solidFill>
        <a:ln w="25400" cap="flat" cmpd="sng" algn="ctr">
          <a:solidFill>
            <a:srgbClr val="FB5A17"/>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7145" tIns="17145" rIns="17145" bIns="17145" numCol="1" spcCol="1270" rtlCol="0" anchor="ctr" anchorCtr="0">
          <a:noAutofit/>
        </a:bodyPr>
        <a:lstStyle/>
        <a:p>
          <a:pPr marL="0" lvl="0" indent="0" algn="ctr" defTabSz="982663" rtl="0" eaLnBrk="1" latinLnBrk="0" hangingPunct="1">
            <a:lnSpc>
              <a:spcPct val="90000"/>
            </a:lnSpc>
            <a:spcBef>
              <a:spcPct val="0"/>
            </a:spcBef>
            <a:spcAft>
              <a:spcPct val="35000"/>
            </a:spcAft>
            <a:buNone/>
            <a:defRPr/>
          </a:pPr>
          <a:r>
            <a:rPr lang="de-DE" sz="900" b="0" kern="0" dirty="0" err="1">
              <a:solidFill>
                <a:srgbClr val="003145"/>
              </a:solidFill>
              <a:latin typeface="Arial" panose="020B0604020202020204"/>
              <a:ea typeface="+mn-ea"/>
              <a:cs typeface="+mn-cs"/>
            </a:rPr>
            <a:t>DSGVO</a:t>
          </a:r>
          <a:endParaRPr lang="en-US" sz="900" b="0" kern="0" dirty="0">
            <a:solidFill>
              <a:srgbClr val="003145"/>
            </a:solidFill>
            <a:latin typeface="Arial" panose="020B0604020202020204"/>
            <a:ea typeface="+mn-ea"/>
            <a:cs typeface="+mn-cs"/>
          </a:endParaRPr>
        </a:p>
      </dsp:txBody>
      <dsp:txXfrm>
        <a:off x="6286639" y="2588195"/>
        <a:ext cx="1838917" cy="1229338"/>
      </dsp:txXfrm>
    </dsp:sp>
    <dsp:sp modelId="{283E6D46-BF05-4287-8D66-37CAFDF62AEB}">
      <dsp:nvSpPr>
        <dsp:cNvPr id="0" name=""/>
        <dsp:cNvSpPr/>
      </dsp:nvSpPr>
      <dsp:spPr>
        <a:xfrm rot="19361009">
          <a:off x="5422334" y="1755495"/>
          <a:ext cx="1947617" cy="489687"/>
        </a:xfrm>
        <a:prstGeom prst="leftArrow">
          <a:avLst>
            <a:gd name="adj1" fmla="val 60000"/>
            <a:gd name="adj2" fmla="val 50000"/>
          </a:avLst>
        </a:prstGeom>
        <a:solidFill>
          <a:srgbClr val="FC804E"/>
        </a:solidFill>
        <a:ln>
          <a:noFill/>
        </a:ln>
        <a:effectLst/>
      </dsp:spPr>
      <dsp:style>
        <a:lnRef idx="0">
          <a:scrgbClr r="0" g="0" b="0"/>
        </a:lnRef>
        <a:fillRef idx="1">
          <a:scrgbClr r="0" g="0" b="0"/>
        </a:fillRef>
        <a:effectRef idx="0">
          <a:scrgbClr r="0" g="0" b="0"/>
        </a:effectRef>
        <a:fontRef idx="minor">
          <a:schemeClr val="lt1"/>
        </a:fontRef>
      </dsp:style>
    </dsp:sp>
    <dsp:sp modelId="{0D1F8402-068D-427B-9DB2-05EE6309B63D}">
      <dsp:nvSpPr>
        <dsp:cNvPr id="0" name=""/>
        <dsp:cNvSpPr/>
      </dsp:nvSpPr>
      <dsp:spPr>
        <a:xfrm>
          <a:off x="6165422" y="757083"/>
          <a:ext cx="2010378" cy="1305832"/>
        </a:xfrm>
        <a:prstGeom prst="roundRect">
          <a:avLst>
            <a:gd name="adj" fmla="val 10000"/>
          </a:avLst>
        </a:prstGeom>
        <a:solidFill>
          <a:srgbClr val="5EB9CF"/>
        </a:solidFill>
        <a:ln w="25400" cap="flat" cmpd="sng" algn="ctr">
          <a:solidFill>
            <a:srgbClr val="FB5A17"/>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7145" tIns="17145" rIns="17145" bIns="17145" numCol="1" spcCol="1270" rtlCol="0" anchor="ctr" anchorCtr="0">
          <a:noAutofit/>
        </a:bodyPr>
        <a:lstStyle/>
        <a:p>
          <a:pPr marL="0" lvl="0" indent="0" algn="ctr" defTabSz="982663" rtl="0" eaLnBrk="1" latinLnBrk="0" hangingPunct="1">
            <a:lnSpc>
              <a:spcPct val="90000"/>
            </a:lnSpc>
            <a:spcBef>
              <a:spcPct val="0"/>
            </a:spcBef>
            <a:spcAft>
              <a:spcPct val="35000"/>
            </a:spcAft>
            <a:buNone/>
            <a:defRPr/>
          </a:pPr>
          <a:r>
            <a:rPr lang="de-DE" sz="900" b="0" kern="0" dirty="0">
              <a:solidFill>
                <a:srgbClr val="003145"/>
              </a:solidFill>
              <a:latin typeface="Arial" panose="020B0604020202020204"/>
              <a:ea typeface="+mn-ea"/>
              <a:cs typeface="+mn-cs"/>
            </a:rPr>
            <a:t>Produkthaftungsrecht/ Produktsicherheitsrecht</a:t>
          </a:r>
          <a:endParaRPr lang="en-US" sz="900" b="0" kern="0" dirty="0">
            <a:solidFill>
              <a:srgbClr val="003145"/>
            </a:solidFill>
            <a:latin typeface="Arial" panose="020B0604020202020204"/>
            <a:ea typeface="+mn-ea"/>
            <a:cs typeface="+mn-cs"/>
          </a:endParaRPr>
        </a:p>
      </dsp:txBody>
      <dsp:txXfrm>
        <a:off x="6203669" y="795330"/>
        <a:ext cx="1933884" cy="1229338"/>
      </dsp:txXfrm>
    </dsp:sp>
    <dsp:sp modelId="{2035A780-FB8B-45B7-A9A8-58F2C2666795}">
      <dsp:nvSpPr>
        <dsp:cNvPr id="0" name=""/>
        <dsp:cNvSpPr/>
      </dsp:nvSpPr>
      <dsp:spPr>
        <a:xfrm rot="16200000">
          <a:off x="4198973" y="1351363"/>
          <a:ext cx="1298618" cy="489687"/>
        </a:xfrm>
        <a:prstGeom prst="leftArrow">
          <a:avLst>
            <a:gd name="adj1" fmla="val 60000"/>
            <a:gd name="adj2" fmla="val 50000"/>
          </a:avLst>
        </a:prstGeom>
        <a:solidFill>
          <a:srgbClr val="FDA07B"/>
        </a:solidFill>
        <a:ln>
          <a:noFill/>
        </a:ln>
        <a:effectLst/>
      </dsp:spPr>
      <dsp:style>
        <a:lnRef idx="0">
          <a:scrgbClr r="0" g="0" b="0"/>
        </a:lnRef>
        <a:fillRef idx="1">
          <a:scrgbClr r="0" g="0" b="0"/>
        </a:fillRef>
        <a:effectRef idx="0">
          <a:scrgbClr r="0" g="0" b="0"/>
        </a:effectRef>
        <a:fontRef idx="minor">
          <a:schemeClr val="lt1"/>
        </a:fontRef>
      </dsp:style>
    </dsp:sp>
    <dsp:sp modelId="{E658AB7B-8BB0-4510-8867-9E63716B5700}">
      <dsp:nvSpPr>
        <dsp:cNvPr id="0" name=""/>
        <dsp:cNvSpPr/>
      </dsp:nvSpPr>
      <dsp:spPr>
        <a:xfrm>
          <a:off x="4032137" y="293981"/>
          <a:ext cx="1632290" cy="1305832"/>
        </a:xfrm>
        <a:prstGeom prst="roundRect">
          <a:avLst>
            <a:gd name="adj" fmla="val 10000"/>
          </a:avLst>
        </a:prstGeom>
        <a:solidFill>
          <a:srgbClr val="5EB9CF"/>
        </a:solidFill>
        <a:ln w="25400" cap="flat" cmpd="sng" algn="ctr">
          <a:solidFill>
            <a:srgbClr val="FB5A17"/>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7145" tIns="17145" rIns="17145" bIns="17145" numCol="1" spcCol="1270" rtlCol="0" anchor="ctr" anchorCtr="0">
          <a:noAutofit/>
        </a:bodyPr>
        <a:lstStyle/>
        <a:p>
          <a:pPr marL="0" lvl="0" indent="0" algn="ctr" defTabSz="982663" rtl="0" eaLnBrk="1" latinLnBrk="0" hangingPunct="1">
            <a:lnSpc>
              <a:spcPct val="90000"/>
            </a:lnSpc>
            <a:spcBef>
              <a:spcPct val="0"/>
            </a:spcBef>
            <a:spcAft>
              <a:spcPct val="35000"/>
            </a:spcAft>
            <a:buNone/>
            <a:defRPr/>
          </a:pPr>
          <a:r>
            <a:rPr lang="de-DE" sz="900" b="0" kern="0" noProof="0" dirty="0">
              <a:solidFill>
                <a:srgbClr val="003145"/>
              </a:solidFill>
              <a:latin typeface="Arial" panose="020B0604020202020204"/>
              <a:ea typeface="+mn-ea"/>
              <a:cs typeface="+mn-cs"/>
            </a:rPr>
            <a:t>Indirekt: </a:t>
          </a:r>
          <a:br>
            <a:rPr lang="de-DE" sz="900" b="0" kern="0" noProof="0" dirty="0">
              <a:solidFill>
                <a:srgbClr val="003145"/>
              </a:solidFill>
              <a:latin typeface="Arial" panose="020B0604020202020204"/>
              <a:ea typeface="+mn-ea"/>
              <a:cs typeface="+mn-cs"/>
            </a:rPr>
          </a:br>
          <a:r>
            <a:rPr lang="de-DE" sz="900" b="0" kern="0" noProof="0" dirty="0">
              <a:solidFill>
                <a:srgbClr val="003145"/>
              </a:solidFill>
              <a:latin typeface="Arial" panose="020B0604020202020204"/>
              <a:ea typeface="+mn-ea"/>
              <a:cs typeface="+mn-cs"/>
            </a:rPr>
            <a:t>IP- und </a:t>
          </a:r>
          <a:r>
            <a:rPr lang="de-DE" sz="900" b="0" kern="0" noProof="0" dirty="0" err="1">
              <a:solidFill>
                <a:srgbClr val="003145"/>
              </a:solidFill>
              <a:latin typeface="Arial" panose="020B0604020202020204"/>
              <a:ea typeface="+mn-ea"/>
              <a:cs typeface="+mn-cs"/>
            </a:rPr>
            <a:t>Know</a:t>
          </a:r>
          <a:r>
            <a:rPr lang="de-DE" sz="900" b="0" kern="0" noProof="0" dirty="0">
              <a:solidFill>
                <a:srgbClr val="003145"/>
              </a:solidFill>
              <a:latin typeface="Arial" panose="020B0604020202020204"/>
              <a:ea typeface="+mn-ea"/>
              <a:cs typeface="+mn-cs"/>
            </a:rPr>
            <a:t>- </a:t>
          </a:r>
          <a:r>
            <a:rPr lang="de-DE" sz="900" b="0" kern="0" noProof="0" dirty="0" err="1">
              <a:solidFill>
                <a:srgbClr val="003145"/>
              </a:solidFill>
              <a:latin typeface="Arial" panose="020B0604020202020204"/>
              <a:ea typeface="+mn-ea"/>
              <a:cs typeface="+mn-cs"/>
            </a:rPr>
            <a:t>How</a:t>
          </a:r>
          <a:r>
            <a:rPr lang="de-DE" sz="900" b="0" kern="0" noProof="0" dirty="0">
              <a:solidFill>
                <a:srgbClr val="003145"/>
              </a:solidFill>
              <a:latin typeface="Arial" panose="020B0604020202020204"/>
              <a:ea typeface="+mn-ea"/>
              <a:cs typeface="+mn-cs"/>
            </a:rPr>
            <a:t>-Schutz</a:t>
          </a:r>
          <a:endParaRPr lang="en-US" sz="900" b="0" kern="0" dirty="0">
            <a:solidFill>
              <a:srgbClr val="003145"/>
            </a:solidFill>
            <a:latin typeface="Arial" panose="020B0604020202020204"/>
            <a:ea typeface="+mn-ea"/>
            <a:cs typeface="+mn-cs"/>
          </a:endParaRPr>
        </a:p>
      </dsp:txBody>
      <dsp:txXfrm>
        <a:off x="4070384" y="332228"/>
        <a:ext cx="1555796" cy="1229338"/>
      </dsp:txXfrm>
    </dsp:sp>
    <dsp:sp modelId="{EEE0E375-7B31-4B17-A528-0B7CB3754A38}">
      <dsp:nvSpPr>
        <dsp:cNvPr id="0" name=""/>
        <dsp:cNvSpPr/>
      </dsp:nvSpPr>
      <dsp:spPr>
        <a:xfrm rot="13041540">
          <a:off x="2326475" y="1753984"/>
          <a:ext cx="1948691" cy="489687"/>
        </a:xfrm>
        <a:prstGeom prst="leftArrow">
          <a:avLst>
            <a:gd name="adj1" fmla="val 60000"/>
            <a:gd name="adj2" fmla="val 50000"/>
          </a:avLst>
        </a:prstGeom>
        <a:solidFill>
          <a:srgbClr val="FECCB8"/>
        </a:solidFill>
        <a:ln>
          <a:noFill/>
        </a:ln>
        <a:effectLst/>
      </dsp:spPr>
      <dsp:style>
        <a:lnRef idx="0">
          <a:scrgbClr r="0" g="0" b="0"/>
        </a:lnRef>
        <a:fillRef idx="1">
          <a:scrgbClr r="0" g="0" b="0"/>
        </a:fillRef>
        <a:effectRef idx="0">
          <a:scrgbClr r="0" g="0" b="0"/>
        </a:effectRef>
        <a:fontRef idx="minor">
          <a:schemeClr val="lt1"/>
        </a:fontRef>
      </dsp:style>
    </dsp:sp>
    <dsp:sp modelId="{AD7EB513-1D17-49D2-A93C-7C72E317BD90}">
      <dsp:nvSpPr>
        <dsp:cNvPr id="0" name=""/>
        <dsp:cNvSpPr/>
      </dsp:nvSpPr>
      <dsp:spPr>
        <a:xfrm>
          <a:off x="1710218" y="754671"/>
          <a:ext cx="1632290" cy="1305832"/>
        </a:xfrm>
        <a:prstGeom prst="roundRect">
          <a:avLst>
            <a:gd name="adj" fmla="val 10000"/>
          </a:avLst>
        </a:prstGeom>
        <a:solidFill>
          <a:srgbClr val="5EB9CF"/>
        </a:solidFill>
        <a:ln w="25400" cap="flat" cmpd="sng" algn="ctr">
          <a:solidFill>
            <a:srgbClr val="FB5A17"/>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7145" tIns="17145" rIns="17145" bIns="17145" numCol="1" spcCol="1270" rtlCol="0" anchor="ctr" anchorCtr="0">
          <a:noAutofit/>
        </a:bodyPr>
        <a:lstStyle/>
        <a:p>
          <a:pPr marL="0" lvl="0" indent="0" algn="ctr" defTabSz="982663" rtl="0" eaLnBrk="1" latinLnBrk="0" hangingPunct="1">
            <a:lnSpc>
              <a:spcPct val="90000"/>
            </a:lnSpc>
            <a:spcBef>
              <a:spcPct val="0"/>
            </a:spcBef>
            <a:spcAft>
              <a:spcPct val="35000"/>
            </a:spcAft>
            <a:buNone/>
            <a:defRPr/>
          </a:pPr>
          <a:r>
            <a:rPr lang="de-DE" sz="900" b="0" kern="0" dirty="0">
              <a:solidFill>
                <a:srgbClr val="003145"/>
              </a:solidFill>
              <a:latin typeface="Arial" panose="020B0604020202020204"/>
              <a:ea typeface="+mn-ea"/>
              <a:cs typeface="+mn-cs"/>
            </a:rPr>
            <a:t>Privatrecht; vertragliche Anforderungen</a:t>
          </a:r>
          <a:endParaRPr lang="en-GB" sz="900" b="0" kern="0" noProof="0" dirty="0">
            <a:solidFill>
              <a:srgbClr val="003145"/>
            </a:solidFill>
            <a:latin typeface="Arial" panose="020B0604020202020204"/>
            <a:ea typeface="+mn-ea"/>
            <a:cs typeface="+mn-cs"/>
          </a:endParaRPr>
        </a:p>
      </dsp:txBody>
      <dsp:txXfrm>
        <a:off x="1748465" y="792918"/>
        <a:ext cx="1555796" cy="12293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69D6F-4995-4C26-A7A3-E70DBE19C009}">
      <dsp:nvSpPr>
        <dsp:cNvPr id="0" name=""/>
        <dsp:cNvSpPr/>
      </dsp:nvSpPr>
      <dsp:spPr>
        <a:xfrm>
          <a:off x="3989182" y="2321097"/>
          <a:ext cx="1718200" cy="1718200"/>
        </a:xfrm>
        <a:prstGeom prst="ellipse">
          <a:avLst/>
        </a:prstGeom>
        <a:solidFill>
          <a:srgbClr val="5EB9CF"/>
        </a:solidFill>
        <a:ln w="25400" cap="flat" cmpd="sng" algn="ctr">
          <a:solidFill>
            <a:srgbClr val="FB5A17"/>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7145" tIns="17145" rIns="17145" bIns="17145" numCol="1" spcCol="1270" rtlCol="0" anchor="ctr" anchorCtr="0">
          <a:noAutofit/>
        </a:bodyPr>
        <a:lstStyle/>
        <a:p>
          <a:pPr marL="0" lvl="0" indent="0" algn="ctr" defTabSz="982663" rtl="0" eaLnBrk="1" latinLnBrk="0" hangingPunct="1">
            <a:lnSpc>
              <a:spcPct val="90000"/>
            </a:lnSpc>
            <a:spcBef>
              <a:spcPct val="0"/>
            </a:spcBef>
            <a:spcAft>
              <a:spcPct val="35000"/>
            </a:spcAft>
            <a:buNone/>
            <a:defRPr/>
          </a:pPr>
          <a:endParaRPr lang="en-US" sz="1400" b="1" kern="0" dirty="0">
            <a:solidFill>
              <a:srgbClr val="000000"/>
            </a:solidFill>
            <a:latin typeface="Arial" panose="020B0604020202020204"/>
            <a:ea typeface="+mn-ea"/>
            <a:cs typeface="+mn-cs"/>
          </a:endParaRPr>
        </a:p>
        <a:p>
          <a:pPr marL="0" lvl="0" indent="0" algn="ctr" defTabSz="982663" rtl="0" eaLnBrk="1" latinLnBrk="0" hangingPunct="1">
            <a:lnSpc>
              <a:spcPct val="90000"/>
            </a:lnSpc>
            <a:spcBef>
              <a:spcPct val="0"/>
            </a:spcBef>
            <a:spcAft>
              <a:spcPct val="35000"/>
            </a:spcAft>
            <a:buNone/>
            <a:defRPr/>
          </a:pPr>
          <a:r>
            <a:rPr lang="en-US" sz="1400" b="1" kern="0" dirty="0" err="1">
              <a:solidFill>
                <a:srgbClr val="003145"/>
              </a:solidFill>
              <a:latin typeface="Arial" panose="020B0604020202020204"/>
              <a:ea typeface="+mn-ea"/>
              <a:cs typeface="+mn-cs"/>
            </a:rPr>
            <a:t>Quellen</a:t>
          </a:r>
          <a:endParaRPr lang="en-US" sz="1400" b="1" kern="0" dirty="0">
            <a:solidFill>
              <a:srgbClr val="003145"/>
            </a:solidFill>
            <a:latin typeface="Arial" panose="020B0604020202020204"/>
            <a:ea typeface="+mn-ea"/>
            <a:cs typeface="+mn-cs"/>
          </a:endParaRPr>
        </a:p>
        <a:p>
          <a:pPr marL="0" lvl="0" indent="0" algn="ctr" defTabSz="982663" rtl="0" eaLnBrk="1" latinLnBrk="0" hangingPunct="1">
            <a:lnSpc>
              <a:spcPct val="90000"/>
            </a:lnSpc>
            <a:spcBef>
              <a:spcPct val="0"/>
            </a:spcBef>
            <a:spcAft>
              <a:spcPct val="35000"/>
            </a:spcAft>
            <a:buNone/>
            <a:defRPr/>
          </a:pPr>
          <a:r>
            <a:rPr lang="en-US" sz="1400" b="0" kern="0" dirty="0">
              <a:solidFill>
                <a:srgbClr val="000000"/>
              </a:solidFill>
              <a:latin typeface="Arial" panose="020B0604020202020204"/>
              <a:ea typeface="+mn-ea"/>
              <a:cs typeface="+mn-cs"/>
            </a:rPr>
            <a:t> </a:t>
          </a:r>
        </a:p>
      </dsp:txBody>
      <dsp:txXfrm>
        <a:off x="4240807" y="2572722"/>
        <a:ext cx="1214950" cy="1214950"/>
      </dsp:txXfrm>
    </dsp:sp>
    <dsp:sp modelId="{EF0DAB01-799B-4384-8C78-927296DECAAD}">
      <dsp:nvSpPr>
        <dsp:cNvPr id="0" name=""/>
        <dsp:cNvSpPr/>
      </dsp:nvSpPr>
      <dsp:spPr>
        <a:xfrm rot="10800000">
          <a:off x="1533544" y="2935354"/>
          <a:ext cx="2320578" cy="489687"/>
        </a:xfrm>
        <a:prstGeom prst="leftArrow">
          <a:avLst>
            <a:gd name="adj1" fmla="val 60000"/>
            <a:gd name="adj2" fmla="val 50000"/>
          </a:avLst>
        </a:prstGeom>
        <a:solidFill>
          <a:srgbClr val="DE4204"/>
        </a:solidFill>
        <a:ln>
          <a:noFill/>
        </a:ln>
        <a:effectLst/>
      </dsp:spPr>
      <dsp:style>
        <a:lnRef idx="0">
          <a:scrgbClr r="0" g="0" b="0"/>
        </a:lnRef>
        <a:fillRef idx="1">
          <a:scrgbClr r="0" g="0" b="0"/>
        </a:fillRef>
        <a:effectRef idx="0">
          <a:scrgbClr r="0" g="0" b="0"/>
        </a:effectRef>
        <a:fontRef idx="minor">
          <a:schemeClr val="lt1"/>
        </a:fontRef>
      </dsp:style>
    </dsp:sp>
    <dsp:sp modelId="{1A4495F2-AFA3-463E-B068-0DE06D208915}">
      <dsp:nvSpPr>
        <dsp:cNvPr id="0" name=""/>
        <dsp:cNvSpPr/>
      </dsp:nvSpPr>
      <dsp:spPr>
        <a:xfrm>
          <a:off x="237856" y="2359012"/>
          <a:ext cx="2591375" cy="1642371"/>
        </a:xfrm>
        <a:prstGeom prst="roundRect">
          <a:avLst>
            <a:gd name="adj" fmla="val 10000"/>
          </a:avLst>
        </a:prstGeom>
        <a:solidFill>
          <a:srgbClr val="5EB9CF"/>
        </a:solidFill>
        <a:ln w="25400" cap="flat" cmpd="sng" algn="ctr">
          <a:solidFill>
            <a:srgbClr val="FB5A17"/>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7145" tIns="17145" rIns="17145" bIns="17145" numCol="1" spcCol="1270" rtlCol="0" anchor="ctr" anchorCtr="0">
          <a:noAutofit/>
        </a:bodyPr>
        <a:lstStyle/>
        <a:p>
          <a:pPr marL="0" lvl="0" indent="0" algn="ctr" defTabSz="982663" rtl="0" eaLnBrk="1" latinLnBrk="0" hangingPunct="1">
            <a:lnSpc>
              <a:spcPct val="90000"/>
            </a:lnSpc>
            <a:spcBef>
              <a:spcPct val="0"/>
            </a:spcBef>
            <a:spcAft>
              <a:spcPct val="35000"/>
            </a:spcAft>
            <a:buNone/>
            <a:defRPr/>
          </a:pPr>
          <a:r>
            <a:rPr lang="de-DE" sz="1800" b="0" kern="0" dirty="0" err="1">
              <a:solidFill>
                <a:srgbClr val="003145"/>
              </a:solidFill>
              <a:latin typeface="Arial" panose="020B0604020202020204"/>
              <a:ea typeface="+mn-ea"/>
              <a:cs typeface="+mn-cs"/>
            </a:rPr>
            <a:t>sektor</a:t>
          </a:r>
          <a:r>
            <a:rPr lang="de-DE" sz="1800" b="0" kern="0" dirty="0">
              <a:solidFill>
                <a:srgbClr val="003145"/>
              </a:solidFill>
              <a:latin typeface="Arial" panose="020B0604020202020204"/>
              <a:ea typeface="+mn-ea"/>
              <a:cs typeface="+mn-cs"/>
            </a:rPr>
            <a:t>-/unternehmens-/anlagenspezifisch</a:t>
          </a:r>
        </a:p>
        <a:p>
          <a:pPr marL="0" lvl="0" indent="0" algn="ctr" defTabSz="982663" rtl="0" eaLnBrk="1" latinLnBrk="0" hangingPunct="1">
            <a:lnSpc>
              <a:spcPct val="90000"/>
            </a:lnSpc>
            <a:spcBef>
              <a:spcPct val="0"/>
            </a:spcBef>
            <a:spcAft>
              <a:spcPct val="35000"/>
            </a:spcAft>
            <a:buNone/>
            <a:defRPr/>
          </a:pPr>
          <a:r>
            <a:rPr lang="de-DE" sz="1800" b="0" kern="0" dirty="0">
              <a:solidFill>
                <a:srgbClr val="003145"/>
              </a:solidFill>
              <a:latin typeface="Arial" panose="020B0604020202020204"/>
              <a:ea typeface="+mn-ea"/>
              <a:cs typeface="+mn-cs"/>
            </a:rPr>
            <a:t> (Schutzzweck: Bevölkerung vor Ausfällen zu schützen)  </a:t>
          </a:r>
          <a:endParaRPr lang="en-US" sz="1800" b="0" kern="0" dirty="0">
            <a:solidFill>
              <a:srgbClr val="003145"/>
            </a:solidFill>
            <a:latin typeface="Arial" panose="020B0604020202020204"/>
            <a:ea typeface="+mn-ea"/>
            <a:cs typeface="+mn-cs"/>
          </a:endParaRPr>
        </a:p>
      </dsp:txBody>
      <dsp:txXfrm>
        <a:off x="285959" y="2407115"/>
        <a:ext cx="2495169" cy="1546165"/>
      </dsp:txXfrm>
    </dsp:sp>
    <dsp:sp modelId="{14E1BBDC-7BE1-4694-A092-4A8856CD777F}">
      <dsp:nvSpPr>
        <dsp:cNvPr id="0" name=""/>
        <dsp:cNvSpPr/>
      </dsp:nvSpPr>
      <dsp:spPr>
        <a:xfrm rot="33048">
          <a:off x="5789742" y="2951213"/>
          <a:ext cx="1416388" cy="489687"/>
        </a:xfrm>
        <a:prstGeom prst="leftArrow">
          <a:avLst>
            <a:gd name="adj1" fmla="val 60000"/>
            <a:gd name="adj2" fmla="val 50000"/>
          </a:avLst>
        </a:prstGeom>
        <a:solidFill>
          <a:srgbClr val="FB5A17"/>
        </a:solidFill>
        <a:ln>
          <a:noFill/>
        </a:ln>
        <a:effectLst/>
      </dsp:spPr>
      <dsp:style>
        <a:lnRef idx="0">
          <a:scrgbClr r="0" g="0" b="0"/>
        </a:lnRef>
        <a:fillRef idx="1">
          <a:scrgbClr r="0" g="0" b="0"/>
        </a:fillRef>
        <a:effectRef idx="0">
          <a:scrgbClr r="0" g="0" b="0"/>
        </a:effectRef>
        <a:fontRef idx="minor">
          <a:schemeClr val="lt1"/>
        </a:fontRef>
      </dsp:style>
    </dsp:sp>
    <dsp:sp modelId="{071EF6B7-095C-4B71-8885-C28CE2FED8E7}">
      <dsp:nvSpPr>
        <dsp:cNvPr id="0" name=""/>
        <dsp:cNvSpPr/>
      </dsp:nvSpPr>
      <dsp:spPr>
        <a:xfrm>
          <a:off x="6248392" y="2549948"/>
          <a:ext cx="1915411" cy="1305832"/>
        </a:xfrm>
        <a:prstGeom prst="roundRect">
          <a:avLst>
            <a:gd name="adj" fmla="val 10000"/>
          </a:avLst>
        </a:prstGeom>
        <a:solidFill>
          <a:srgbClr val="5EB9CF"/>
        </a:solidFill>
        <a:ln w="25400" cap="flat" cmpd="sng" algn="ctr">
          <a:solidFill>
            <a:srgbClr val="FB5A17"/>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7145" tIns="17145" rIns="17145" bIns="17145" numCol="1" spcCol="1270" rtlCol="0" anchor="ctr" anchorCtr="0">
          <a:noAutofit/>
        </a:bodyPr>
        <a:lstStyle/>
        <a:p>
          <a:pPr marL="0" lvl="0" indent="0" algn="ctr" defTabSz="982663" rtl="0" eaLnBrk="1" latinLnBrk="0" hangingPunct="1">
            <a:lnSpc>
              <a:spcPct val="90000"/>
            </a:lnSpc>
            <a:spcBef>
              <a:spcPct val="0"/>
            </a:spcBef>
            <a:spcAft>
              <a:spcPct val="35000"/>
            </a:spcAft>
            <a:buNone/>
            <a:defRPr/>
          </a:pPr>
          <a:r>
            <a:rPr lang="de-DE" sz="900" b="0" kern="0" dirty="0" err="1">
              <a:solidFill>
                <a:srgbClr val="003145"/>
              </a:solidFill>
              <a:latin typeface="Arial" panose="020B0604020202020204"/>
              <a:ea typeface="+mn-ea"/>
              <a:cs typeface="+mn-cs"/>
            </a:rPr>
            <a:t>DSGVO</a:t>
          </a:r>
          <a:endParaRPr lang="en-US" sz="900" b="0" kern="0" dirty="0">
            <a:solidFill>
              <a:srgbClr val="003145"/>
            </a:solidFill>
            <a:latin typeface="Arial" panose="020B0604020202020204"/>
            <a:ea typeface="+mn-ea"/>
            <a:cs typeface="+mn-cs"/>
          </a:endParaRPr>
        </a:p>
      </dsp:txBody>
      <dsp:txXfrm>
        <a:off x="6286639" y="2588195"/>
        <a:ext cx="1838917" cy="1229338"/>
      </dsp:txXfrm>
    </dsp:sp>
    <dsp:sp modelId="{283E6D46-BF05-4287-8D66-37CAFDF62AEB}">
      <dsp:nvSpPr>
        <dsp:cNvPr id="0" name=""/>
        <dsp:cNvSpPr/>
      </dsp:nvSpPr>
      <dsp:spPr>
        <a:xfrm rot="19361009">
          <a:off x="5422334" y="1755495"/>
          <a:ext cx="1947617" cy="489687"/>
        </a:xfrm>
        <a:prstGeom prst="leftArrow">
          <a:avLst>
            <a:gd name="adj1" fmla="val 60000"/>
            <a:gd name="adj2" fmla="val 50000"/>
          </a:avLst>
        </a:prstGeom>
        <a:solidFill>
          <a:srgbClr val="FC804E"/>
        </a:solidFill>
        <a:ln>
          <a:noFill/>
        </a:ln>
        <a:effectLst/>
      </dsp:spPr>
      <dsp:style>
        <a:lnRef idx="0">
          <a:scrgbClr r="0" g="0" b="0"/>
        </a:lnRef>
        <a:fillRef idx="1">
          <a:scrgbClr r="0" g="0" b="0"/>
        </a:fillRef>
        <a:effectRef idx="0">
          <a:scrgbClr r="0" g="0" b="0"/>
        </a:effectRef>
        <a:fontRef idx="minor">
          <a:schemeClr val="lt1"/>
        </a:fontRef>
      </dsp:style>
    </dsp:sp>
    <dsp:sp modelId="{0D1F8402-068D-427B-9DB2-05EE6309B63D}">
      <dsp:nvSpPr>
        <dsp:cNvPr id="0" name=""/>
        <dsp:cNvSpPr/>
      </dsp:nvSpPr>
      <dsp:spPr>
        <a:xfrm>
          <a:off x="6165422" y="757083"/>
          <a:ext cx="2010378" cy="1305832"/>
        </a:xfrm>
        <a:prstGeom prst="roundRect">
          <a:avLst>
            <a:gd name="adj" fmla="val 10000"/>
          </a:avLst>
        </a:prstGeom>
        <a:solidFill>
          <a:srgbClr val="5EB9CF"/>
        </a:solidFill>
        <a:ln w="25400" cap="flat" cmpd="sng" algn="ctr">
          <a:solidFill>
            <a:srgbClr val="FB5A17"/>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7145" tIns="17145" rIns="17145" bIns="17145" numCol="1" spcCol="1270" rtlCol="0" anchor="ctr" anchorCtr="0">
          <a:noAutofit/>
        </a:bodyPr>
        <a:lstStyle/>
        <a:p>
          <a:pPr marL="0" lvl="0" indent="0" algn="ctr" defTabSz="982663" rtl="0" eaLnBrk="1" latinLnBrk="0" hangingPunct="1">
            <a:lnSpc>
              <a:spcPct val="90000"/>
            </a:lnSpc>
            <a:spcBef>
              <a:spcPct val="0"/>
            </a:spcBef>
            <a:spcAft>
              <a:spcPct val="35000"/>
            </a:spcAft>
            <a:buNone/>
            <a:defRPr/>
          </a:pPr>
          <a:r>
            <a:rPr lang="de-DE" sz="900" b="0" kern="0" dirty="0">
              <a:solidFill>
                <a:srgbClr val="003145"/>
              </a:solidFill>
              <a:latin typeface="Arial" panose="020B0604020202020204"/>
              <a:ea typeface="+mn-ea"/>
              <a:cs typeface="+mn-cs"/>
            </a:rPr>
            <a:t>Produkthaftungsrecht/ Produktsicherheitsrecht</a:t>
          </a:r>
          <a:endParaRPr lang="en-US" sz="900" b="0" kern="0" dirty="0">
            <a:solidFill>
              <a:srgbClr val="003145"/>
            </a:solidFill>
            <a:latin typeface="Arial" panose="020B0604020202020204"/>
            <a:ea typeface="+mn-ea"/>
            <a:cs typeface="+mn-cs"/>
          </a:endParaRPr>
        </a:p>
      </dsp:txBody>
      <dsp:txXfrm>
        <a:off x="6203669" y="795330"/>
        <a:ext cx="1933884" cy="1229338"/>
      </dsp:txXfrm>
    </dsp:sp>
    <dsp:sp modelId="{2035A780-FB8B-45B7-A9A8-58F2C2666795}">
      <dsp:nvSpPr>
        <dsp:cNvPr id="0" name=""/>
        <dsp:cNvSpPr/>
      </dsp:nvSpPr>
      <dsp:spPr>
        <a:xfrm rot="16200000">
          <a:off x="4198973" y="1351363"/>
          <a:ext cx="1298618" cy="489687"/>
        </a:xfrm>
        <a:prstGeom prst="leftArrow">
          <a:avLst>
            <a:gd name="adj1" fmla="val 60000"/>
            <a:gd name="adj2" fmla="val 50000"/>
          </a:avLst>
        </a:prstGeom>
        <a:solidFill>
          <a:srgbClr val="FDA07B"/>
        </a:solidFill>
        <a:ln>
          <a:noFill/>
        </a:ln>
        <a:effectLst/>
      </dsp:spPr>
      <dsp:style>
        <a:lnRef idx="0">
          <a:scrgbClr r="0" g="0" b="0"/>
        </a:lnRef>
        <a:fillRef idx="1">
          <a:scrgbClr r="0" g="0" b="0"/>
        </a:fillRef>
        <a:effectRef idx="0">
          <a:scrgbClr r="0" g="0" b="0"/>
        </a:effectRef>
        <a:fontRef idx="minor">
          <a:schemeClr val="lt1"/>
        </a:fontRef>
      </dsp:style>
    </dsp:sp>
    <dsp:sp modelId="{E658AB7B-8BB0-4510-8867-9E63716B5700}">
      <dsp:nvSpPr>
        <dsp:cNvPr id="0" name=""/>
        <dsp:cNvSpPr/>
      </dsp:nvSpPr>
      <dsp:spPr>
        <a:xfrm>
          <a:off x="4032137" y="293981"/>
          <a:ext cx="1632290" cy="1305832"/>
        </a:xfrm>
        <a:prstGeom prst="roundRect">
          <a:avLst>
            <a:gd name="adj" fmla="val 10000"/>
          </a:avLst>
        </a:prstGeom>
        <a:solidFill>
          <a:srgbClr val="5EB9CF"/>
        </a:solidFill>
        <a:ln w="25400" cap="flat" cmpd="sng" algn="ctr">
          <a:solidFill>
            <a:srgbClr val="FB5A17"/>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7145" tIns="17145" rIns="17145" bIns="17145" numCol="1" spcCol="1270" rtlCol="0" anchor="ctr" anchorCtr="0">
          <a:noAutofit/>
        </a:bodyPr>
        <a:lstStyle/>
        <a:p>
          <a:pPr marL="0" lvl="0" indent="0" algn="ctr" defTabSz="982663" rtl="0" eaLnBrk="1" latinLnBrk="0" hangingPunct="1">
            <a:lnSpc>
              <a:spcPct val="90000"/>
            </a:lnSpc>
            <a:spcBef>
              <a:spcPct val="0"/>
            </a:spcBef>
            <a:spcAft>
              <a:spcPct val="35000"/>
            </a:spcAft>
            <a:buNone/>
            <a:defRPr/>
          </a:pPr>
          <a:r>
            <a:rPr lang="de-DE" sz="900" b="0" kern="0" noProof="0" dirty="0">
              <a:solidFill>
                <a:srgbClr val="003145"/>
              </a:solidFill>
              <a:latin typeface="Arial" panose="020B0604020202020204"/>
              <a:ea typeface="+mn-ea"/>
              <a:cs typeface="+mn-cs"/>
            </a:rPr>
            <a:t>Indirekt: </a:t>
          </a:r>
          <a:br>
            <a:rPr lang="de-DE" sz="900" b="0" kern="0" noProof="0" dirty="0">
              <a:solidFill>
                <a:srgbClr val="003145"/>
              </a:solidFill>
              <a:latin typeface="Arial" panose="020B0604020202020204"/>
              <a:ea typeface="+mn-ea"/>
              <a:cs typeface="+mn-cs"/>
            </a:rPr>
          </a:br>
          <a:r>
            <a:rPr lang="de-DE" sz="900" b="0" kern="0" noProof="0" dirty="0">
              <a:solidFill>
                <a:srgbClr val="003145"/>
              </a:solidFill>
              <a:latin typeface="Arial" panose="020B0604020202020204"/>
              <a:ea typeface="+mn-ea"/>
              <a:cs typeface="+mn-cs"/>
            </a:rPr>
            <a:t>IP- und </a:t>
          </a:r>
          <a:r>
            <a:rPr lang="de-DE" sz="900" b="0" kern="0" noProof="0" dirty="0" err="1">
              <a:solidFill>
                <a:srgbClr val="003145"/>
              </a:solidFill>
              <a:latin typeface="Arial" panose="020B0604020202020204"/>
              <a:ea typeface="+mn-ea"/>
              <a:cs typeface="+mn-cs"/>
            </a:rPr>
            <a:t>Know</a:t>
          </a:r>
          <a:r>
            <a:rPr lang="de-DE" sz="900" b="0" kern="0" noProof="0" dirty="0">
              <a:solidFill>
                <a:srgbClr val="003145"/>
              </a:solidFill>
              <a:latin typeface="Arial" panose="020B0604020202020204"/>
              <a:ea typeface="+mn-ea"/>
              <a:cs typeface="+mn-cs"/>
            </a:rPr>
            <a:t>- </a:t>
          </a:r>
          <a:r>
            <a:rPr lang="de-DE" sz="900" b="0" kern="0" noProof="0" dirty="0" err="1">
              <a:solidFill>
                <a:srgbClr val="003145"/>
              </a:solidFill>
              <a:latin typeface="Arial" panose="020B0604020202020204"/>
              <a:ea typeface="+mn-ea"/>
              <a:cs typeface="+mn-cs"/>
            </a:rPr>
            <a:t>How</a:t>
          </a:r>
          <a:r>
            <a:rPr lang="de-DE" sz="900" b="0" kern="0" noProof="0" dirty="0">
              <a:solidFill>
                <a:srgbClr val="003145"/>
              </a:solidFill>
              <a:latin typeface="Arial" panose="020B0604020202020204"/>
              <a:ea typeface="+mn-ea"/>
              <a:cs typeface="+mn-cs"/>
            </a:rPr>
            <a:t>-Schutz</a:t>
          </a:r>
          <a:endParaRPr lang="en-US" sz="900" b="0" kern="0" dirty="0">
            <a:solidFill>
              <a:srgbClr val="003145"/>
            </a:solidFill>
            <a:latin typeface="Arial" panose="020B0604020202020204"/>
            <a:ea typeface="+mn-ea"/>
            <a:cs typeface="+mn-cs"/>
          </a:endParaRPr>
        </a:p>
      </dsp:txBody>
      <dsp:txXfrm>
        <a:off x="4070384" y="332228"/>
        <a:ext cx="1555796" cy="1229338"/>
      </dsp:txXfrm>
    </dsp:sp>
    <dsp:sp modelId="{EEE0E375-7B31-4B17-A528-0B7CB3754A38}">
      <dsp:nvSpPr>
        <dsp:cNvPr id="0" name=""/>
        <dsp:cNvSpPr/>
      </dsp:nvSpPr>
      <dsp:spPr>
        <a:xfrm rot="13041540">
          <a:off x="2326475" y="1753984"/>
          <a:ext cx="1948691" cy="489687"/>
        </a:xfrm>
        <a:prstGeom prst="leftArrow">
          <a:avLst>
            <a:gd name="adj1" fmla="val 60000"/>
            <a:gd name="adj2" fmla="val 50000"/>
          </a:avLst>
        </a:prstGeom>
        <a:solidFill>
          <a:srgbClr val="FECCB8"/>
        </a:solidFill>
        <a:ln>
          <a:noFill/>
        </a:ln>
        <a:effectLst/>
      </dsp:spPr>
      <dsp:style>
        <a:lnRef idx="0">
          <a:scrgbClr r="0" g="0" b="0"/>
        </a:lnRef>
        <a:fillRef idx="1">
          <a:scrgbClr r="0" g="0" b="0"/>
        </a:fillRef>
        <a:effectRef idx="0">
          <a:scrgbClr r="0" g="0" b="0"/>
        </a:effectRef>
        <a:fontRef idx="minor">
          <a:schemeClr val="lt1"/>
        </a:fontRef>
      </dsp:style>
    </dsp:sp>
    <dsp:sp modelId="{AD7EB513-1D17-49D2-A93C-7C72E317BD90}">
      <dsp:nvSpPr>
        <dsp:cNvPr id="0" name=""/>
        <dsp:cNvSpPr/>
      </dsp:nvSpPr>
      <dsp:spPr>
        <a:xfrm>
          <a:off x="1710218" y="754671"/>
          <a:ext cx="1632290" cy="1305832"/>
        </a:xfrm>
        <a:prstGeom prst="roundRect">
          <a:avLst>
            <a:gd name="adj" fmla="val 10000"/>
          </a:avLst>
        </a:prstGeom>
        <a:solidFill>
          <a:srgbClr val="5EB9CF"/>
        </a:solidFill>
        <a:ln w="25400" cap="flat" cmpd="sng" algn="ctr">
          <a:solidFill>
            <a:srgbClr val="FB5A17"/>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7145" tIns="17145" rIns="17145" bIns="17145" numCol="1" spcCol="1270" rtlCol="0" anchor="ctr" anchorCtr="0">
          <a:noAutofit/>
        </a:bodyPr>
        <a:lstStyle/>
        <a:p>
          <a:pPr marL="0" lvl="0" indent="0" algn="ctr" defTabSz="982663" rtl="0" eaLnBrk="1" latinLnBrk="0" hangingPunct="1">
            <a:lnSpc>
              <a:spcPct val="90000"/>
            </a:lnSpc>
            <a:spcBef>
              <a:spcPct val="0"/>
            </a:spcBef>
            <a:spcAft>
              <a:spcPct val="35000"/>
            </a:spcAft>
            <a:buNone/>
            <a:defRPr/>
          </a:pPr>
          <a:r>
            <a:rPr lang="de-DE" sz="900" b="0" kern="0" dirty="0">
              <a:solidFill>
                <a:srgbClr val="003145"/>
              </a:solidFill>
              <a:latin typeface="Arial" panose="020B0604020202020204"/>
              <a:ea typeface="+mn-ea"/>
              <a:cs typeface="+mn-cs"/>
            </a:rPr>
            <a:t>Privatrecht; vertragliche Anforderungen</a:t>
          </a:r>
          <a:endParaRPr lang="en-GB" sz="900" b="0" kern="0" noProof="0" dirty="0">
            <a:solidFill>
              <a:srgbClr val="003145"/>
            </a:solidFill>
            <a:latin typeface="Arial" panose="020B0604020202020204"/>
            <a:ea typeface="+mn-ea"/>
            <a:cs typeface="+mn-cs"/>
          </a:endParaRPr>
        </a:p>
      </dsp:txBody>
      <dsp:txXfrm>
        <a:off x="1748465" y="792918"/>
        <a:ext cx="1555796" cy="12293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79AA8-A8C6-4DB7-8DB9-F6A7938ECECA}">
      <dsp:nvSpPr>
        <dsp:cNvPr id="0" name=""/>
        <dsp:cNvSpPr/>
      </dsp:nvSpPr>
      <dsp:spPr>
        <a:xfrm>
          <a:off x="574640" y="462534"/>
          <a:ext cx="2022312" cy="121338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b="0" kern="1200" dirty="0"/>
            <a:t>Energie</a:t>
          </a:r>
          <a:endParaRPr lang="de-DE" sz="2000" kern="1200" dirty="0"/>
        </a:p>
      </dsp:txBody>
      <dsp:txXfrm>
        <a:off x="574640" y="462534"/>
        <a:ext cx="2022312" cy="1213387"/>
      </dsp:txXfrm>
    </dsp:sp>
    <dsp:sp modelId="{0A3FDEEB-24B6-45AF-A5D7-683085DE05A5}">
      <dsp:nvSpPr>
        <dsp:cNvPr id="0" name=""/>
        <dsp:cNvSpPr/>
      </dsp:nvSpPr>
      <dsp:spPr>
        <a:xfrm>
          <a:off x="2799184" y="462534"/>
          <a:ext cx="2022312" cy="121338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b="0" kern="1200" dirty="0"/>
            <a:t>Transport und Verkehr</a:t>
          </a:r>
          <a:endParaRPr lang="de-DE" sz="2000" kern="1200" dirty="0"/>
        </a:p>
      </dsp:txBody>
      <dsp:txXfrm>
        <a:off x="2799184" y="462534"/>
        <a:ext cx="2022312" cy="1213387"/>
      </dsp:txXfrm>
    </dsp:sp>
    <dsp:sp modelId="{411FB178-8E50-4A1A-93FC-1E4919E9523F}">
      <dsp:nvSpPr>
        <dsp:cNvPr id="0" name=""/>
        <dsp:cNvSpPr/>
      </dsp:nvSpPr>
      <dsp:spPr>
        <a:xfrm>
          <a:off x="5023728" y="462534"/>
          <a:ext cx="2022312" cy="121338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b="0" kern="1200" dirty="0"/>
            <a:t> Ernährung</a:t>
          </a:r>
          <a:endParaRPr lang="de-DE" sz="2000" kern="1200" dirty="0"/>
        </a:p>
      </dsp:txBody>
      <dsp:txXfrm>
        <a:off x="5023728" y="462534"/>
        <a:ext cx="2022312" cy="1213387"/>
      </dsp:txXfrm>
    </dsp:sp>
    <dsp:sp modelId="{C4563354-DD84-4C42-93BE-8F78F2F60922}">
      <dsp:nvSpPr>
        <dsp:cNvPr id="0" name=""/>
        <dsp:cNvSpPr/>
      </dsp:nvSpPr>
      <dsp:spPr>
        <a:xfrm>
          <a:off x="7248271" y="462534"/>
          <a:ext cx="2934739" cy="121338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b="0" kern="1200" dirty="0"/>
            <a:t>Finanz- und Versicherungswesen</a:t>
          </a:r>
          <a:endParaRPr lang="de-DE" sz="2000" kern="1200" dirty="0"/>
        </a:p>
      </dsp:txBody>
      <dsp:txXfrm>
        <a:off x="7248271" y="462534"/>
        <a:ext cx="2934739" cy="1213387"/>
      </dsp:txXfrm>
    </dsp:sp>
    <dsp:sp modelId="{2F49006C-E1EC-45E1-850B-C5D998DE2DC5}">
      <dsp:nvSpPr>
        <dsp:cNvPr id="0" name=""/>
        <dsp:cNvSpPr/>
      </dsp:nvSpPr>
      <dsp:spPr>
        <a:xfrm>
          <a:off x="4095" y="1878153"/>
          <a:ext cx="2588479" cy="121338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b="0" kern="1200" dirty="0"/>
            <a:t>Wasser </a:t>
          </a:r>
          <a:r>
            <a:rPr lang="de-DE" sz="2000" b="0" i="1" kern="1200" dirty="0"/>
            <a:t>(Trinkwasserversorgung und Abwasserbeseitigung)</a:t>
          </a:r>
          <a:endParaRPr lang="de-DE" sz="2000" i="1" kern="1200" dirty="0"/>
        </a:p>
      </dsp:txBody>
      <dsp:txXfrm>
        <a:off x="4095" y="1878153"/>
        <a:ext cx="2588479" cy="1213387"/>
      </dsp:txXfrm>
    </dsp:sp>
    <dsp:sp modelId="{B88CB692-AF28-4DCA-B8DE-13AFA98DA36D}">
      <dsp:nvSpPr>
        <dsp:cNvPr id="0" name=""/>
        <dsp:cNvSpPr/>
      </dsp:nvSpPr>
      <dsp:spPr>
        <a:xfrm>
          <a:off x="2794806" y="1878153"/>
          <a:ext cx="2352819" cy="121338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b="0" kern="1200" dirty="0"/>
            <a:t>Informationstechnik und Telekommunikation</a:t>
          </a:r>
          <a:endParaRPr lang="de-DE" sz="2000" kern="1200" dirty="0"/>
        </a:p>
      </dsp:txBody>
      <dsp:txXfrm>
        <a:off x="2794806" y="1878153"/>
        <a:ext cx="2352819" cy="1213387"/>
      </dsp:txXfrm>
    </dsp:sp>
    <dsp:sp modelId="{6F1AD8E4-BB7B-4258-882D-69A491186D72}">
      <dsp:nvSpPr>
        <dsp:cNvPr id="0" name=""/>
        <dsp:cNvSpPr/>
      </dsp:nvSpPr>
      <dsp:spPr>
        <a:xfrm>
          <a:off x="5351110" y="1810555"/>
          <a:ext cx="3179156" cy="121338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kern="1200" dirty="0"/>
            <a:t>Siedlungsabfallentsorgung</a:t>
          </a:r>
        </a:p>
      </dsp:txBody>
      <dsp:txXfrm>
        <a:off x="5351110" y="1810555"/>
        <a:ext cx="3179156" cy="1213387"/>
      </dsp:txXfrm>
    </dsp:sp>
    <dsp:sp modelId="{7A933D0A-7BB2-4F68-87B5-AC3DE5A331EA}">
      <dsp:nvSpPr>
        <dsp:cNvPr id="0" name=""/>
        <dsp:cNvSpPr/>
      </dsp:nvSpPr>
      <dsp:spPr>
        <a:xfrm>
          <a:off x="8731243" y="1878153"/>
          <a:ext cx="2022312" cy="121338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kern="1200" dirty="0"/>
            <a:t>Gesundheit</a:t>
          </a:r>
        </a:p>
      </dsp:txBody>
      <dsp:txXfrm>
        <a:off x="8731243" y="1878153"/>
        <a:ext cx="2022312" cy="12133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C2A20-8A25-41F5-91E7-EFD1C3702F91}">
      <dsp:nvSpPr>
        <dsp:cNvPr id="0" name=""/>
        <dsp:cNvSpPr/>
      </dsp:nvSpPr>
      <dsp:spPr>
        <a:xfrm>
          <a:off x="632204" y="0"/>
          <a:ext cx="7126217" cy="4154976"/>
        </a:xfrm>
        <a:prstGeom prst="rightArrow">
          <a:avLst/>
        </a:prstGeom>
        <a:solidFill>
          <a:schemeClr val="accent6">
            <a:lumMod val="75000"/>
          </a:schemeClr>
        </a:solidFill>
        <a:ln>
          <a:noFill/>
        </a:ln>
        <a:effectLst/>
      </dsp:spPr>
      <dsp:style>
        <a:lnRef idx="0">
          <a:scrgbClr r="0" g="0" b="0"/>
        </a:lnRef>
        <a:fillRef idx="1">
          <a:scrgbClr r="0" g="0" b="0"/>
        </a:fillRef>
        <a:effectRef idx="0">
          <a:scrgbClr r="0" g="0" b="0"/>
        </a:effectRef>
        <a:fontRef idx="minor"/>
      </dsp:style>
    </dsp:sp>
    <dsp:sp modelId="{18A075F6-4F9E-4A2B-9E21-C99EDD27F961}">
      <dsp:nvSpPr>
        <dsp:cNvPr id="0" name=""/>
        <dsp:cNvSpPr/>
      </dsp:nvSpPr>
      <dsp:spPr>
        <a:xfrm>
          <a:off x="7586" y="1246492"/>
          <a:ext cx="2018166" cy="1661990"/>
        </a:xfrm>
        <a:prstGeom prst="roundRect">
          <a:avLst/>
        </a:prstGeom>
        <a:solidFill>
          <a:srgbClr val="5EB9CF"/>
        </a:solidFill>
        <a:ln w="25400" cap="flat" cmpd="sng" algn="ctr">
          <a:solidFill>
            <a:srgbClr val="0031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kern="1200" dirty="0">
              <a:solidFill>
                <a:schemeClr val="accent6">
                  <a:lumMod val="50000"/>
                </a:schemeClr>
              </a:solidFill>
            </a:rPr>
            <a:t>Sektor? (BSI-G)</a:t>
          </a:r>
        </a:p>
      </dsp:txBody>
      <dsp:txXfrm>
        <a:off x="88718" y="1327624"/>
        <a:ext cx="1855902" cy="1499726"/>
      </dsp:txXfrm>
    </dsp:sp>
    <dsp:sp modelId="{3BFB1018-5FED-42DF-963C-EA7B2C7AB9D2}">
      <dsp:nvSpPr>
        <dsp:cNvPr id="0" name=""/>
        <dsp:cNvSpPr/>
      </dsp:nvSpPr>
      <dsp:spPr>
        <a:xfrm>
          <a:off x="2126661" y="1246492"/>
          <a:ext cx="2018166" cy="1661990"/>
        </a:xfrm>
        <a:prstGeom prst="roundRect">
          <a:avLst/>
        </a:prstGeom>
        <a:solidFill>
          <a:srgbClr val="5EB9CF"/>
        </a:solidFill>
        <a:ln w="25400" cap="flat" cmpd="sng" algn="ctr">
          <a:solidFill>
            <a:srgbClr val="0031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kern="1200" dirty="0">
              <a:solidFill>
                <a:schemeClr val="accent6">
                  <a:lumMod val="50000"/>
                </a:schemeClr>
              </a:solidFill>
              <a:latin typeface="Arial" panose="020B0604020202020204"/>
              <a:ea typeface="+mn-ea"/>
              <a:cs typeface="+mn-cs"/>
            </a:rPr>
            <a:t>K</a:t>
          </a:r>
          <a:r>
            <a:rPr lang="de-DE" sz="1500" kern="1200" dirty="0">
              <a:solidFill>
                <a:schemeClr val="accent6">
                  <a:lumMod val="50000"/>
                </a:schemeClr>
              </a:solidFill>
            </a:rPr>
            <a:t>ritische Dienstleistungen im Sektor? </a:t>
          </a:r>
          <a:br>
            <a:rPr lang="de-DE" sz="1500" kern="1200" dirty="0">
              <a:solidFill>
                <a:schemeClr val="accent6">
                  <a:lumMod val="50000"/>
                </a:schemeClr>
              </a:solidFill>
            </a:rPr>
          </a:br>
          <a:r>
            <a:rPr lang="de-DE" sz="1500" kern="1200" dirty="0">
              <a:solidFill>
                <a:schemeClr val="accent6">
                  <a:lumMod val="50000"/>
                </a:schemeClr>
              </a:solidFill>
            </a:rPr>
            <a:t>(</a:t>
          </a:r>
          <a:r>
            <a:rPr lang="de-DE" sz="1500" kern="1200" dirty="0" err="1">
              <a:solidFill>
                <a:schemeClr val="accent6">
                  <a:lumMod val="50000"/>
                </a:schemeClr>
              </a:solidFill>
            </a:rPr>
            <a:t>KRITIS</a:t>
          </a:r>
          <a:r>
            <a:rPr lang="de-DE" sz="1500" kern="1200" dirty="0">
              <a:solidFill>
                <a:schemeClr val="accent6">
                  <a:lumMod val="50000"/>
                </a:schemeClr>
              </a:solidFill>
            </a:rPr>
            <a:t>-VO)</a:t>
          </a:r>
        </a:p>
      </dsp:txBody>
      <dsp:txXfrm>
        <a:off x="2207793" y="1327624"/>
        <a:ext cx="1855902" cy="1499726"/>
      </dsp:txXfrm>
    </dsp:sp>
    <dsp:sp modelId="{F5C859CF-663D-47F0-95D0-EAC60FECDE9A}">
      <dsp:nvSpPr>
        <dsp:cNvPr id="0" name=""/>
        <dsp:cNvSpPr/>
      </dsp:nvSpPr>
      <dsp:spPr>
        <a:xfrm>
          <a:off x="4245737" y="1246492"/>
          <a:ext cx="2018166" cy="1661990"/>
        </a:xfrm>
        <a:prstGeom prst="roundRect">
          <a:avLst/>
        </a:prstGeom>
        <a:solidFill>
          <a:srgbClr val="5EB9CF"/>
        </a:solidFill>
        <a:ln w="25400" cap="flat" cmpd="sng" algn="ctr">
          <a:solidFill>
            <a:srgbClr val="0031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kern="1200" dirty="0">
              <a:solidFill>
                <a:schemeClr val="accent6">
                  <a:lumMod val="50000"/>
                </a:schemeClr>
              </a:solidFill>
            </a:rPr>
            <a:t>Erbringung der kritischen Dienstleistung in welchem/n Bereich/Bereichen?</a:t>
          </a:r>
          <a:br>
            <a:rPr lang="de-DE" sz="1500" kern="1200" dirty="0">
              <a:solidFill>
                <a:schemeClr val="accent6">
                  <a:lumMod val="50000"/>
                </a:schemeClr>
              </a:solidFill>
            </a:rPr>
          </a:br>
          <a:r>
            <a:rPr lang="de-DE" sz="1500" kern="1200" dirty="0">
              <a:solidFill>
                <a:schemeClr val="accent6">
                  <a:lumMod val="50000"/>
                </a:schemeClr>
              </a:solidFill>
            </a:rPr>
            <a:t>(</a:t>
          </a:r>
          <a:r>
            <a:rPr lang="de-DE" sz="1500" kern="1200" dirty="0" err="1">
              <a:solidFill>
                <a:schemeClr val="accent6">
                  <a:lumMod val="50000"/>
                </a:schemeClr>
              </a:solidFill>
            </a:rPr>
            <a:t>KRITIS</a:t>
          </a:r>
          <a:r>
            <a:rPr lang="de-DE" sz="1500" kern="1200" dirty="0">
              <a:solidFill>
                <a:schemeClr val="accent6">
                  <a:lumMod val="50000"/>
                </a:schemeClr>
              </a:solidFill>
            </a:rPr>
            <a:t>-VO) </a:t>
          </a:r>
        </a:p>
      </dsp:txBody>
      <dsp:txXfrm>
        <a:off x="4326869" y="1327624"/>
        <a:ext cx="1855902" cy="1499726"/>
      </dsp:txXfrm>
    </dsp:sp>
    <dsp:sp modelId="{4E240EC0-6FF8-40DA-8B6F-08012BAB1F4E}">
      <dsp:nvSpPr>
        <dsp:cNvPr id="0" name=""/>
        <dsp:cNvSpPr/>
      </dsp:nvSpPr>
      <dsp:spPr>
        <a:xfrm>
          <a:off x="6364812" y="1246492"/>
          <a:ext cx="2018166" cy="1661990"/>
        </a:xfrm>
        <a:prstGeom prst="roundRect">
          <a:avLst/>
        </a:prstGeom>
        <a:solidFill>
          <a:srgbClr val="5EB9CF"/>
        </a:solidFill>
        <a:ln w="25400" cap="flat" cmpd="sng" algn="ctr">
          <a:solidFill>
            <a:srgbClr val="00314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kern="1200" dirty="0">
              <a:solidFill>
                <a:schemeClr val="accent6">
                  <a:lumMod val="50000"/>
                </a:schemeClr>
              </a:solidFill>
            </a:rPr>
            <a:t>Anlagen oder Teile davon, die Schwellenwerte erreichen? </a:t>
          </a:r>
          <a:br>
            <a:rPr lang="de-DE" sz="1500" kern="1200" dirty="0">
              <a:solidFill>
                <a:schemeClr val="accent6">
                  <a:lumMod val="50000"/>
                </a:schemeClr>
              </a:solidFill>
            </a:rPr>
          </a:br>
          <a:r>
            <a:rPr lang="de-DE" sz="1500" kern="1200" dirty="0">
              <a:solidFill>
                <a:schemeClr val="accent6">
                  <a:lumMod val="50000"/>
                </a:schemeClr>
              </a:solidFill>
            </a:rPr>
            <a:t>(</a:t>
          </a:r>
          <a:r>
            <a:rPr lang="de-DE" sz="1500" kern="1200" dirty="0" err="1">
              <a:solidFill>
                <a:schemeClr val="accent6">
                  <a:lumMod val="50000"/>
                </a:schemeClr>
              </a:solidFill>
            </a:rPr>
            <a:t>KRITIS</a:t>
          </a:r>
          <a:r>
            <a:rPr lang="de-DE" sz="1500" kern="1200" dirty="0">
              <a:solidFill>
                <a:schemeClr val="accent6">
                  <a:lumMod val="50000"/>
                </a:schemeClr>
              </a:solidFill>
            </a:rPr>
            <a:t>-VO) </a:t>
          </a:r>
        </a:p>
      </dsp:txBody>
      <dsp:txXfrm>
        <a:off x="6445944" y="1327624"/>
        <a:ext cx="1855902" cy="1499726"/>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
            <a:ext cx="4236878" cy="333534"/>
          </a:xfrm>
          <a:prstGeom prst="rect">
            <a:avLst/>
          </a:prstGeom>
        </p:spPr>
        <p:txBody>
          <a:bodyPr vert="horz" lIns="85300" tIns="42650" rIns="85300" bIns="42650" rtlCol="0"/>
          <a:lstStyle>
            <a:lvl1pPr algn="l">
              <a:defRPr sz="1100"/>
            </a:lvl1pPr>
          </a:lstStyle>
          <a:p>
            <a:endParaRPr lang="en-GB"/>
          </a:p>
        </p:txBody>
      </p:sp>
      <p:sp>
        <p:nvSpPr>
          <p:cNvPr id="3" name="Date Placeholder 2"/>
          <p:cNvSpPr>
            <a:spLocks noGrp="1"/>
          </p:cNvSpPr>
          <p:nvPr>
            <p:ph type="dt" sz="quarter" idx="1"/>
          </p:nvPr>
        </p:nvSpPr>
        <p:spPr>
          <a:xfrm>
            <a:off x="5538274" y="1"/>
            <a:ext cx="4236878" cy="333534"/>
          </a:xfrm>
          <a:prstGeom prst="rect">
            <a:avLst/>
          </a:prstGeom>
        </p:spPr>
        <p:txBody>
          <a:bodyPr vert="horz" lIns="85300" tIns="42650" rIns="85300" bIns="42650" rtlCol="0"/>
          <a:lstStyle>
            <a:lvl1pPr algn="r">
              <a:defRPr sz="1100"/>
            </a:lvl1pPr>
          </a:lstStyle>
          <a:p>
            <a:fld id="{60930DBE-C910-41D5-9A99-7EF097F62551}" type="datetimeFigureOut">
              <a:rPr lang="en-GB" smtClean="0"/>
              <a:t>18/09/2023</a:t>
            </a:fld>
            <a:endParaRPr lang="en-GB"/>
          </a:p>
        </p:txBody>
      </p:sp>
      <p:sp>
        <p:nvSpPr>
          <p:cNvPr id="4" name="Footer Placeholder 3"/>
          <p:cNvSpPr>
            <a:spLocks noGrp="1"/>
          </p:cNvSpPr>
          <p:nvPr>
            <p:ph type="ftr" sz="quarter" idx="2"/>
          </p:nvPr>
        </p:nvSpPr>
        <p:spPr>
          <a:xfrm>
            <a:off x="5" y="6335984"/>
            <a:ext cx="4236878" cy="333534"/>
          </a:xfrm>
          <a:prstGeom prst="rect">
            <a:avLst/>
          </a:prstGeom>
        </p:spPr>
        <p:txBody>
          <a:bodyPr vert="horz" lIns="85300" tIns="42650" rIns="85300" bIns="42650" rtlCol="0" anchor="b"/>
          <a:lstStyle>
            <a:lvl1pPr algn="l">
              <a:defRPr sz="1100"/>
            </a:lvl1pPr>
          </a:lstStyle>
          <a:p>
            <a:endParaRPr lang="en-GB"/>
          </a:p>
        </p:txBody>
      </p:sp>
      <p:sp>
        <p:nvSpPr>
          <p:cNvPr id="5" name="Slide Number Placeholder 4"/>
          <p:cNvSpPr>
            <a:spLocks noGrp="1"/>
          </p:cNvSpPr>
          <p:nvPr>
            <p:ph type="sldNum" sz="quarter" idx="3"/>
          </p:nvPr>
        </p:nvSpPr>
        <p:spPr>
          <a:xfrm>
            <a:off x="5538274" y="6335984"/>
            <a:ext cx="4236878" cy="333534"/>
          </a:xfrm>
          <a:prstGeom prst="rect">
            <a:avLst/>
          </a:prstGeom>
        </p:spPr>
        <p:txBody>
          <a:bodyPr vert="horz" lIns="85300" tIns="42650" rIns="85300" bIns="42650" rtlCol="0" anchor="b"/>
          <a:lstStyle>
            <a:lvl1pPr algn="r">
              <a:defRPr sz="1100"/>
            </a:lvl1pPr>
          </a:lstStyle>
          <a:p>
            <a:fld id="{8B780DFC-A09F-4FF8-8D7F-FC64E6285F1E}" type="slidenum">
              <a:rPr lang="en-GB" smtClean="0"/>
              <a:t>‹Nr.›</a:t>
            </a:fld>
            <a:endParaRPr lang="en-GB"/>
          </a:p>
        </p:txBody>
      </p:sp>
    </p:spTree>
    <p:extLst>
      <p:ext uri="{BB962C8B-B14F-4D97-AF65-F5344CB8AC3E}">
        <p14:creationId xmlns:p14="http://schemas.microsoft.com/office/powerpoint/2010/main" val="3046373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
            <a:ext cx="4236878" cy="333534"/>
          </a:xfrm>
          <a:prstGeom prst="rect">
            <a:avLst/>
          </a:prstGeom>
        </p:spPr>
        <p:txBody>
          <a:bodyPr vert="horz" lIns="85300" tIns="42650" rIns="85300" bIns="42650" rtlCol="0"/>
          <a:lstStyle>
            <a:lvl1pPr algn="l">
              <a:defRPr sz="1100"/>
            </a:lvl1pPr>
          </a:lstStyle>
          <a:p>
            <a:endParaRPr lang="en-GB"/>
          </a:p>
        </p:txBody>
      </p:sp>
      <p:sp>
        <p:nvSpPr>
          <p:cNvPr id="3" name="Date Placeholder 2"/>
          <p:cNvSpPr>
            <a:spLocks noGrp="1"/>
          </p:cNvSpPr>
          <p:nvPr>
            <p:ph type="dt" idx="1"/>
          </p:nvPr>
        </p:nvSpPr>
        <p:spPr>
          <a:xfrm>
            <a:off x="5538274" y="1"/>
            <a:ext cx="4236878" cy="333534"/>
          </a:xfrm>
          <a:prstGeom prst="rect">
            <a:avLst/>
          </a:prstGeom>
        </p:spPr>
        <p:txBody>
          <a:bodyPr vert="horz" lIns="85300" tIns="42650" rIns="85300" bIns="42650" rtlCol="0"/>
          <a:lstStyle>
            <a:lvl1pPr algn="r">
              <a:defRPr sz="1100"/>
            </a:lvl1pPr>
          </a:lstStyle>
          <a:p>
            <a:fld id="{79894E66-AD7C-444E-897D-7C3D3A53E1D0}" type="datetimeFigureOut">
              <a:rPr lang="en-GB" smtClean="0"/>
              <a:t>18/09/2023</a:t>
            </a:fld>
            <a:endParaRPr lang="en-GB"/>
          </a:p>
        </p:txBody>
      </p:sp>
      <p:sp>
        <p:nvSpPr>
          <p:cNvPr id="4" name="Slide Image Placeholder 3"/>
          <p:cNvSpPr>
            <a:spLocks noGrp="1" noRot="1" noChangeAspect="1"/>
          </p:cNvSpPr>
          <p:nvPr>
            <p:ph type="sldImg" idx="2"/>
          </p:nvPr>
        </p:nvSpPr>
        <p:spPr>
          <a:xfrm>
            <a:off x="2665413" y="500063"/>
            <a:ext cx="4446587" cy="2501900"/>
          </a:xfrm>
          <a:prstGeom prst="rect">
            <a:avLst/>
          </a:prstGeom>
          <a:noFill/>
          <a:ln w="12700">
            <a:solidFill>
              <a:prstClr val="black"/>
            </a:solidFill>
          </a:ln>
        </p:spPr>
        <p:txBody>
          <a:bodyPr vert="horz" lIns="85300" tIns="42650" rIns="85300" bIns="42650" rtlCol="0" anchor="ctr"/>
          <a:lstStyle/>
          <a:p>
            <a:endParaRPr lang="en-GB"/>
          </a:p>
        </p:txBody>
      </p:sp>
      <p:sp>
        <p:nvSpPr>
          <p:cNvPr id="5" name="Notes Placeholder 4"/>
          <p:cNvSpPr>
            <a:spLocks noGrp="1"/>
          </p:cNvSpPr>
          <p:nvPr>
            <p:ph type="body" sz="quarter" idx="3"/>
          </p:nvPr>
        </p:nvSpPr>
        <p:spPr>
          <a:xfrm>
            <a:off x="977742" y="3168571"/>
            <a:ext cx="7821930" cy="3001804"/>
          </a:xfrm>
          <a:prstGeom prst="rect">
            <a:avLst/>
          </a:prstGeom>
        </p:spPr>
        <p:txBody>
          <a:bodyPr vert="horz" lIns="85300" tIns="42650" rIns="85300" bIns="4265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5" y="6335984"/>
            <a:ext cx="4236878" cy="333534"/>
          </a:xfrm>
          <a:prstGeom prst="rect">
            <a:avLst/>
          </a:prstGeom>
        </p:spPr>
        <p:txBody>
          <a:bodyPr vert="horz" lIns="85300" tIns="42650" rIns="85300" bIns="42650" rtlCol="0" anchor="b"/>
          <a:lstStyle>
            <a:lvl1pPr algn="l">
              <a:defRPr sz="1100"/>
            </a:lvl1pPr>
          </a:lstStyle>
          <a:p>
            <a:endParaRPr lang="en-GB"/>
          </a:p>
        </p:txBody>
      </p:sp>
      <p:sp>
        <p:nvSpPr>
          <p:cNvPr id="7" name="Slide Number Placeholder 6"/>
          <p:cNvSpPr>
            <a:spLocks noGrp="1"/>
          </p:cNvSpPr>
          <p:nvPr>
            <p:ph type="sldNum" sz="quarter" idx="5"/>
          </p:nvPr>
        </p:nvSpPr>
        <p:spPr>
          <a:xfrm>
            <a:off x="5538274" y="6335984"/>
            <a:ext cx="4236878" cy="333534"/>
          </a:xfrm>
          <a:prstGeom prst="rect">
            <a:avLst/>
          </a:prstGeom>
        </p:spPr>
        <p:txBody>
          <a:bodyPr vert="horz" lIns="85300" tIns="42650" rIns="85300" bIns="42650" rtlCol="0" anchor="b"/>
          <a:lstStyle>
            <a:lvl1pPr algn="r">
              <a:defRPr sz="1100"/>
            </a:lvl1pPr>
          </a:lstStyle>
          <a:p>
            <a:fld id="{DA780BB9-6276-4DE2-8E7F-EC8330C21F3A}" type="slidenum">
              <a:rPr lang="en-GB" smtClean="0"/>
              <a:t>‹Nr.›</a:t>
            </a:fld>
            <a:endParaRPr lang="en-GB"/>
          </a:p>
        </p:txBody>
      </p:sp>
    </p:spTree>
    <p:extLst>
      <p:ext uri="{BB962C8B-B14F-4D97-AF65-F5344CB8AC3E}">
        <p14:creationId xmlns:p14="http://schemas.microsoft.com/office/powerpoint/2010/main" val="2808382591"/>
      </p:ext>
    </p:extLst>
  </p:cSld>
  <p:clrMap bg1="lt1" tx1="dk1" bg2="lt2" tx2="dk2" accent1="accent1" accent2="accent2" accent3="accent3" accent4="accent4" accent5="accent5" accent6="accent6" hlink="hlink" folHlink="folHlink"/>
  <p:notesStyle>
    <a:lvl1pPr marL="0" algn="l" defTabSz="893186"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46593" algn="l" defTabSz="893186" rtl="0" eaLnBrk="1" latinLnBrk="0" hangingPunct="1">
      <a:defRPr sz="1000" kern="1200">
        <a:solidFill>
          <a:schemeClr val="tx1"/>
        </a:solidFill>
        <a:latin typeface="Arial" panose="020B0604020202020204" pitchFamily="34" charset="0"/>
        <a:ea typeface="+mn-ea"/>
        <a:cs typeface="Arial" panose="020B0604020202020204" pitchFamily="34" charset="0"/>
      </a:defRPr>
    </a:lvl2pPr>
    <a:lvl3pPr marL="893186" algn="l" defTabSz="893186" rtl="0" eaLnBrk="1" latinLnBrk="0" hangingPunct="1">
      <a:defRPr sz="1000" kern="1200">
        <a:solidFill>
          <a:schemeClr val="tx1"/>
        </a:solidFill>
        <a:latin typeface="Arial" panose="020B0604020202020204" pitchFamily="34" charset="0"/>
        <a:ea typeface="+mn-ea"/>
        <a:cs typeface="Arial" panose="020B0604020202020204" pitchFamily="34" charset="0"/>
      </a:defRPr>
    </a:lvl3pPr>
    <a:lvl4pPr marL="1339779" algn="l" defTabSz="893186" rtl="0" eaLnBrk="1" latinLnBrk="0" hangingPunct="1">
      <a:defRPr sz="1000" kern="1200">
        <a:solidFill>
          <a:schemeClr val="tx1"/>
        </a:solidFill>
        <a:latin typeface="Arial" panose="020B0604020202020204" pitchFamily="34" charset="0"/>
        <a:ea typeface="+mn-ea"/>
        <a:cs typeface="Arial" panose="020B0604020202020204" pitchFamily="34" charset="0"/>
      </a:defRPr>
    </a:lvl4pPr>
    <a:lvl5pPr marL="1786372" algn="l" defTabSz="893186" rtl="0" eaLnBrk="1" latinLnBrk="0" hangingPunct="1">
      <a:defRPr sz="1000" kern="1200">
        <a:solidFill>
          <a:schemeClr val="tx1"/>
        </a:solidFill>
        <a:latin typeface="Arial" panose="020B0604020202020204" pitchFamily="34" charset="0"/>
        <a:ea typeface="+mn-ea"/>
        <a:cs typeface="Arial" panose="020B0604020202020204" pitchFamily="34" charset="0"/>
      </a:defRPr>
    </a:lvl5pPr>
    <a:lvl6pPr marL="2232965" algn="l" defTabSz="893186" rtl="0" eaLnBrk="1" latinLnBrk="0" hangingPunct="1">
      <a:defRPr sz="1172" kern="1200">
        <a:solidFill>
          <a:schemeClr val="tx1"/>
        </a:solidFill>
        <a:latin typeface="+mn-lt"/>
        <a:ea typeface="+mn-ea"/>
        <a:cs typeface="+mn-cs"/>
      </a:defRPr>
    </a:lvl6pPr>
    <a:lvl7pPr marL="2679558" algn="l" defTabSz="893186" rtl="0" eaLnBrk="1" latinLnBrk="0" hangingPunct="1">
      <a:defRPr sz="1172" kern="1200">
        <a:solidFill>
          <a:schemeClr val="tx1"/>
        </a:solidFill>
        <a:latin typeface="+mn-lt"/>
        <a:ea typeface="+mn-ea"/>
        <a:cs typeface="+mn-cs"/>
      </a:defRPr>
    </a:lvl7pPr>
    <a:lvl8pPr marL="3126151" algn="l" defTabSz="893186" rtl="0" eaLnBrk="1" latinLnBrk="0" hangingPunct="1">
      <a:defRPr sz="1172" kern="1200">
        <a:solidFill>
          <a:schemeClr val="tx1"/>
        </a:solidFill>
        <a:latin typeface="+mn-lt"/>
        <a:ea typeface="+mn-ea"/>
        <a:cs typeface="+mn-cs"/>
      </a:defRPr>
    </a:lvl8pPr>
    <a:lvl9pPr marL="3572744" algn="l" defTabSz="893186" rtl="0" eaLnBrk="1" latinLnBrk="0" hangingPunct="1">
      <a:defRPr sz="117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893186" rtl="0" eaLnBrk="1" fontAlgn="auto" latinLnBrk="0" hangingPunct="1">
              <a:lnSpc>
                <a:spcPct val="100000"/>
              </a:lnSpc>
              <a:spcBef>
                <a:spcPts val="0"/>
              </a:spcBef>
              <a:spcAft>
                <a:spcPts val="0"/>
              </a:spcAft>
              <a:buClrTx/>
              <a:buSzTx/>
              <a:buFontTx/>
              <a:buNone/>
              <a:tabLst/>
              <a:defRPr/>
            </a:pPr>
            <a:fld id="{DA780BB9-6276-4DE2-8E7F-EC8330C21F3A}" type="slidenum">
              <a:rPr kumimoji="0" lang="en-GB"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93186" rtl="0" eaLnBrk="1" fontAlgn="auto" latinLnBrk="0" hangingPunct="1">
                <a:lnSpc>
                  <a:spcPct val="100000"/>
                </a:lnSpc>
                <a:spcBef>
                  <a:spcPts val="0"/>
                </a:spcBef>
                <a:spcAft>
                  <a:spcPts val="0"/>
                </a:spcAft>
                <a:buClrTx/>
                <a:buSzTx/>
                <a:buFontTx/>
                <a:buNone/>
                <a:tabLst/>
                <a:defRPr/>
              </a:pPr>
              <a:t>1</a:t>
            </a:fld>
            <a:endParaRPr kumimoji="0" lang="en-GB"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8099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DA780BB9-6276-4DE2-8E7F-EC8330C21F3A}" type="slidenum">
              <a:rPr lang="en-GB" smtClean="0"/>
              <a:t>11</a:t>
            </a:fld>
            <a:endParaRPr lang="en-GB"/>
          </a:p>
        </p:txBody>
      </p:sp>
    </p:spTree>
    <p:extLst>
      <p:ext uri="{BB962C8B-B14F-4D97-AF65-F5344CB8AC3E}">
        <p14:creationId xmlns:p14="http://schemas.microsoft.com/office/powerpoint/2010/main" val="4237781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DA780BB9-6276-4DE2-8E7F-EC8330C21F3A}" type="slidenum">
              <a:rPr lang="en-GB" smtClean="0"/>
              <a:t>12</a:t>
            </a:fld>
            <a:endParaRPr lang="en-GB"/>
          </a:p>
        </p:txBody>
      </p:sp>
    </p:spTree>
    <p:extLst>
      <p:ext uri="{BB962C8B-B14F-4D97-AF65-F5344CB8AC3E}">
        <p14:creationId xmlns:p14="http://schemas.microsoft.com/office/powerpoint/2010/main" val="406081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DA780BB9-6276-4DE2-8E7F-EC8330C21F3A}" type="slidenum">
              <a:rPr lang="en-GB" smtClean="0"/>
              <a:t>13</a:t>
            </a:fld>
            <a:endParaRPr lang="en-GB"/>
          </a:p>
        </p:txBody>
      </p:sp>
    </p:spTree>
    <p:extLst>
      <p:ext uri="{BB962C8B-B14F-4D97-AF65-F5344CB8AC3E}">
        <p14:creationId xmlns:p14="http://schemas.microsoft.com/office/powerpoint/2010/main" val="235623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DA780BB9-6276-4DE2-8E7F-EC8330C21F3A}" type="slidenum">
              <a:rPr lang="en-GB" smtClean="0"/>
              <a:t>14</a:t>
            </a:fld>
            <a:endParaRPr lang="en-GB"/>
          </a:p>
        </p:txBody>
      </p:sp>
    </p:spTree>
    <p:extLst>
      <p:ext uri="{BB962C8B-B14F-4D97-AF65-F5344CB8AC3E}">
        <p14:creationId xmlns:p14="http://schemas.microsoft.com/office/powerpoint/2010/main" val="1826434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DA780BB9-6276-4DE2-8E7F-EC8330C21F3A}" type="slidenum">
              <a:rPr lang="en-GB" smtClean="0"/>
              <a:t>15</a:t>
            </a:fld>
            <a:endParaRPr lang="en-GB"/>
          </a:p>
        </p:txBody>
      </p:sp>
    </p:spTree>
    <p:extLst>
      <p:ext uri="{BB962C8B-B14F-4D97-AF65-F5344CB8AC3E}">
        <p14:creationId xmlns:p14="http://schemas.microsoft.com/office/powerpoint/2010/main" val="755366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B21D78CF-6669-40DA-A764-A9434FE47F36}" type="slidenum">
              <a:rPr lang="de-DE" smtClean="0"/>
              <a:t>16</a:t>
            </a:fld>
            <a:endParaRPr lang="de-DE"/>
          </a:p>
        </p:txBody>
      </p:sp>
    </p:spTree>
    <p:extLst>
      <p:ext uri="{BB962C8B-B14F-4D97-AF65-F5344CB8AC3E}">
        <p14:creationId xmlns:p14="http://schemas.microsoft.com/office/powerpoint/2010/main" val="2270145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DA780BB9-6276-4DE2-8E7F-EC8330C21F3A}" type="slidenum">
              <a:rPr lang="en-GB" smtClean="0"/>
              <a:t>17</a:t>
            </a:fld>
            <a:endParaRPr lang="en-GB"/>
          </a:p>
        </p:txBody>
      </p:sp>
    </p:spTree>
    <p:extLst>
      <p:ext uri="{BB962C8B-B14F-4D97-AF65-F5344CB8AC3E}">
        <p14:creationId xmlns:p14="http://schemas.microsoft.com/office/powerpoint/2010/main" val="2778955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DA780BB9-6276-4DE2-8E7F-EC8330C21F3A}" type="slidenum">
              <a:rPr lang="en-GB" smtClean="0"/>
              <a:t>18</a:t>
            </a:fld>
            <a:endParaRPr lang="en-GB"/>
          </a:p>
        </p:txBody>
      </p:sp>
    </p:spTree>
    <p:extLst>
      <p:ext uri="{BB962C8B-B14F-4D97-AF65-F5344CB8AC3E}">
        <p14:creationId xmlns:p14="http://schemas.microsoft.com/office/powerpoint/2010/main" val="1886080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DA780BB9-6276-4DE2-8E7F-EC8330C21F3A}" type="slidenum">
              <a:rPr lang="en-GB" smtClean="0"/>
              <a:t>19</a:t>
            </a:fld>
            <a:endParaRPr lang="en-GB"/>
          </a:p>
        </p:txBody>
      </p:sp>
    </p:spTree>
    <p:extLst>
      <p:ext uri="{BB962C8B-B14F-4D97-AF65-F5344CB8AC3E}">
        <p14:creationId xmlns:p14="http://schemas.microsoft.com/office/powerpoint/2010/main" val="1048658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DA780BB9-6276-4DE2-8E7F-EC8330C21F3A}" type="slidenum">
              <a:rPr lang="en-GB" smtClean="0"/>
              <a:t>20</a:t>
            </a:fld>
            <a:endParaRPr lang="en-GB"/>
          </a:p>
        </p:txBody>
      </p:sp>
    </p:spTree>
    <p:extLst>
      <p:ext uri="{BB962C8B-B14F-4D97-AF65-F5344CB8AC3E}">
        <p14:creationId xmlns:p14="http://schemas.microsoft.com/office/powerpoint/2010/main" val="1338177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DA780BB9-6276-4DE2-8E7F-EC8330C21F3A}" type="slidenum">
              <a:rPr lang="en-GB" smtClean="0"/>
              <a:t>2</a:t>
            </a:fld>
            <a:endParaRPr lang="en-GB"/>
          </a:p>
        </p:txBody>
      </p:sp>
    </p:spTree>
    <p:extLst>
      <p:ext uri="{BB962C8B-B14F-4D97-AF65-F5344CB8AC3E}">
        <p14:creationId xmlns:p14="http://schemas.microsoft.com/office/powerpoint/2010/main" val="3269850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DA780BB9-6276-4DE2-8E7F-EC8330C21F3A}" type="slidenum">
              <a:rPr lang="en-GB" smtClean="0"/>
              <a:t>21</a:t>
            </a:fld>
            <a:endParaRPr lang="en-GB"/>
          </a:p>
        </p:txBody>
      </p:sp>
    </p:spTree>
    <p:extLst>
      <p:ext uri="{BB962C8B-B14F-4D97-AF65-F5344CB8AC3E}">
        <p14:creationId xmlns:p14="http://schemas.microsoft.com/office/powerpoint/2010/main" val="4268879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DA780BB9-6276-4DE2-8E7F-EC8330C21F3A}" type="slidenum">
              <a:rPr lang="en-GB" smtClean="0"/>
              <a:t>22</a:t>
            </a:fld>
            <a:endParaRPr lang="en-GB"/>
          </a:p>
        </p:txBody>
      </p:sp>
    </p:spTree>
    <p:extLst>
      <p:ext uri="{BB962C8B-B14F-4D97-AF65-F5344CB8AC3E}">
        <p14:creationId xmlns:p14="http://schemas.microsoft.com/office/powerpoint/2010/main" val="3943524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DA780BB9-6276-4DE2-8E7F-EC8330C21F3A}" type="slidenum">
              <a:rPr lang="en-GB" smtClean="0"/>
              <a:t>23</a:t>
            </a:fld>
            <a:endParaRPr lang="en-GB"/>
          </a:p>
        </p:txBody>
      </p:sp>
    </p:spTree>
    <p:extLst>
      <p:ext uri="{BB962C8B-B14F-4D97-AF65-F5344CB8AC3E}">
        <p14:creationId xmlns:p14="http://schemas.microsoft.com/office/powerpoint/2010/main" val="21613136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DA780BB9-6276-4DE2-8E7F-EC8330C21F3A}" type="slidenum">
              <a:rPr lang="en-GB" smtClean="0"/>
              <a:t>24</a:t>
            </a:fld>
            <a:endParaRPr lang="en-GB"/>
          </a:p>
        </p:txBody>
      </p:sp>
    </p:spTree>
    <p:extLst>
      <p:ext uri="{BB962C8B-B14F-4D97-AF65-F5344CB8AC3E}">
        <p14:creationId xmlns:p14="http://schemas.microsoft.com/office/powerpoint/2010/main" val="693066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DA780BB9-6276-4DE2-8E7F-EC8330C21F3A}" type="slidenum">
              <a:rPr lang="en-GB" smtClean="0"/>
              <a:t>25</a:t>
            </a:fld>
            <a:endParaRPr lang="en-GB"/>
          </a:p>
        </p:txBody>
      </p:sp>
    </p:spTree>
    <p:extLst>
      <p:ext uri="{BB962C8B-B14F-4D97-AF65-F5344CB8AC3E}">
        <p14:creationId xmlns:p14="http://schemas.microsoft.com/office/powerpoint/2010/main" val="1601299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DA780BB9-6276-4DE2-8E7F-EC8330C21F3A}" type="slidenum">
              <a:rPr lang="en-GB" smtClean="0"/>
              <a:t>26</a:t>
            </a:fld>
            <a:endParaRPr lang="en-GB"/>
          </a:p>
        </p:txBody>
      </p:sp>
    </p:spTree>
    <p:extLst>
      <p:ext uri="{BB962C8B-B14F-4D97-AF65-F5344CB8AC3E}">
        <p14:creationId xmlns:p14="http://schemas.microsoft.com/office/powerpoint/2010/main" val="17427670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DA780BB9-6276-4DE2-8E7F-EC8330C21F3A}" type="slidenum">
              <a:rPr lang="en-GB" smtClean="0"/>
              <a:t>27</a:t>
            </a:fld>
            <a:endParaRPr lang="en-GB"/>
          </a:p>
        </p:txBody>
      </p:sp>
    </p:spTree>
    <p:extLst>
      <p:ext uri="{BB962C8B-B14F-4D97-AF65-F5344CB8AC3E}">
        <p14:creationId xmlns:p14="http://schemas.microsoft.com/office/powerpoint/2010/main" val="20663172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DA780BB9-6276-4DE2-8E7F-EC8330C21F3A}" type="slidenum">
              <a:rPr lang="en-GB" smtClean="0"/>
              <a:t>28</a:t>
            </a:fld>
            <a:endParaRPr lang="en-GB"/>
          </a:p>
        </p:txBody>
      </p:sp>
    </p:spTree>
    <p:extLst>
      <p:ext uri="{BB962C8B-B14F-4D97-AF65-F5344CB8AC3E}">
        <p14:creationId xmlns:p14="http://schemas.microsoft.com/office/powerpoint/2010/main" val="334459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DA780BB9-6276-4DE2-8E7F-EC8330C21F3A}" type="slidenum">
              <a:rPr lang="en-GB" smtClean="0"/>
              <a:t>29</a:t>
            </a:fld>
            <a:endParaRPr lang="en-GB"/>
          </a:p>
        </p:txBody>
      </p:sp>
    </p:spTree>
    <p:extLst>
      <p:ext uri="{BB962C8B-B14F-4D97-AF65-F5344CB8AC3E}">
        <p14:creationId xmlns:p14="http://schemas.microsoft.com/office/powerpoint/2010/main" val="41473913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DA780BB9-6276-4DE2-8E7F-EC8330C21F3A}" type="slidenum">
              <a:rPr lang="en-GB" smtClean="0"/>
              <a:t>30</a:t>
            </a:fld>
            <a:endParaRPr lang="en-GB"/>
          </a:p>
        </p:txBody>
      </p:sp>
    </p:spTree>
    <p:extLst>
      <p:ext uri="{BB962C8B-B14F-4D97-AF65-F5344CB8AC3E}">
        <p14:creationId xmlns:p14="http://schemas.microsoft.com/office/powerpoint/2010/main" val="3011115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893186" rtl="0" eaLnBrk="1" fontAlgn="auto" latinLnBrk="0" hangingPunct="1">
              <a:lnSpc>
                <a:spcPct val="100000"/>
              </a:lnSpc>
              <a:spcBef>
                <a:spcPts val="0"/>
              </a:spcBef>
              <a:spcAft>
                <a:spcPts val="0"/>
              </a:spcAft>
              <a:buClrTx/>
              <a:buSzTx/>
              <a:buFontTx/>
              <a:buNone/>
              <a:tabLst/>
              <a:defRPr/>
            </a:pPr>
            <a:fld id="{DA780BB9-6276-4DE2-8E7F-EC8330C21F3A}" type="slidenum">
              <a:rPr kumimoji="0" lang="en-GB"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93186" rtl="0" eaLnBrk="1" fontAlgn="auto" latinLnBrk="0" hangingPunct="1">
                <a:lnSpc>
                  <a:spcPct val="100000"/>
                </a:lnSpc>
                <a:spcBef>
                  <a:spcPts val="0"/>
                </a:spcBef>
                <a:spcAft>
                  <a:spcPts val="0"/>
                </a:spcAft>
                <a:buClrTx/>
                <a:buSzTx/>
                <a:buFontTx/>
                <a:buNone/>
                <a:tabLst/>
                <a:defRPr/>
              </a:pPr>
              <a:t>3</a:t>
            </a:fld>
            <a:endParaRPr kumimoji="0" lang="en-GB"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6871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DA780BB9-6276-4DE2-8E7F-EC8330C21F3A}" type="slidenum">
              <a:rPr lang="en-GB" smtClean="0"/>
              <a:t>31</a:t>
            </a:fld>
            <a:endParaRPr lang="en-GB"/>
          </a:p>
        </p:txBody>
      </p:sp>
    </p:spTree>
    <p:extLst>
      <p:ext uri="{BB962C8B-B14F-4D97-AF65-F5344CB8AC3E}">
        <p14:creationId xmlns:p14="http://schemas.microsoft.com/office/powerpoint/2010/main" val="3808950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DA780BB9-6276-4DE2-8E7F-EC8330C21F3A}" type="slidenum">
              <a:rPr lang="en-GB" smtClean="0"/>
              <a:t>32</a:t>
            </a:fld>
            <a:endParaRPr lang="en-GB"/>
          </a:p>
        </p:txBody>
      </p:sp>
    </p:spTree>
    <p:extLst>
      <p:ext uri="{BB962C8B-B14F-4D97-AF65-F5344CB8AC3E}">
        <p14:creationId xmlns:p14="http://schemas.microsoft.com/office/powerpoint/2010/main" val="29902707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DA780BB9-6276-4DE2-8E7F-EC8330C21F3A}" type="slidenum">
              <a:rPr lang="en-GB" smtClean="0"/>
              <a:t>33</a:t>
            </a:fld>
            <a:endParaRPr lang="en-GB"/>
          </a:p>
        </p:txBody>
      </p:sp>
    </p:spTree>
    <p:extLst>
      <p:ext uri="{BB962C8B-B14F-4D97-AF65-F5344CB8AC3E}">
        <p14:creationId xmlns:p14="http://schemas.microsoft.com/office/powerpoint/2010/main" val="33462624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DA780BB9-6276-4DE2-8E7F-EC8330C21F3A}" type="slidenum">
              <a:rPr lang="en-GB" smtClean="0"/>
              <a:t>34</a:t>
            </a:fld>
            <a:endParaRPr lang="en-GB"/>
          </a:p>
        </p:txBody>
      </p:sp>
    </p:spTree>
    <p:extLst>
      <p:ext uri="{BB962C8B-B14F-4D97-AF65-F5344CB8AC3E}">
        <p14:creationId xmlns:p14="http://schemas.microsoft.com/office/powerpoint/2010/main" val="8407366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DA780BB9-6276-4DE2-8E7F-EC8330C21F3A}" type="slidenum">
              <a:rPr lang="en-GB" smtClean="0"/>
              <a:t>35</a:t>
            </a:fld>
            <a:endParaRPr lang="en-GB"/>
          </a:p>
        </p:txBody>
      </p:sp>
    </p:spTree>
    <p:extLst>
      <p:ext uri="{BB962C8B-B14F-4D97-AF65-F5344CB8AC3E}">
        <p14:creationId xmlns:p14="http://schemas.microsoft.com/office/powerpoint/2010/main" val="36199788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DA780BB9-6276-4DE2-8E7F-EC8330C21F3A}" type="slidenum">
              <a:rPr lang="en-GB" smtClean="0"/>
              <a:t>36</a:t>
            </a:fld>
            <a:endParaRPr lang="en-GB"/>
          </a:p>
        </p:txBody>
      </p:sp>
    </p:spTree>
    <p:extLst>
      <p:ext uri="{BB962C8B-B14F-4D97-AF65-F5344CB8AC3E}">
        <p14:creationId xmlns:p14="http://schemas.microsoft.com/office/powerpoint/2010/main" val="35361239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DA780BB9-6276-4DE2-8E7F-EC8330C21F3A}" type="slidenum">
              <a:rPr lang="en-GB" smtClean="0"/>
              <a:t>37</a:t>
            </a:fld>
            <a:endParaRPr lang="en-GB"/>
          </a:p>
        </p:txBody>
      </p:sp>
    </p:spTree>
    <p:extLst>
      <p:ext uri="{BB962C8B-B14F-4D97-AF65-F5344CB8AC3E}">
        <p14:creationId xmlns:p14="http://schemas.microsoft.com/office/powerpoint/2010/main" val="8407366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DA780BB9-6276-4DE2-8E7F-EC8330C21F3A}" type="slidenum">
              <a:rPr lang="en-GB" smtClean="0"/>
              <a:t>38</a:t>
            </a:fld>
            <a:endParaRPr lang="en-GB"/>
          </a:p>
        </p:txBody>
      </p:sp>
    </p:spTree>
    <p:extLst>
      <p:ext uri="{BB962C8B-B14F-4D97-AF65-F5344CB8AC3E}">
        <p14:creationId xmlns:p14="http://schemas.microsoft.com/office/powerpoint/2010/main" val="7712770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DA780BB9-6276-4DE2-8E7F-EC8330C21F3A}" type="slidenum">
              <a:rPr lang="en-GB" smtClean="0"/>
              <a:t>39</a:t>
            </a:fld>
            <a:endParaRPr lang="en-GB"/>
          </a:p>
        </p:txBody>
      </p:sp>
    </p:spTree>
    <p:extLst>
      <p:ext uri="{BB962C8B-B14F-4D97-AF65-F5344CB8AC3E}">
        <p14:creationId xmlns:p14="http://schemas.microsoft.com/office/powerpoint/2010/main" val="1135548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DA780BB9-6276-4DE2-8E7F-EC8330C21F3A}" type="slidenum">
              <a:rPr lang="en-GB" smtClean="0"/>
              <a:t>40</a:t>
            </a:fld>
            <a:endParaRPr lang="en-GB"/>
          </a:p>
        </p:txBody>
      </p:sp>
    </p:spTree>
    <p:extLst>
      <p:ext uri="{BB962C8B-B14F-4D97-AF65-F5344CB8AC3E}">
        <p14:creationId xmlns:p14="http://schemas.microsoft.com/office/powerpoint/2010/main" val="4096252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DA780BB9-6276-4DE2-8E7F-EC8330C21F3A}" type="slidenum">
              <a:rPr lang="en-GB" smtClean="0"/>
              <a:t>4</a:t>
            </a:fld>
            <a:endParaRPr lang="en-GB"/>
          </a:p>
        </p:txBody>
      </p:sp>
    </p:spTree>
    <p:extLst>
      <p:ext uri="{BB962C8B-B14F-4D97-AF65-F5344CB8AC3E}">
        <p14:creationId xmlns:p14="http://schemas.microsoft.com/office/powerpoint/2010/main" val="25502605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DA780BB9-6276-4DE2-8E7F-EC8330C21F3A}" type="slidenum">
              <a:rPr lang="en-GB" smtClean="0"/>
              <a:t>41</a:t>
            </a:fld>
            <a:endParaRPr lang="en-GB"/>
          </a:p>
        </p:txBody>
      </p:sp>
    </p:spTree>
    <p:extLst>
      <p:ext uri="{BB962C8B-B14F-4D97-AF65-F5344CB8AC3E}">
        <p14:creationId xmlns:p14="http://schemas.microsoft.com/office/powerpoint/2010/main" val="27396228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DA780BB9-6276-4DE2-8E7F-EC8330C21F3A}" type="slidenum">
              <a:rPr lang="en-GB" smtClean="0"/>
              <a:t>42</a:t>
            </a:fld>
            <a:endParaRPr lang="en-GB"/>
          </a:p>
        </p:txBody>
      </p:sp>
    </p:spTree>
    <p:extLst>
      <p:ext uri="{BB962C8B-B14F-4D97-AF65-F5344CB8AC3E}">
        <p14:creationId xmlns:p14="http://schemas.microsoft.com/office/powerpoint/2010/main" val="21080163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DA780BB9-6276-4DE2-8E7F-EC8330C21F3A}" type="slidenum">
              <a:rPr lang="en-GB" smtClean="0"/>
              <a:t>43</a:t>
            </a:fld>
            <a:endParaRPr lang="en-GB"/>
          </a:p>
        </p:txBody>
      </p:sp>
    </p:spTree>
    <p:extLst>
      <p:ext uri="{BB962C8B-B14F-4D97-AF65-F5344CB8AC3E}">
        <p14:creationId xmlns:p14="http://schemas.microsoft.com/office/powerpoint/2010/main" val="33206224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DA780BB9-6276-4DE2-8E7F-EC8330C21F3A}" type="slidenum">
              <a:rPr lang="en-GB" smtClean="0"/>
              <a:t>44</a:t>
            </a:fld>
            <a:endParaRPr lang="en-GB"/>
          </a:p>
        </p:txBody>
      </p:sp>
    </p:spTree>
    <p:extLst>
      <p:ext uri="{BB962C8B-B14F-4D97-AF65-F5344CB8AC3E}">
        <p14:creationId xmlns:p14="http://schemas.microsoft.com/office/powerpoint/2010/main" val="31966242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DA780BB9-6276-4DE2-8E7F-EC8330C21F3A}" type="slidenum">
              <a:rPr lang="en-GB" smtClean="0"/>
              <a:t>45</a:t>
            </a:fld>
            <a:endParaRPr lang="en-GB"/>
          </a:p>
        </p:txBody>
      </p:sp>
    </p:spTree>
    <p:extLst>
      <p:ext uri="{BB962C8B-B14F-4D97-AF65-F5344CB8AC3E}">
        <p14:creationId xmlns:p14="http://schemas.microsoft.com/office/powerpoint/2010/main" val="1854278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DA780BB9-6276-4DE2-8E7F-EC8330C21F3A}" type="slidenum">
              <a:rPr lang="en-GB" smtClean="0"/>
              <a:t>46</a:t>
            </a:fld>
            <a:endParaRPr lang="en-GB"/>
          </a:p>
        </p:txBody>
      </p:sp>
    </p:spTree>
    <p:extLst>
      <p:ext uri="{BB962C8B-B14F-4D97-AF65-F5344CB8AC3E}">
        <p14:creationId xmlns:p14="http://schemas.microsoft.com/office/powerpoint/2010/main" val="1097061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DA780BB9-6276-4DE2-8E7F-EC8330C21F3A}" type="slidenum">
              <a:rPr lang="en-GB" smtClean="0"/>
              <a:t>6</a:t>
            </a:fld>
            <a:endParaRPr lang="en-GB"/>
          </a:p>
        </p:txBody>
      </p:sp>
    </p:spTree>
    <p:extLst>
      <p:ext uri="{BB962C8B-B14F-4D97-AF65-F5344CB8AC3E}">
        <p14:creationId xmlns:p14="http://schemas.microsoft.com/office/powerpoint/2010/main" val="219383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DA780BB9-6276-4DE2-8E7F-EC8330C21F3A}" type="slidenum">
              <a:rPr lang="en-GB" smtClean="0"/>
              <a:t>7</a:t>
            </a:fld>
            <a:endParaRPr lang="en-GB"/>
          </a:p>
        </p:txBody>
      </p:sp>
    </p:spTree>
    <p:extLst>
      <p:ext uri="{BB962C8B-B14F-4D97-AF65-F5344CB8AC3E}">
        <p14:creationId xmlns:p14="http://schemas.microsoft.com/office/powerpoint/2010/main" val="1139411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DA780BB9-6276-4DE2-8E7F-EC8330C21F3A}" type="slidenum">
              <a:rPr lang="en-GB" smtClean="0"/>
              <a:t>8</a:t>
            </a:fld>
            <a:endParaRPr lang="en-GB"/>
          </a:p>
        </p:txBody>
      </p:sp>
    </p:spTree>
    <p:extLst>
      <p:ext uri="{BB962C8B-B14F-4D97-AF65-F5344CB8AC3E}">
        <p14:creationId xmlns:p14="http://schemas.microsoft.com/office/powerpoint/2010/main" val="2493389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DA780BB9-6276-4DE2-8E7F-EC8330C21F3A}" type="slidenum">
              <a:rPr lang="en-GB" smtClean="0"/>
              <a:t>9</a:t>
            </a:fld>
            <a:endParaRPr lang="en-GB"/>
          </a:p>
        </p:txBody>
      </p:sp>
    </p:spTree>
    <p:extLst>
      <p:ext uri="{BB962C8B-B14F-4D97-AF65-F5344CB8AC3E}">
        <p14:creationId xmlns:p14="http://schemas.microsoft.com/office/powerpoint/2010/main" val="3229124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DA780BB9-6276-4DE2-8E7F-EC8330C21F3A}" type="slidenum">
              <a:rPr lang="en-GB" smtClean="0"/>
              <a:t>10</a:t>
            </a:fld>
            <a:endParaRPr lang="en-GB"/>
          </a:p>
        </p:txBody>
      </p:sp>
    </p:spTree>
    <p:extLst>
      <p:ext uri="{BB962C8B-B14F-4D97-AF65-F5344CB8AC3E}">
        <p14:creationId xmlns:p14="http://schemas.microsoft.com/office/powerpoint/2010/main" val="1685281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46.xml"/><Relationship Id="rId1" Type="http://schemas.openxmlformats.org/officeDocument/2006/relationships/tags" Target="../tags/tag345.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48.xml"/><Relationship Id="rId1" Type="http://schemas.openxmlformats.org/officeDocument/2006/relationships/tags" Target="../tags/tag34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9.xml"/></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51.xml"/><Relationship Id="rId1" Type="http://schemas.openxmlformats.org/officeDocument/2006/relationships/tags" Target="../tags/tag350.xml"/></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53.xml"/><Relationship Id="rId1" Type="http://schemas.openxmlformats.org/officeDocument/2006/relationships/tags" Target="../tags/tag352.xml"/></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4.xml"/></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5.xml"/></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6.xml"/></Relationships>
</file>

<file path=ppt/slideLayouts/_rels/slideLayout109.xml.rels><?xml version="1.0" encoding="UTF-8" standalone="yes"?>
<Relationships xmlns="http://schemas.openxmlformats.org/package/2006/relationships"><Relationship Id="rId3" Type="http://schemas.openxmlformats.org/officeDocument/2006/relationships/tags" Target="../tags/tag359.xml"/><Relationship Id="rId7" Type="http://schemas.openxmlformats.org/officeDocument/2006/relationships/slideMaster" Target="../slideMasters/slideMaster2.xml"/><Relationship Id="rId2" Type="http://schemas.openxmlformats.org/officeDocument/2006/relationships/tags" Target="../tags/tag358.xml"/><Relationship Id="rId1" Type="http://schemas.openxmlformats.org/officeDocument/2006/relationships/tags" Target="../tags/tag357.xml"/><Relationship Id="rId6" Type="http://schemas.openxmlformats.org/officeDocument/2006/relationships/tags" Target="../tags/tag362.xml"/><Relationship Id="rId5" Type="http://schemas.openxmlformats.org/officeDocument/2006/relationships/tags" Target="../tags/tag361.xml"/><Relationship Id="rId4" Type="http://schemas.openxmlformats.org/officeDocument/2006/relationships/tags" Target="../tags/tag360.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91.xml"/><Relationship Id="rId13" Type="http://schemas.openxmlformats.org/officeDocument/2006/relationships/slideMaster" Target="../slideMasters/slideMaster1.xml"/><Relationship Id="rId3" Type="http://schemas.openxmlformats.org/officeDocument/2006/relationships/tags" Target="../tags/tag86.xml"/><Relationship Id="rId7" Type="http://schemas.openxmlformats.org/officeDocument/2006/relationships/tags" Target="../tags/tag90.xml"/><Relationship Id="rId12" Type="http://schemas.openxmlformats.org/officeDocument/2006/relationships/tags" Target="../tags/tag95.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tags" Target="../tags/tag94.xml"/><Relationship Id="rId5" Type="http://schemas.openxmlformats.org/officeDocument/2006/relationships/tags" Target="../tags/tag88.xml"/><Relationship Id="rId10" Type="http://schemas.openxmlformats.org/officeDocument/2006/relationships/tags" Target="../tags/tag93.xml"/><Relationship Id="rId4" Type="http://schemas.openxmlformats.org/officeDocument/2006/relationships/tags" Target="../tags/tag87.xml"/><Relationship Id="rId9" Type="http://schemas.openxmlformats.org/officeDocument/2006/relationships/tags" Target="../tags/tag92.xml"/></Relationships>
</file>

<file path=ppt/slideLayouts/_rels/slideLayout110.xml.rels><?xml version="1.0" encoding="UTF-8" standalone="yes"?>
<Relationships xmlns="http://schemas.openxmlformats.org/package/2006/relationships"><Relationship Id="rId3" Type="http://schemas.openxmlformats.org/officeDocument/2006/relationships/tags" Target="../tags/tag365.xml"/><Relationship Id="rId2" Type="http://schemas.openxmlformats.org/officeDocument/2006/relationships/tags" Target="../tags/tag364.xml"/><Relationship Id="rId1" Type="http://schemas.openxmlformats.org/officeDocument/2006/relationships/tags" Target="../tags/tag363.xml"/><Relationship Id="rId4"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3" Type="http://schemas.openxmlformats.org/officeDocument/2006/relationships/tags" Target="../tags/tag368.xml"/><Relationship Id="rId2" Type="http://schemas.openxmlformats.org/officeDocument/2006/relationships/tags" Target="../tags/tag367.xml"/><Relationship Id="rId1" Type="http://schemas.openxmlformats.org/officeDocument/2006/relationships/tags" Target="../tags/tag366.xml"/><Relationship Id="rId4"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3" Type="http://schemas.openxmlformats.org/officeDocument/2006/relationships/tags" Target="../tags/tag371.xml"/><Relationship Id="rId2" Type="http://schemas.openxmlformats.org/officeDocument/2006/relationships/tags" Target="../tags/tag370.xml"/><Relationship Id="rId1" Type="http://schemas.openxmlformats.org/officeDocument/2006/relationships/tags" Target="../tags/tag369.xml"/><Relationship Id="rId4"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8" Type="http://schemas.openxmlformats.org/officeDocument/2006/relationships/tags" Target="../tags/tag379.xml"/><Relationship Id="rId3" Type="http://schemas.openxmlformats.org/officeDocument/2006/relationships/tags" Target="../tags/tag374.xml"/><Relationship Id="rId7" Type="http://schemas.openxmlformats.org/officeDocument/2006/relationships/tags" Target="../tags/tag378.xml"/><Relationship Id="rId12" Type="http://schemas.openxmlformats.org/officeDocument/2006/relationships/slideMaster" Target="../slideMasters/slideMaster2.xml"/><Relationship Id="rId2" Type="http://schemas.openxmlformats.org/officeDocument/2006/relationships/tags" Target="../tags/tag373.xml"/><Relationship Id="rId1" Type="http://schemas.openxmlformats.org/officeDocument/2006/relationships/tags" Target="../tags/tag372.xml"/><Relationship Id="rId6" Type="http://schemas.openxmlformats.org/officeDocument/2006/relationships/tags" Target="../tags/tag377.xml"/><Relationship Id="rId11" Type="http://schemas.openxmlformats.org/officeDocument/2006/relationships/tags" Target="../tags/tag382.xml"/><Relationship Id="rId5" Type="http://schemas.openxmlformats.org/officeDocument/2006/relationships/tags" Target="../tags/tag376.xml"/><Relationship Id="rId10" Type="http://schemas.openxmlformats.org/officeDocument/2006/relationships/tags" Target="../tags/tag381.xml"/><Relationship Id="rId4" Type="http://schemas.openxmlformats.org/officeDocument/2006/relationships/tags" Target="../tags/tag375.xml"/><Relationship Id="rId9" Type="http://schemas.openxmlformats.org/officeDocument/2006/relationships/tags" Target="../tags/tag380.xml"/></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84.xml"/><Relationship Id="rId1" Type="http://schemas.openxmlformats.org/officeDocument/2006/relationships/tags" Target="../tags/tag383.xml"/></Relationships>
</file>

<file path=ppt/slideLayouts/_rels/slideLayout115.xml.rels><?xml version="1.0" encoding="UTF-8" standalone="yes"?>
<Relationships xmlns="http://schemas.openxmlformats.org/package/2006/relationships"><Relationship Id="rId3" Type="http://schemas.openxmlformats.org/officeDocument/2006/relationships/tags" Target="../tags/tag387.xml"/><Relationship Id="rId2" Type="http://schemas.openxmlformats.org/officeDocument/2006/relationships/tags" Target="../tags/tag386.xml"/><Relationship Id="rId1" Type="http://schemas.openxmlformats.org/officeDocument/2006/relationships/tags" Target="../tags/tag385.xml"/><Relationship Id="rId5" Type="http://schemas.openxmlformats.org/officeDocument/2006/relationships/slideMaster" Target="../slideMasters/slideMaster2.xml"/><Relationship Id="rId4" Type="http://schemas.openxmlformats.org/officeDocument/2006/relationships/tags" Target="../tags/tag388.xml"/></Relationships>
</file>

<file path=ppt/slideLayouts/_rels/slideLayout116.xml.rels><?xml version="1.0" encoding="UTF-8" standalone="yes"?>
<Relationships xmlns="http://schemas.openxmlformats.org/package/2006/relationships"><Relationship Id="rId3" Type="http://schemas.openxmlformats.org/officeDocument/2006/relationships/tags" Target="../tags/tag391.xml"/><Relationship Id="rId2" Type="http://schemas.openxmlformats.org/officeDocument/2006/relationships/tags" Target="../tags/tag390.xml"/><Relationship Id="rId1" Type="http://schemas.openxmlformats.org/officeDocument/2006/relationships/tags" Target="../tags/tag389.xml"/><Relationship Id="rId5" Type="http://schemas.openxmlformats.org/officeDocument/2006/relationships/slideMaster" Target="../slideMasters/slideMaster2.xml"/><Relationship Id="rId4" Type="http://schemas.openxmlformats.org/officeDocument/2006/relationships/tags" Target="../tags/tag392.xml"/></Relationships>
</file>

<file path=ppt/slideLayouts/_rels/slideLayout117.xml.rels><?xml version="1.0" encoding="UTF-8" standalone="yes"?>
<Relationships xmlns="http://schemas.openxmlformats.org/package/2006/relationships"><Relationship Id="rId3" Type="http://schemas.openxmlformats.org/officeDocument/2006/relationships/tags" Target="../tags/tag395.xml"/><Relationship Id="rId2" Type="http://schemas.openxmlformats.org/officeDocument/2006/relationships/tags" Target="../tags/tag394.xml"/><Relationship Id="rId1" Type="http://schemas.openxmlformats.org/officeDocument/2006/relationships/tags" Target="../tags/tag393.xml"/><Relationship Id="rId5" Type="http://schemas.openxmlformats.org/officeDocument/2006/relationships/slideMaster" Target="../slideMasters/slideMaster2.xml"/><Relationship Id="rId4" Type="http://schemas.openxmlformats.org/officeDocument/2006/relationships/tags" Target="../tags/tag396.xml"/></Relationships>
</file>

<file path=ppt/slideLayouts/_rels/slideLayout118.xml.rels><?xml version="1.0" encoding="UTF-8" standalone="yes"?>
<Relationships xmlns="http://schemas.openxmlformats.org/package/2006/relationships"><Relationship Id="rId3" Type="http://schemas.openxmlformats.org/officeDocument/2006/relationships/tags" Target="../tags/tag399.xml"/><Relationship Id="rId2" Type="http://schemas.openxmlformats.org/officeDocument/2006/relationships/tags" Target="../tags/tag398.xml"/><Relationship Id="rId1" Type="http://schemas.openxmlformats.org/officeDocument/2006/relationships/tags" Target="../tags/tag397.xml"/><Relationship Id="rId5" Type="http://schemas.openxmlformats.org/officeDocument/2006/relationships/slideMaster" Target="../slideMasters/slideMaster2.xml"/><Relationship Id="rId4" Type="http://schemas.openxmlformats.org/officeDocument/2006/relationships/tags" Target="../tags/tag400.xml"/></Relationships>
</file>

<file path=ppt/slideLayouts/_rels/slideLayout119.xml.rels><?xml version="1.0" encoding="UTF-8" standalone="yes"?>
<Relationships xmlns="http://schemas.openxmlformats.org/package/2006/relationships"><Relationship Id="rId8" Type="http://schemas.openxmlformats.org/officeDocument/2006/relationships/tags" Target="../tags/tag408.xml"/><Relationship Id="rId13" Type="http://schemas.openxmlformats.org/officeDocument/2006/relationships/slideMaster" Target="../slideMasters/slideMaster2.xml"/><Relationship Id="rId3" Type="http://schemas.openxmlformats.org/officeDocument/2006/relationships/tags" Target="../tags/tag403.xml"/><Relationship Id="rId7" Type="http://schemas.openxmlformats.org/officeDocument/2006/relationships/tags" Target="../tags/tag407.xml"/><Relationship Id="rId12" Type="http://schemas.openxmlformats.org/officeDocument/2006/relationships/tags" Target="../tags/tag412.xml"/><Relationship Id="rId2" Type="http://schemas.openxmlformats.org/officeDocument/2006/relationships/tags" Target="../tags/tag402.xml"/><Relationship Id="rId1" Type="http://schemas.openxmlformats.org/officeDocument/2006/relationships/tags" Target="../tags/tag401.xml"/><Relationship Id="rId6" Type="http://schemas.openxmlformats.org/officeDocument/2006/relationships/tags" Target="../tags/tag406.xml"/><Relationship Id="rId11" Type="http://schemas.openxmlformats.org/officeDocument/2006/relationships/tags" Target="../tags/tag411.xml"/><Relationship Id="rId5" Type="http://schemas.openxmlformats.org/officeDocument/2006/relationships/tags" Target="../tags/tag405.xml"/><Relationship Id="rId10" Type="http://schemas.openxmlformats.org/officeDocument/2006/relationships/tags" Target="../tags/tag410.xml"/><Relationship Id="rId4" Type="http://schemas.openxmlformats.org/officeDocument/2006/relationships/tags" Target="../tags/tag404.xml"/><Relationship Id="rId9" Type="http://schemas.openxmlformats.org/officeDocument/2006/relationships/tags" Target="../tags/tag409.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6.xml"/></Relationships>
</file>

<file path=ppt/slideLayouts/_rels/slideLayout120.xml.rels><?xml version="1.0" encoding="UTF-8" standalone="yes"?>
<Relationships xmlns="http://schemas.openxmlformats.org/package/2006/relationships"><Relationship Id="rId3" Type="http://schemas.openxmlformats.org/officeDocument/2006/relationships/tags" Target="../tags/tag415.xml"/><Relationship Id="rId2" Type="http://schemas.openxmlformats.org/officeDocument/2006/relationships/tags" Target="../tags/tag414.xml"/><Relationship Id="rId1" Type="http://schemas.openxmlformats.org/officeDocument/2006/relationships/tags" Target="../tags/tag413.xml"/><Relationship Id="rId4"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3" Type="http://schemas.openxmlformats.org/officeDocument/2006/relationships/tags" Target="../tags/tag418.xml"/><Relationship Id="rId7" Type="http://schemas.openxmlformats.org/officeDocument/2006/relationships/slideMaster" Target="../slideMasters/slideMaster2.xml"/><Relationship Id="rId2" Type="http://schemas.openxmlformats.org/officeDocument/2006/relationships/tags" Target="../tags/tag417.xml"/><Relationship Id="rId1" Type="http://schemas.openxmlformats.org/officeDocument/2006/relationships/tags" Target="../tags/tag416.xml"/><Relationship Id="rId6" Type="http://schemas.openxmlformats.org/officeDocument/2006/relationships/tags" Target="../tags/tag421.xml"/><Relationship Id="rId5" Type="http://schemas.openxmlformats.org/officeDocument/2006/relationships/tags" Target="../tags/tag420.xml"/><Relationship Id="rId4" Type="http://schemas.openxmlformats.org/officeDocument/2006/relationships/tags" Target="../tags/tag419.xml"/></Relationships>
</file>

<file path=ppt/slideLayouts/_rels/slideLayout1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2.xml"/></Relationships>
</file>

<file path=ppt/slideLayouts/_rels/slideLayout123.xml.rels><?xml version="1.0" encoding="UTF-8" standalone="yes"?>
<Relationships xmlns="http://schemas.openxmlformats.org/package/2006/relationships"><Relationship Id="rId8" Type="http://schemas.openxmlformats.org/officeDocument/2006/relationships/tags" Target="../tags/tag430.xml"/><Relationship Id="rId13" Type="http://schemas.openxmlformats.org/officeDocument/2006/relationships/tags" Target="../tags/tag435.xml"/><Relationship Id="rId3" Type="http://schemas.openxmlformats.org/officeDocument/2006/relationships/tags" Target="../tags/tag425.xml"/><Relationship Id="rId7" Type="http://schemas.openxmlformats.org/officeDocument/2006/relationships/tags" Target="../tags/tag429.xml"/><Relationship Id="rId12" Type="http://schemas.openxmlformats.org/officeDocument/2006/relationships/tags" Target="../tags/tag434.xml"/><Relationship Id="rId17" Type="http://schemas.openxmlformats.org/officeDocument/2006/relationships/slideMaster" Target="../slideMasters/slideMaster2.xml"/><Relationship Id="rId2" Type="http://schemas.openxmlformats.org/officeDocument/2006/relationships/tags" Target="../tags/tag424.xml"/><Relationship Id="rId16" Type="http://schemas.openxmlformats.org/officeDocument/2006/relationships/tags" Target="../tags/tag438.xml"/><Relationship Id="rId1" Type="http://schemas.openxmlformats.org/officeDocument/2006/relationships/tags" Target="../tags/tag423.xml"/><Relationship Id="rId6" Type="http://schemas.openxmlformats.org/officeDocument/2006/relationships/tags" Target="../tags/tag428.xml"/><Relationship Id="rId11" Type="http://schemas.openxmlformats.org/officeDocument/2006/relationships/tags" Target="../tags/tag433.xml"/><Relationship Id="rId5" Type="http://schemas.openxmlformats.org/officeDocument/2006/relationships/tags" Target="../tags/tag427.xml"/><Relationship Id="rId15" Type="http://schemas.openxmlformats.org/officeDocument/2006/relationships/tags" Target="../tags/tag437.xml"/><Relationship Id="rId10" Type="http://schemas.openxmlformats.org/officeDocument/2006/relationships/tags" Target="../tags/tag432.xml"/><Relationship Id="rId4" Type="http://schemas.openxmlformats.org/officeDocument/2006/relationships/tags" Target="../tags/tag426.xml"/><Relationship Id="rId9" Type="http://schemas.openxmlformats.org/officeDocument/2006/relationships/tags" Target="../tags/tag431.xml"/><Relationship Id="rId14" Type="http://schemas.openxmlformats.org/officeDocument/2006/relationships/tags" Target="../tags/tag43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43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4.xml"/></Relationships>
</file>

<file path=ppt/slideLayouts/_rels/slideLayout1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5.xml"/></Relationships>
</file>

<file path=ppt/slideLayouts/_rels/slideLayout139.xml.rels><?xml version="1.0" encoding="UTF-8" standalone="yes"?>
<Relationships xmlns="http://schemas.openxmlformats.org/package/2006/relationships"><Relationship Id="rId3" Type="http://schemas.openxmlformats.org/officeDocument/2006/relationships/tags" Target="../tags/tag448.xml"/><Relationship Id="rId2" Type="http://schemas.openxmlformats.org/officeDocument/2006/relationships/tags" Target="../tags/tag447.xml"/><Relationship Id="rId1" Type="http://schemas.openxmlformats.org/officeDocument/2006/relationships/tags" Target="../tags/tag446.xml"/><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7.xml"/></Relationships>
</file>

<file path=ppt/slideLayouts/_rels/slideLayout140.xml.rels><?xml version="1.0" encoding="UTF-8" standalone="yes"?>
<Relationships xmlns="http://schemas.openxmlformats.org/package/2006/relationships"><Relationship Id="rId3" Type="http://schemas.openxmlformats.org/officeDocument/2006/relationships/tags" Target="../tags/tag451.xml"/><Relationship Id="rId2" Type="http://schemas.openxmlformats.org/officeDocument/2006/relationships/tags" Target="../tags/tag450.xml"/><Relationship Id="rId1" Type="http://schemas.openxmlformats.org/officeDocument/2006/relationships/tags" Target="../tags/tag449.xml"/><Relationship Id="rId4"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53.xml"/><Relationship Id="rId1" Type="http://schemas.openxmlformats.org/officeDocument/2006/relationships/tags" Target="../tags/tag45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9.xml"/><Relationship Id="rId1" Type="http://schemas.openxmlformats.org/officeDocument/2006/relationships/tags" Target="../tags/tag98.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1.xml"/><Relationship Id="rId1" Type="http://schemas.openxmlformats.org/officeDocument/2006/relationships/tags" Target="../tags/tag100.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2.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3.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4.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5.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6.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7.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8.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0.xml"/><Relationship Id="rId1" Type="http://schemas.openxmlformats.org/officeDocument/2006/relationships/tags" Target="../tags/tag109.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2.xml"/><Relationship Id="rId1" Type="http://schemas.openxmlformats.org/officeDocument/2006/relationships/tags" Target="../tags/tag111.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slideMaster" Target="../slideMasters/slideMaster1.xml"/><Relationship Id="rId4" Type="http://schemas.openxmlformats.org/officeDocument/2006/relationships/tags" Target="../tags/tag116.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8.xml"/><Relationship Id="rId1" Type="http://schemas.openxmlformats.org/officeDocument/2006/relationships/tags" Target="../tags/tag117.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0.xml"/><Relationship Id="rId1" Type="http://schemas.openxmlformats.org/officeDocument/2006/relationships/tags" Target="../tags/tag119.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2.xml"/><Relationship Id="rId1" Type="http://schemas.openxmlformats.org/officeDocument/2006/relationships/tags" Target="../tags/tag12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3.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5.xml"/><Relationship Id="rId1" Type="http://schemas.openxmlformats.org/officeDocument/2006/relationships/tags" Target="../tags/tag124.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7.xml"/><Relationship Id="rId1" Type="http://schemas.openxmlformats.org/officeDocument/2006/relationships/tags" Target="../tags/tag126.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8.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9.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0.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33.xml"/><Relationship Id="rId7" Type="http://schemas.openxmlformats.org/officeDocument/2006/relationships/slideMaster" Target="../slideMasters/slideMaster1.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2.xml"/><Relationship Id="rId7" Type="http://schemas.openxmlformats.org/officeDocument/2006/relationships/tags" Target="../tags/tag16.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4"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4"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8" Type="http://schemas.openxmlformats.org/officeDocument/2006/relationships/tags" Target="../tags/tag153.xml"/><Relationship Id="rId3" Type="http://schemas.openxmlformats.org/officeDocument/2006/relationships/tags" Target="../tags/tag148.xml"/><Relationship Id="rId7" Type="http://schemas.openxmlformats.org/officeDocument/2006/relationships/tags" Target="../tags/tag152.xml"/><Relationship Id="rId12" Type="http://schemas.openxmlformats.org/officeDocument/2006/relationships/slideMaster" Target="../slideMasters/slideMaster1.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tags" Target="../tags/tag151.xml"/><Relationship Id="rId11" Type="http://schemas.openxmlformats.org/officeDocument/2006/relationships/tags" Target="../tags/tag156.xml"/><Relationship Id="rId5" Type="http://schemas.openxmlformats.org/officeDocument/2006/relationships/tags" Target="../tags/tag150.xml"/><Relationship Id="rId10" Type="http://schemas.openxmlformats.org/officeDocument/2006/relationships/tags" Target="../tags/tag155.xml"/><Relationship Id="rId4" Type="http://schemas.openxmlformats.org/officeDocument/2006/relationships/tags" Target="../tags/tag149.xml"/><Relationship Id="rId9" Type="http://schemas.openxmlformats.org/officeDocument/2006/relationships/tags" Target="../tags/tag154.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8.xml"/><Relationship Id="rId1" Type="http://schemas.openxmlformats.org/officeDocument/2006/relationships/tags" Target="../tags/tag157.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5" Type="http://schemas.openxmlformats.org/officeDocument/2006/relationships/slideMaster" Target="../slideMasters/slideMaster1.xml"/><Relationship Id="rId4" Type="http://schemas.openxmlformats.org/officeDocument/2006/relationships/tags" Target="../tags/tag162.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5" Type="http://schemas.openxmlformats.org/officeDocument/2006/relationships/slideMaster" Target="../slideMasters/slideMaster1.xml"/><Relationship Id="rId4" Type="http://schemas.openxmlformats.org/officeDocument/2006/relationships/tags" Target="../tags/tag166.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5" Type="http://schemas.openxmlformats.org/officeDocument/2006/relationships/slideMaster" Target="../slideMasters/slideMaster1.xml"/><Relationship Id="rId4" Type="http://schemas.openxmlformats.org/officeDocument/2006/relationships/tags" Target="../tags/tag170.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 Id="rId5" Type="http://schemas.openxmlformats.org/officeDocument/2006/relationships/slideMaster" Target="../slideMasters/slideMaster1.xml"/><Relationship Id="rId4" Type="http://schemas.openxmlformats.org/officeDocument/2006/relationships/tags" Target="../tags/tag174.xml"/></Relationships>
</file>

<file path=ppt/slideLayouts/_rels/slideLayout48.xml.rels><?xml version="1.0" encoding="UTF-8" standalone="yes"?>
<Relationships xmlns="http://schemas.openxmlformats.org/package/2006/relationships"><Relationship Id="rId8" Type="http://schemas.openxmlformats.org/officeDocument/2006/relationships/tags" Target="../tags/tag182.xml"/><Relationship Id="rId13" Type="http://schemas.openxmlformats.org/officeDocument/2006/relationships/slideMaster" Target="../slideMasters/slideMaster1.xml"/><Relationship Id="rId3" Type="http://schemas.openxmlformats.org/officeDocument/2006/relationships/tags" Target="../tags/tag177.xml"/><Relationship Id="rId7" Type="http://schemas.openxmlformats.org/officeDocument/2006/relationships/tags" Target="../tags/tag181.xml"/><Relationship Id="rId12" Type="http://schemas.openxmlformats.org/officeDocument/2006/relationships/tags" Target="../tags/tag186.xml"/><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tags" Target="../tags/tag180.xml"/><Relationship Id="rId11" Type="http://schemas.openxmlformats.org/officeDocument/2006/relationships/tags" Target="../tags/tag185.xml"/><Relationship Id="rId5" Type="http://schemas.openxmlformats.org/officeDocument/2006/relationships/tags" Target="../tags/tag179.xml"/><Relationship Id="rId10" Type="http://schemas.openxmlformats.org/officeDocument/2006/relationships/tags" Target="../tags/tag184.xml"/><Relationship Id="rId4" Type="http://schemas.openxmlformats.org/officeDocument/2006/relationships/tags" Target="../tags/tag178.xml"/><Relationship Id="rId9" Type="http://schemas.openxmlformats.org/officeDocument/2006/relationships/tags" Target="../tags/tag183.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192.xml"/><Relationship Id="rId7" Type="http://schemas.openxmlformats.org/officeDocument/2006/relationships/slideMaster" Target="../slideMasters/slideMaster1.xm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tags" Target="../tags/tag195.xml"/><Relationship Id="rId5" Type="http://schemas.openxmlformats.org/officeDocument/2006/relationships/tags" Target="../tags/tag194.xml"/><Relationship Id="rId4" Type="http://schemas.openxmlformats.org/officeDocument/2006/relationships/tags" Target="../tags/tag193.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6.xml"/></Relationships>
</file>

<file path=ppt/slideLayouts/_rels/slideLayout52.xml.rels><?xml version="1.0" encoding="UTF-8" standalone="yes"?>
<Relationships xmlns="http://schemas.openxmlformats.org/package/2006/relationships"><Relationship Id="rId8" Type="http://schemas.openxmlformats.org/officeDocument/2006/relationships/tags" Target="../tags/tag204.xml"/><Relationship Id="rId13" Type="http://schemas.openxmlformats.org/officeDocument/2006/relationships/tags" Target="../tags/tag209.xml"/><Relationship Id="rId3" Type="http://schemas.openxmlformats.org/officeDocument/2006/relationships/tags" Target="../tags/tag199.xml"/><Relationship Id="rId7" Type="http://schemas.openxmlformats.org/officeDocument/2006/relationships/tags" Target="../tags/tag203.xml"/><Relationship Id="rId12" Type="http://schemas.openxmlformats.org/officeDocument/2006/relationships/tags" Target="../tags/tag208.xml"/><Relationship Id="rId17" Type="http://schemas.openxmlformats.org/officeDocument/2006/relationships/slideMaster" Target="../slideMasters/slideMaster1.xml"/><Relationship Id="rId2" Type="http://schemas.openxmlformats.org/officeDocument/2006/relationships/tags" Target="../tags/tag198.xml"/><Relationship Id="rId16" Type="http://schemas.openxmlformats.org/officeDocument/2006/relationships/tags" Target="../tags/tag212.xml"/><Relationship Id="rId1" Type="http://schemas.openxmlformats.org/officeDocument/2006/relationships/tags" Target="../tags/tag197.xml"/><Relationship Id="rId6" Type="http://schemas.openxmlformats.org/officeDocument/2006/relationships/tags" Target="../tags/tag202.xml"/><Relationship Id="rId11" Type="http://schemas.openxmlformats.org/officeDocument/2006/relationships/tags" Target="../tags/tag207.xml"/><Relationship Id="rId5" Type="http://schemas.openxmlformats.org/officeDocument/2006/relationships/tags" Target="../tags/tag201.xml"/><Relationship Id="rId15" Type="http://schemas.openxmlformats.org/officeDocument/2006/relationships/tags" Target="../tags/tag211.xml"/><Relationship Id="rId10" Type="http://schemas.openxmlformats.org/officeDocument/2006/relationships/tags" Target="../tags/tag206.xml"/><Relationship Id="rId4" Type="http://schemas.openxmlformats.org/officeDocument/2006/relationships/tags" Target="../tags/tag200.xml"/><Relationship Id="rId9" Type="http://schemas.openxmlformats.org/officeDocument/2006/relationships/tags" Target="../tags/tag205.xml"/><Relationship Id="rId14" Type="http://schemas.openxmlformats.org/officeDocument/2006/relationships/tags" Target="../tags/tag2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1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slideMaster" Target="../slideMasters/slideMaster1.xml"/><Relationship Id="rId4" Type="http://schemas.openxmlformats.org/officeDocument/2006/relationships/tags" Target="../tags/tag22.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8.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9.xml"/></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222.xml"/><Relationship Id="rId2" Type="http://schemas.openxmlformats.org/officeDocument/2006/relationships/tags" Target="../tags/tag221.xml"/><Relationship Id="rId1" Type="http://schemas.openxmlformats.org/officeDocument/2006/relationships/tags" Target="../tags/tag220.xml"/><Relationship Id="rId4"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tags" Target="../tags/tag223.xml"/><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tags" Target="../tags/tag35.xml"/><Relationship Id="rId18" Type="http://schemas.openxmlformats.org/officeDocument/2006/relationships/slideMaster" Target="../slideMasters/slideMaster1.xml"/><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tags" Target="../tags/tag34.xml"/><Relationship Id="rId17" Type="http://schemas.openxmlformats.org/officeDocument/2006/relationships/tags" Target="../tags/tag39.xml"/><Relationship Id="rId2" Type="http://schemas.openxmlformats.org/officeDocument/2006/relationships/tags" Target="../tags/tag24.xml"/><Relationship Id="rId16" Type="http://schemas.openxmlformats.org/officeDocument/2006/relationships/tags" Target="../tags/tag38.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tags" Target="../tags/tag33.xml"/><Relationship Id="rId5" Type="http://schemas.openxmlformats.org/officeDocument/2006/relationships/tags" Target="../tags/tag27.xml"/><Relationship Id="rId15" Type="http://schemas.openxmlformats.org/officeDocument/2006/relationships/tags" Target="../tags/tag37.xml"/><Relationship Id="rId10" Type="http://schemas.openxmlformats.org/officeDocument/2006/relationships/tags" Target="../tags/tag32.xml"/><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tags" Target="../tags/tag36.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7.xml"/><Relationship Id="rId1" Type="http://schemas.openxmlformats.org/officeDocument/2006/relationships/tags" Target="../tags/tag22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228.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tags" Target="../tags/tag229.xml"/><Relationship Id="rId5" Type="http://schemas.openxmlformats.org/officeDocument/2006/relationships/image" Target="../media/image5.png"/><Relationship Id="rId4"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tags" Target="../tags/tag232.xml"/><Relationship Id="rId5" Type="http://schemas.openxmlformats.org/officeDocument/2006/relationships/slideMaster" Target="../slideMasters/slideMaster2.xml"/><Relationship Id="rId4" Type="http://schemas.openxmlformats.org/officeDocument/2006/relationships/tags" Target="../tags/tag235.xml"/></Relationships>
</file>

<file path=ppt/slideLayouts/_rels/slideLayout75.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38.xml"/><Relationship Id="rId7" Type="http://schemas.openxmlformats.org/officeDocument/2006/relationships/tags" Target="../tags/tag242.xml"/><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tags" Target="../tags/tag241.xml"/><Relationship Id="rId5" Type="http://schemas.openxmlformats.org/officeDocument/2006/relationships/tags" Target="../tags/tag240.xml"/><Relationship Id="rId4" Type="http://schemas.openxmlformats.org/officeDocument/2006/relationships/tags" Target="../tags/tag239.xml"/></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4.xml"/><Relationship Id="rId1" Type="http://schemas.openxmlformats.org/officeDocument/2006/relationships/tags" Target="../tags/tag243.xml"/></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247.xml"/><Relationship Id="rId2" Type="http://schemas.openxmlformats.org/officeDocument/2006/relationships/tags" Target="../tags/tag246.xml"/><Relationship Id="rId1" Type="http://schemas.openxmlformats.org/officeDocument/2006/relationships/tags" Target="../tags/tag245.xml"/><Relationship Id="rId5" Type="http://schemas.openxmlformats.org/officeDocument/2006/relationships/slideMaster" Target="../slideMasters/slideMaster2.xml"/><Relationship Id="rId4" Type="http://schemas.openxmlformats.org/officeDocument/2006/relationships/tags" Target="../tags/tag248.xml"/></Relationships>
</file>

<file path=ppt/slideLayouts/_rels/slideLayout78.xml.rels><?xml version="1.0" encoding="UTF-8" standalone="yes"?>
<Relationships xmlns="http://schemas.openxmlformats.org/package/2006/relationships"><Relationship Id="rId8" Type="http://schemas.openxmlformats.org/officeDocument/2006/relationships/tags" Target="../tags/tag256.xml"/><Relationship Id="rId13" Type="http://schemas.openxmlformats.org/officeDocument/2006/relationships/tags" Target="../tags/tag261.xml"/><Relationship Id="rId18" Type="http://schemas.openxmlformats.org/officeDocument/2006/relationships/slideMaster" Target="../slideMasters/slideMaster2.xml"/><Relationship Id="rId3" Type="http://schemas.openxmlformats.org/officeDocument/2006/relationships/tags" Target="../tags/tag251.xml"/><Relationship Id="rId7" Type="http://schemas.openxmlformats.org/officeDocument/2006/relationships/tags" Target="../tags/tag255.xml"/><Relationship Id="rId12" Type="http://schemas.openxmlformats.org/officeDocument/2006/relationships/tags" Target="../tags/tag260.xml"/><Relationship Id="rId17" Type="http://schemas.openxmlformats.org/officeDocument/2006/relationships/tags" Target="../tags/tag265.xml"/><Relationship Id="rId2" Type="http://schemas.openxmlformats.org/officeDocument/2006/relationships/tags" Target="../tags/tag250.xml"/><Relationship Id="rId16" Type="http://schemas.openxmlformats.org/officeDocument/2006/relationships/tags" Target="../tags/tag264.xml"/><Relationship Id="rId1" Type="http://schemas.openxmlformats.org/officeDocument/2006/relationships/tags" Target="../tags/tag249.xml"/><Relationship Id="rId6" Type="http://schemas.openxmlformats.org/officeDocument/2006/relationships/tags" Target="../tags/tag254.xml"/><Relationship Id="rId11" Type="http://schemas.openxmlformats.org/officeDocument/2006/relationships/tags" Target="../tags/tag259.xml"/><Relationship Id="rId5" Type="http://schemas.openxmlformats.org/officeDocument/2006/relationships/tags" Target="../tags/tag253.xml"/><Relationship Id="rId15" Type="http://schemas.openxmlformats.org/officeDocument/2006/relationships/tags" Target="../tags/tag263.xml"/><Relationship Id="rId10" Type="http://schemas.openxmlformats.org/officeDocument/2006/relationships/tags" Target="../tags/tag258.xml"/><Relationship Id="rId4" Type="http://schemas.openxmlformats.org/officeDocument/2006/relationships/tags" Target="../tags/tag252.xml"/><Relationship Id="rId9" Type="http://schemas.openxmlformats.org/officeDocument/2006/relationships/tags" Target="../tags/tag257.xml"/><Relationship Id="rId14" Type="http://schemas.openxmlformats.org/officeDocument/2006/relationships/tags" Target="../tags/tag262.xml"/></Relationships>
</file>

<file path=ppt/slideLayouts/_rels/slideLayout79.xml.rels><?xml version="1.0" encoding="UTF-8" standalone="yes"?>
<Relationships xmlns="http://schemas.openxmlformats.org/package/2006/relationships"><Relationship Id="rId8" Type="http://schemas.openxmlformats.org/officeDocument/2006/relationships/tags" Target="../tags/tag273.xml"/><Relationship Id="rId13" Type="http://schemas.openxmlformats.org/officeDocument/2006/relationships/tags" Target="../tags/tag278.xml"/><Relationship Id="rId18" Type="http://schemas.openxmlformats.org/officeDocument/2006/relationships/tags" Target="../tags/tag283.xml"/><Relationship Id="rId3" Type="http://schemas.openxmlformats.org/officeDocument/2006/relationships/tags" Target="../tags/tag268.xml"/><Relationship Id="rId21" Type="http://schemas.openxmlformats.org/officeDocument/2006/relationships/tags" Target="../tags/tag286.xml"/><Relationship Id="rId7" Type="http://schemas.openxmlformats.org/officeDocument/2006/relationships/tags" Target="../tags/tag272.xml"/><Relationship Id="rId12" Type="http://schemas.openxmlformats.org/officeDocument/2006/relationships/tags" Target="../tags/tag277.xml"/><Relationship Id="rId17" Type="http://schemas.openxmlformats.org/officeDocument/2006/relationships/tags" Target="../tags/tag282.xml"/><Relationship Id="rId2" Type="http://schemas.openxmlformats.org/officeDocument/2006/relationships/tags" Target="../tags/tag267.xml"/><Relationship Id="rId16" Type="http://schemas.openxmlformats.org/officeDocument/2006/relationships/tags" Target="../tags/tag281.xml"/><Relationship Id="rId20" Type="http://schemas.openxmlformats.org/officeDocument/2006/relationships/tags" Target="../tags/tag285.xml"/><Relationship Id="rId1" Type="http://schemas.openxmlformats.org/officeDocument/2006/relationships/tags" Target="../tags/tag266.xml"/><Relationship Id="rId6" Type="http://schemas.openxmlformats.org/officeDocument/2006/relationships/tags" Target="../tags/tag271.xml"/><Relationship Id="rId11" Type="http://schemas.openxmlformats.org/officeDocument/2006/relationships/tags" Target="../tags/tag276.xml"/><Relationship Id="rId24" Type="http://schemas.openxmlformats.org/officeDocument/2006/relationships/slideMaster" Target="../slideMasters/slideMaster2.xml"/><Relationship Id="rId5" Type="http://schemas.openxmlformats.org/officeDocument/2006/relationships/tags" Target="../tags/tag270.xml"/><Relationship Id="rId15" Type="http://schemas.openxmlformats.org/officeDocument/2006/relationships/tags" Target="../tags/tag280.xml"/><Relationship Id="rId23" Type="http://schemas.openxmlformats.org/officeDocument/2006/relationships/tags" Target="../tags/tag288.xml"/><Relationship Id="rId10" Type="http://schemas.openxmlformats.org/officeDocument/2006/relationships/tags" Target="../tags/tag275.xml"/><Relationship Id="rId19" Type="http://schemas.openxmlformats.org/officeDocument/2006/relationships/tags" Target="../tags/tag284.xml"/><Relationship Id="rId4" Type="http://schemas.openxmlformats.org/officeDocument/2006/relationships/tags" Target="../tags/tag269.xml"/><Relationship Id="rId9" Type="http://schemas.openxmlformats.org/officeDocument/2006/relationships/tags" Target="../tags/tag274.xml"/><Relationship Id="rId14" Type="http://schemas.openxmlformats.org/officeDocument/2006/relationships/tags" Target="../tags/tag279.xml"/><Relationship Id="rId22" Type="http://schemas.openxmlformats.org/officeDocument/2006/relationships/tags" Target="../tags/tag287.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tags" Target="../tags/tag52.xml"/><Relationship Id="rId18" Type="http://schemas.openxmlformats.org/officeDocument/2006/relationships/tags" Target="../tags/tag57.xml"/><Relationship Id="rId3" Type="http://schemas.openxmlformats.org/officeDocument/2006/relationships/tags" Target="../tags/tag42.xml"/><Relationship Id="rId21" Type="http://schemas.openxmlformats.org/officeDocument/2006/relationships/tags" Target="../tags/tag60.xml"/><Relationship Id="rId7" Type="http://schemas.openxmlformats.org/officeDocument/2006/relationships/tags" Target="../tags/tag46.xml"/><Relationship Id="rId12" Type="http://schemas.openxmlformats.org/officeDocument/2006/relationships/tags" Target="../tags/tag51.xml"/><Relationship Id="rId17" Type="http://schemas.openxmlformats.org/officeDocument/2006/relationships/tags" Target="../tags/tag56.xml"/><Relationship Id="rId2" Type="http://schemas.openxmlformats.org/officeDocument/2006/relationships/tags" Target="../tags/tag41.xml"/><Relationship Id="rId16" Type="http://schemas.openxmlformats.org/officeDocument/2006/relationships/tags" Target="../tags/tag55.xml"/><Relationship Id="rId20" Type="http://schemas.openxmlformats.org/officeDocument/2006/relationships/tags" Target="../tags/tag59.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tags" Target="../tags/tag50.xml"/><Relationship Id="rId24" Type="http://schemas.openxmlformats.org/officeDocument/2006/relationships/slideMaster" Target="../slideMasters/slideMaster1.xml"/><Relationship Id="rId5" Type="http://schemas.openxmlformats.org/officeDocument/2006/relationships/tags" Target="../tags/tag44.xml"/><Relationship Id="rId15" Type="http://schemas.openxmlformats.org/officeDocument/2006/relationships/tags" Target="../tags/tag54.xml"/><Relationship Id="rId23" Type="http://schemas.openxmlformats.org/officeDocument/2006/relationships/tags" Target="../tags/tag62.xml"/><Relationship Id="rId10" Type="http://schemas.openxmlformats.org/officeDocument/2006/relationships/tags" Target="../tags/tag49.xml"/><Relationship Id="rId19" Type="http://schemas.openxmlformats.org/officeDocument/2006/relationships/tags" Target="../tags/tag58.xml"/><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tags" Target="../tags/tag53.xml"/><Relationship Id="rId22" Type="http://schemas.openxmlformats.org/officeDocument/2006/relationships/tags" Target="../tags/tag61.xml"/></Relationships>
</file>

<file path=ppt/slideLayouts/_rels/slideLayout80.xml.rels><?xml version="1.0" encoding="UTF-8" standalone="yes"?>
<Relationships xmlns="http://schemas.openxmlformats.org/package/2006/relationships"><Relationship Id="rId8" Type="http://schemas.openxmlformats.org/officeDocument/2006/relationships/tags" Target="../tags/tag296.xml"/><Relationship Id="rId13" Type="http://schemas.openxmlformats.org/officeDocument/2006/relationships/tags" Target="../tags/tag301.xml"/><Relationship Id="rId18" Type="http://schemas.openxmlformats.org/officeDocument/2006/relationships/tags" Target="../tags/tag306.xml"/><Relationship Id="rId3" Type="http://schemas.openxmlformats.org/officeDocument/2006/relationships/tags" Target="../tags/tag291.xml"/><Relationship Id="rId7" Type="http://schemas.openxmlformats.org/officeDocument/2006/relationships/tags" Target="../tags/tag295.xml"/><Relationship Id="rId12" Type="http://schemas.openxmlformats.org/officeDocument/2006/relationships/tags" Target="../tags/tag300.xml"/><Relationship Id="rId17" Type="http://schemas.openxmlformats.org/officeDocument/2006/relationships/tags" Target="../tags/tag305.xml"/><Relationship Id="rId2" Type="http://schemas.openxmlformats.org/officeDocument/2006/relationships/tags" Target="../tags/tag290.xml"/><Relationship Id="rId16" Type="http://schemas.openxmlformats.org/officeDocument/2006/relationships/tags" Target="../tags/tag304.xml"/><Relationship Id="rId1" Type="http://schemas.openxmlformats.org/officeDocument/2006/relationships/tags" Target="../tags/tag289.xml"/><Relationship Id="rId6" Type="http://schemas.openxmlformats.org/officeDocument/2006/relationships/tags" Target="../tags/tag294.xml"/><Relationship Id="rId11" Type="http://schemas.openxmlformats.org/officeDocument/2006/relationships/tags" Target="../tags/tag299.xml"/><Relationship Id="rId5" Type="http://schemas.openxmlformats.org/officeDocument/2006/relationships/tags" Target="../tags/tag293.xml"/><Relationship Id="rId15" Type="http://schemas.openxmlformats.org/officeDocument/2006/relationships/tags" Target="../tags/tag303.xml"/><Relationship Id="rId10" Type="http://schemas.openxmlformats.org/officeDocument/2006/relationships/tags" Target="../tags/tag298.xml"/><Relationship Id="rId19" Type="http://schemas.openxmlformats.org/officeDocument/2006/relationships/slideMaster" Target="../slideMasters/slideMaster2.xml"/><Relationship Id="rId4" Type="http://schemas.openxmlformats.org/officeDocument/2006/relationships/tags" Target="../tags/tag292.xml"/><Relationship Id="rId9" Type="http://schemas.openxmlformats.org/officeDocument/2006/relationships/tags" Target="../tags/tag297.xml"/><Relationship Id="rId14" Type="http://schemas.openxmlformats.org/officeDocument/2006/relationships/tags" Target="../tags/tag302.xml"/></Relationships>
</file>

<file path=ppt/slideLayouts/_rels/slideLayout81.xml.rels><?xml version="1.0" encoding="UTF-8" standalone="yes"?>
<Relationships xmlns="http://schemas.openxmlformats.org/package/2006/relationships"><Relationship Id="rId3" Type="http://schemas.openxmlformats.org/officeDocument/2006/relationships/tags" Target="../tags/tag309.xml"/><Relationship Id="rId2" Type="http://schemas.openxmlformats.org/officeDocument/2006/relationships/tags" Target="../tags/tag308.xml"/><Relationship Id="rId1" Type="http://schemas.openxmlformats.org/officeDocument/2006/relationships/tags" Target="../tags/tag307.xml"/><Relationship Id="rId4"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8" Type="http://schemas.openxmlformats.org/officeDocument/2006/relationships/tags" Target="../tags/tag317.xml"/><Relationship Id="rId13" Type="http://schemas.openxmlformats.org/officeDocument/2006/relationships/slideMaster" Target="../slideMasters/slideMaster2.xml"/><Relationship Id="rId3" Type="http://schemas.openxmlformats.org/officeDocument/2006/relationships/tags" Target="../tags/tag312.xml"/><Relationship Id="rId7" Type="http://schemas.openxmlformats.org/officeDocument/2006/relationships/tags" Target="../tags/tag316.xml"/><Relationship Id="rId12" Type="http://schemas.openxmlformats.org/officeDocument/2006/relationships/tags" Target="../tags/tag321.xml"/><Relationship Id="rId2" Type="http://schemas.openxmlformats.org/officeDocument/2006/relationships/tags" Target="../tags/tag311.xml"/><Relationship Id="rId1" Type="http://schemas.openxmlformats.org/officeDocument/2006/relationships/tags" Target="../tags/tag310.xml"/><Relationship Id="rId6" Type="http://schemas.openxmlformats.org/officeDocument/2006/relationships/tags" Target="../tags/tag315.xml"/><Relationship Id="rId11" Type="http://schemas.openxmlformats.org/officeDocument/2006/relationships/tags" Target="../tags/tag320.xml"/><Relationship Id="rId5" Type="http://schemas.openxmlformats.org/officeDocument/2006/relationships/tags" Target="../tags/tag314.xml"/><Relationship Id="rId10" Type="http://schemas.openxmlformats.org/officeDocument/2006/relationships/tags" Target="../tags/tag319.xml"/><Relationship Id="rId4" Type="http://schemas.openxmlformats.org/officeDocument/2006/relationships/tags" Target="../tags/tag313.xml"/><Relationship Id="rId9" Type="http://schemas.openxmlformats.org/officeDocument/2006/relationships/tags" Target="../tags/tag318.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2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23.xml"/></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25.xml"/><Relationship Id="rId1" Type="http://schemas.openxmlformats.org/officeDocument/2006/relationships/tags" Target="../tags/tag324.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27.xml"/><Relationship Id="rId1" Type="http://schemas.openxmlformats.org/officeDocument/2006/relationships/tags" Target="../tags/tag326.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28.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29.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0.xml"/><Relationship Id="rId13" Type="http://schemas.openxmlformats.org/officeDocument/2006/relationships/tags" Target="../tags/tag75.xml"/><Relationship Id="rId18" Type="http://schemas.openxmlformats.org/officeDocument/2006/relationships/tags" Target="../tags/tag80.xml"/><Relationship Id="rId3" Type="http://schemas.openxmlformats.org/officeDocument/2006/relationships/tags" Target="../tags/tag65.xml"/><Relationship Id="rId7" Type="http://schemas.openxmlformats.org/officeDocument/2006/relationships/tags" Target="../tags/tag69.xml"/><Relationship Id="rId12" Type="http://schemas.openxmlformats.org/officeDocument/2006/relationships/tags" Target="../tags/tag74.xml"/><Relationship Id="rId17" Type="http://schemas.openxmlformats.org/officeDocument/2006/relationships/tags" Target="../tags/tag79.xml"/><Relationship Id="rId2" Type="http://schemas.openxmlformats.org/officeDocument/2006/relationships/tags" Target="../tags/tag64.xml"/><Relationship Id="rId16" Type="http://schemas.openxmlformats.org/officeDocument/2006/relationships/tags" Target="../tags/tag78.xml"/><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tags" Target="../tags/tag73.xml"/><Relationship Id="rId5" Type="http://schemas.openxmlformats.org/officeDocument/2006/relationships/tags" Target="../tags/tag67.xml"/><Relationship Id="rId15" Type="http://schemas.openxmlformats.org/officeDocument/2006/relationships/tags" Target="../tags/tag77.xml"/><Relationship Id="rId10" Type="http://schemas.openxmlformats.org/officeDocument/2006/relationships/tags" Target="../tags/tag72.xml"/><Relationship Id="rId19" Type="http://schemas.openxmlformats.org/officeDocument/2006/relationships/slideMaster" Target="../slideMasters/slideMaster1.xml"/><Relationship Id="rId4" Type="http://schemas.openxmlformats.org/officeDocument/2006/relationships/tags" Target="../tags/tag66.xml"/><Relationship Id="rId9" Type="http://schemas.openxmlformats.org/officeDocument/2006/relationships/tags" Target="../tags/tag71.xml"/><Relationship Id="rId14" Type="http://schemas.openxmlformats.org/officeDocument/2006/relationships/tags" Target="../tags/tag76.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1.xml"/></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2.xml"/></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3.xml"/></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4.xml"/></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36.xml"/><Relationship Id="rId1" Type="http://schemas.openxmlformats.org/officeDocument/2006/relationships/tags" Target="../tags/tag335.xml"/></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38.xml"/><Relationship Id="rId1" Type="http://schemas.openxmlformats.org/officeDocument/2006/relationships/tags" Target="../tags/tag337.xml"/></Relationships>
</file>

<file path=ppt/slideLayouts/_rels/slideLayout98.xml.rels><?xml version="1.0" encoding="UTF-8" standalone="yes"?>
<Relationships xmlns="http://schemas.openxmlformats.org/package/2006/relationships"><Relationship Id="rId3" Type="http://schemas.openxmlformats.org/officeDocument/2006/relationships/tags" Target="../tags/tag341.xml"/><Relationship Id="rId2" Type="http://schemas.openxmlformats.org/officeDocument/2006/relationships/tags" Target="../tags/tag340.xml"/><Relationship Id="rId1" Type="http://schemas.openxmlformats.org/officeDocument/2006/relationships/tags" Target="../tags/tag339.xml"/><Relationship Id="rId5" Type="http://schemas.openxmlformats.org/officeDocument/2006/relationships/slideMaster" Target="../slideMasters/slideMaster2.xml"/><Relationship Id="rId4" Type="http://schemas.openxmlformats.org/officeDocument/2006/relationships/tags" Target="../tags/tag342.xml"/></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44.xml"/><Relationship Id="rId1" Type="http://schemas.openxmlformats.org/officeDocument/2006/relationships/tags" Target="../tags/tag34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ront cover">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9545D50-E6D3-A7E4-C998-26296F1A250E}"/>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auto">
          <a:xfrm>
            <a:off x="0" y="0"/>
            <a:ext cx="12208213" cy="6858000"/>
          </a:xfrm>
          <a:prstGeom prst="rect">
            <a:avLst/>
          </a:prstGeom>
        </p:spPr>
      </p:pic>
      <p:sp>
        <p:nvSpPr>
          <p:cNvPr id="5" name="Text"/>
          <p:cNvSpPr>
            <a:spLocks noGrp="1"/>
          </p:cNvSpPr>
          <p:nvPr>
            <p:ph type="body" sz="quarter" idx="10" hasCustomPrompt="1"/>
          </p:nvPr>
        </p:nvSpPr>
        <p:spPr bwMode="white">
          <a:xfrm>
            <a:off x="431566" y="1730586"/>
            <a:ext cx="3600000" cy="246221"/>
          </a:xfrm>
        </p:spPr>
        <p:txBody>
          <a:bodyPr wrap="square">
            <a:spAutoFit/>
          </a:bodyPr>
          <a:lstStyle>
            <a:lvl1pPr>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a:t>
            </a:r>
            <a:endParaRPr lang="en-US" dirty="0"/>
          </a:p>
        </p:txBody>
      </p:sp>
      <p:sp>
        <p:nvSpPr>
          <p:cNvPr id="3" name="Subtitle"/>
          <p:cNvSpPr>
            <a:spLocks noGrp="1"/>
          </p:cNvSpPr>
          <p:nvPr>
            <p:ph type="subTitle" idx="1" hasCustomPrompt="1"/>
          </p:nvPr>
        </p:nvSpPr>
        <p:spPr bwMode="white">
          <a:xfrm>
            <a:off x="431566" y="1223274"/>
            <a:ext cx="7020000" cy="338554"/>
          </a:xfrm>
        </p:spPr>
        <p:txBody>
          <a:bodyPr wrap="square">
            <a:spAutoFit/>
          </a:bodyPr>
          <a:lstStyle>
            <a:lvl1pPr marL="0" indent="0" algn="l">
              <a:buNone/>
              <a:defRPr sz="2200" b="0">
                <a:solidFill>
                  <a:schemeClr val="bg1"/>
                </a:solidFill>
                <a:latin typeface="Arial" pitchFamily="34" charset="0"/>
                <a:cs typeface="Arial" pitchFamily="34" charset="0"/>
              </a:defRPr>
            </a:lvl1pPr>
            <a:lvl2pPr marL="422039" indent="0" algn="ctr">
              <a:buNone/>
              <a:defRPr>
                <a:solidFill>
                  <a:schemeClr val="tx1">
                    <a:tint val="75000"/>
                  </a:schemeClr>
                </a:solidFill>
              </a:defRPr>
            </a:lvl2pPr>
            <a:lvl3pPr marL="844078" indent="0" algn="ctr">
              <a:buNone/>
              <a:defRPr>
                <a:solidFill>
                  <a:schemeClr val="tx1">
                    <a:tint val="75000"/>
                  </a:schemeClr>
                </a:solidFill>
              </a:defRPr>
            </a:lvl3pPr>
            <a:lvl4pPr marL="1266117" indent="0" algn="ctr">
              <a:buNone/>
              <a:defRPr>
                <a:solidFill>
                  <a:schemeClr val="tx1">
                    <a:tint val="75000"/>
                  </a:schemeClr>
                </a:solidFill>
              </a:defRPr>
            </a:lvl4pPr>
            <a:lvl5pPr marL="1688155" indent="0" algn="ctr">
              <a:buNone/>
              <a:defRPr>
                <a:solidFill>
                  <a:schemeClr val="tx1">
                    <a:tint val="75000"/>
                  </a:schemeClr>
                </a:solidFill>
              </a:defRPr>
            </a:lvl5pPr>
            <a:lvl6pPr marL="2110195" indent="0" algn="ctr">
              <a:buNone/>
              <a:defRPr>
                <a:solidFill>
                  <a:schemeClr val="tx1">
                    <a:tint val="75000"/>
                  </a:schemeClr>
                </a:solidFill>
              </a:defRPr>
            </a:lvl6pPr>
            <a:lvl7pPr marL="2532233" indent="0" algn="ctr">
              <a:buNone/>
              <a:defRPr>
                <a:solidFill>
                  <a:schemeClr val="tx1">
                    <a:tint val="75000"/>
                  </a:schemeClr>
                </a:solidFill>
              </a:defRPr>
            </a:lvl7pPr>
            <a:lvl8pPr marL="2954272" indent="0" algn="ctr">
              <a:buNone/>
              <a:defRPr>
                <a:solidFill>
                  <a:schemeClr val="tx1">
                    <a:tint val="75000"/>
                  </a:schemeClr>
                </a:solidFill>
              </a:defRPr>
            </a:lvl8pPr>
            <a:lvl9pPr marL="3376311" indent="0" algn="ctr">
              <a:buNone/>
              <a:defRPr>
                <a:solidFill>
                  <a:schemeClr val="tx1">
                    <a:tint val="75000"/>
                  </a:schemeClr>
                </a:solidFill>
              </a:defRPr>
            </a:lvl9pPr>
          </a:lstStyle>
          <a:p>
            <a:r>
              <a:rPr lang="en-US"/>
              <a:t>Subtitle</a:t>
            </a:r>
            <a:endParaRPr lang="en-US" dirty="0"/>
          </a:p>
        </p:txBody>
      </p:sp>
      <p:sp>
        <p:nvSpPr>
          <p:cNvPr id="2" name="Title"/>
          <p:cNvSpPr>
            <a:spLocks noGrp="1"/>
          </p:cNvSpPr>
          <p:nvPr>
            <p:ph type="ctrTitle" hasCustomPrompt="1"/>
          </p:nvPr>
        </p:nvSpPr>
        <p:spPr bwMode="white">
          <a:xfrm>
            <a:off x="431566" y="753018"/>
            <a:ext cx="7020000" cy="430887"/>
          </a:xfrm>
        </p:spPr>
        <p:txBody>
          <a:bodyPr wrap="square">
            <a:spAutoFit/>
          </a:bodyPr>
          <a:lstStyle>
            <a:lvl1pPr algn="l">
              <a:defRPr sz="2800" b="0">
                <a:solidFill>
                  <a:schemeClr val="bg1"/>
                </a:solidFill>
                <a:latin typeface="Arial" pitchFamily="34" charset="0"/>
                <a:cs typeface="Arial" pitchFamily="34" charset="0"/>
              </a:defRPr>
            </a:lvl1pPr>
          </a:lstStyle>
          <a:p>
            <a:r>
              <a:rPr lang="en-US" dirty="0"/>
              <a:t>Title</a:t>
            </a:r>
            <a:endParaRPr lang="en-GB" dirty="0"/>
          </a:p>
        </p:txBody>
      </p:sp>
    </p:spTree>
    <p:extLst>
      <p:ext uri="{BB962C8B-B14F-4D97-AF65-F5344CB8AC3E}">
        <p14:creationId xmlns:p14="http://schemas.microsoft.com/office/powerpoint/2010/main" val="358089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duction to OC">
    <p:spTree>
      <p:nvGrpSpPr>
        <p:cNvPr id="1" name=""/>
        <p:cNvGrpSpPr/>
        <p:nvPr/>
      </p:nvGrpSpPr>
      <p:grpSpPr>
        <a:xfrm>
          <a:off x="0" y="0"/>
          <a:ext cx="0" cy="0"/>
          <a:chOff x="0" y="0"/>
          <a:chExt cx="0" cy="0"/>
        </a:xfrm>
      </p:grpSpPr>
      <p:sp>
        <p:nvSpPr>
          <p:cNvPr id="12" name="Icon">
            <a:extLst>
              <a:ext uri="{FF2B5EF4-FFF2-40B4-BE49-F238E27FC236}">
                <a16:creationId xmlns:a16="http://schemas.microsoft.com/office/drawing/2014/main" id="{3908C156-6DC8-4094-B4CB-B83C5CFB9BD4}"/>
              </a:ext>
            </a:extLst>
          </p:cNvPr>
          <p:cNvSpPr>
            <a:spLocks noGrp="1"/>
          </p:cNvSpPr>
          <p:nvPr>
            <p:ph type="pic" sz="quarter" idx="16"/>
            <p:custDataLst>
              <p:tags r:id="rId1"/>
            </p:custDataLst>
          </p:nvPr>
        </p:nvSpPr>
        <p:spPr>
          <a:xfrm>
            <a:off x="8524963" y="4796675"/>
            <a:ext cx="3240000" cy="1620000"/>
          </a:xfrm>
        </p:spPr>
        <p:txBody>
          <a:bodyPr/>
          <a:lstStyle>
            <a:lvl1pPr>
              <a:defRPr sz="1400"/>
            </a:lvl1pPr>
          </a:lstStyle>
          <a:p>
            <a:r>
              <a:rPr lang="en-US"/>
              <a:t>Click icon to add picture</a:t>
            </a:r>
            <a:endParaRPr lang="en-GB" dirty="0"/>
          </a:p>
        </p:txBody>
      </p:sp>
      <p:sp>
        <p:nvSpPr>
          <p:cNvPr id="7" name="Column 2">
            <a:extLst>
              <a:ext uri="{FF2B5EF4-FFF2-40B4-BE49-F238E27FC236}">
                <a16:creationId xmlns:a16="http://schemas.microsoft.com/office/drawing/2014/main" id="{391742AE-12F4-4120-AE89-D85D6107FC40}"/>
              </a:ext>
            </a:extLst>
          </p:cNvPr>
          <p:cNvSpPr>
            <a:spLocks noGrp="1"/>
          </p:cNvSpPr>
          <p:nvPr>
            <p:ph type="body" sz="quarter" idx="11"/>
          </p:nvPr>
        </p:nvSpPr>
        <p:spPr>
          <a:xfrm>
            <a:off x="6276976" y="1765527"/>
            <a:ext cx="5487987" cy="25722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lumn 1">
            <a:extLst>
              <a:ext uri="{FF2B5EF4-FFF2-40B4-BE49-F238E27FC236}">
                <a16:creationId xmlns:a16="http://schemas.microsoft.com/office/drawing/2014/main" id="{6D44712E-64B1-4ED6-8513-E29844389652}"/>
              </a:ext>
            </a:extLst>
          </p:cNvPr>
          <p:cNvSpPr>
            <a:spLocks noGrp="1"/>
          </p:cNvSpPr>
          <p:nvPr>
            <p:ph type="body" sz="quarter" idx="10" hasCustomPrompt="1"/>
            <p:custDataLst>
              <p:tags r:id="rId2"/>
            </p:custDataLst>
          </p:nvPr>
        </p:nvSpPr>
        <p:spPr>
          <a:xfrm>
            <a:off x="439738" y="1765527"/>
            <a:ext cx="5487987" cy="4495800"/>
          </a:xfrm>
        </p:spPr>
        <p:txBody>
          <a:bodyPr>
            <a:normAutofit/>
          </a:bodyPr>
          <a:lstStyle>
            <a:lvl1pPr marL="0" indent="0">
              <a:spcBef>
                <a:spcPts val="0"/>
              </a:spcBef>
              <a:spcAft>
                <a:spcPts val="0"/>
              </a:spcAft>
              <a:buFont typeface="Arial" panose="020B0604020202020204" pitchFamily="34" charset="0"/>
              <a:buNone/>
              <a:defRPr sz="3200"/>
            </a:lvl1pPr>
          </a:lstStyle>
          <a:p>
            <a:pPr lvl="0"/>
            <a:r>
              <a:rPr lang="en-US" dirty="0"/>
              <a:t>&lt;&lt;Boilerplate&gt;&gt;</a:t>
            </a:r>
            <a:endParaRPr lang="en-GB" dirty="0"/>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
        <p:nvSpPr>
          <p:cNvPr id="8" name="Relationship">
            <a:extLst>
              <a:ext uri="{FF2B5EF4-FFF2-40B4-BE49-F238E27FC236}">
                <a16:creationId xmlns:a16="http://schemas.microsoft.com/office/drawing/2014/main" id="{0199CF85-1BDD-4404-9914-B2B0FB059A62}"/>
              </a:ext>
            </a:extLst>
          </p:cNvPr>
          <p:cNvSpPr>
            <a:spLocks noGrp="1"/>
          </p:cNvSpPr>
          <p:nvPr>
            <p:ph type="body" sz="quarter" idx="14" hasCustomPrompt="1"/>
            <p:custDataLst>
              <p:tags r:id="rId3"/>
            </p:custDataLst>
          </p:nvPr>
        </p:nvSpPr>
        <p:spPr>
          <a:xfrm>
            <a:off x="444302" y="6457950"/>
            <a:ext cx="8820050" cy="262258"/>
          </a:xfrm>
        </p:spPr>
        <p:txBody>
          <a:bodyPr lIns="90000" tIns="46800" rIns="90000" bIns="46800"/>
          <a:lstStyle>
            <a:lvl1pPr>
              <a:spcAft>
                <a:spcPts val="0"/>
              </a:spcAft>
              <a:defRPr sz="800"/>
            </a:lvl1pPr>
          </a:lstStyle>
          <a:p>
            <a:pPr lvl="0"/>
            <a:r>
              <a:rPr lang="en-GB" dirty="0"/>
              <a:t>&lt;&lt;</a:t>
            </a:r>
            <a:r>
              <a:rPr lang="en-GB" dirty="0" err="1"/>
              <a:t>Labels.Relationship</a:t>
            </a:r>
            <a:r>
              <a:rPr lang="en-GB" dirty="0"/>
              <a:t> Firm&gt;&gt;</a:t>
            </a:r>
            <a:endParaRPr lang="en-US" dirty="0"/>
          </a:p>
        </p:txBody>
      </p:sp>
    </p:spTree>
    <p:extLst>
      <p:ext uri="{BB962C8B-B14F-4D97-AF65-F5344CB8AC3E}">
        <p14:creationId xmlns:p14="http://schemas.microsoft.com/office/powerpoint/2010/main" val="108104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 col block clr2">
    <p:spTree>
      <p:nvGrpSpPr>
        <p:cNvPr id="1" name=""/>
        <p:cNvGrpSpPr/>
        <p:nvPr/>
      </p:nvGrpSpPr>
      <p:grpSpPr>
        <a:xfrm>
          <a:off x="0" y="0"/>
          <a:ext cx="0" cy="0"/>
          <a:chOff x="0" y="0"/>
          <a:chExt cx="0" cy="0"/>
        </a:xfrm>
      </p:grpSpPr>
      <p:sp>
        <p:nvSpPr>
          <p:cNvPr id="16" name="Icon 2">
            <a:extLst>
              <a:ext uri="{FF2B5EF4-FFF2-40B4-BE49-F238E27FC236}">
                <a16:creationId xmlns:a16="http://schemas.microsoft.com/office/drawing/2014/main" id="{83C291D8-3614-44E3-A95C-C69C8ABF4D2E}"/>
              </a:ext>
            </a:extLst>
          </p:cNvPr>
          <p:cNvSpPr>
            <a:spLocks noGrp="1"/>
          </p:cNvSpPr>
          <p:nvPr>
            <p:ph type="pic" sz="quarter" idx="35"/>
            <p:custDataLst>
              <p:tags r:id="rId1"/>
            </p:custDataLst>
          </p:nvPr>
        </p:nvSpPr>
        <p:spPr>
          <a:xfrm>
            <a:off x="8211562" y="1785600"/>
            <a:ext cx="3528000" cy="1764000"/>
          </a:xfrm>
        </p:spPr>
        <p:txBody>
          <a:bodyPr/>
          <a:lstStyle/>
          <a:p>
            <a:r>
              <a:rPr lang="en-US"/>
              <a:t>Click icon to add picture</a:t>
            </a:r>
          </a:p>
        </p:txBody>
      </p:sp>
      <p:sp>
        <p:nvSpPr>
          <p:cNvPr id="6" name="Icon 1">
            <a:extLst>
              <a:ext uri="{FF2B5EF4-FFF2-40B4-BE49-F238E27FC236}">
                <a16:creationId xmlns:a16="http://schemas.microsoft.com/office/drawing/2014/main" id="{C85A8C5A-A638-4CEA-A33E-24F64C988911}"/>
              </a:ext>
            </a:extLst>
          </p:cNvPr>
          <p:cNvSpPr>
            <a:spLocks noGrp="1"/>
          </p:cNvSpPr>
          <p:nvPr>
            <p:ph type="pic" sz="quarter" idx="34"/>
            <p:custDataLst>
              <p:tags r:id="rId2"/>
            </p:custDataLst>
          </p:nvPr>
        </p:nvSpPr>
        <p:spPr>
          <a:xfrm>
            <a:off x="2421859" y="1785600"/>
            <a:ext cx="3528000" cy="1764000"/>
          </a:xfrm>
        </p:spPr>
        <p:txBody>
          <a:bodyPr/>
          <a:lstStyle/>
          <a:p>
            <a:r>
              <a:rPr lang="en-US"/>
              <a:t>Click icon to add picture</a:t>
            </a:r>
          </a:p>
        </p:txBody>
      </p:sp>
      <p:sp>
        <p:nvSpPr>
          <p:cNvPr id="9" name="Text left">
            <a:extLst>
              <a:ext uri="{FF2B5EF4-FFF2-40B4-BE49-F238E27FC236}">
                <a16:creationId xmlns:a16="http://schemas.microsoft.com/office/drawing/2014/main" id="{2482E741-307A-4D80-8733-7A781716F707}"/>
              </a:ext>
            </a:extLst>
          </p:cNvPr>
          <p:cNvSpPr>
            <a:spLocks noGrp="1"/>
          </p:cNvSpPr>
          <p:nvPr>
            <p:ph type="body" sz="quarter" idx="10"/>
          </p:nvPr>
        </p:nvSpPr>
        <p:spPr>
          <a:xfrm>
            <a:off x="452438" y="3541606"/>
            <a:ext cx="5487987" cy="2875067"/>
          </a:xfrm>
          <a:solidFill>
            <a:schemeClr val="accent2"/>
          </a:solidFill>
          <a:ln>
            <a:noFill/>
          </a:ln>
        </p:spPr>
        <p:txBody>
          <a:bodyPr lIns="180000" tIns="180000" rIns="180000" bIns="180000"/>
          <a:lstStyle>
            <a:lvl1pPr>
              <a:spcBef>
                <a:spcPts val="600"/>
              </a:spcBef>
              <a:spcAft>
                <a:spcPts val="600"/>
              </a:spcAft>
              <a:defRPr>
                <a:solidFill>
                  <a:schemeClr val="bg1"/>
                </a:solidFill>
              </a:defRPr>
            </a:lvl1pPr>
            <a:lvl2pPr>
              <a:spcBef>
                <a:spcPts val="600"/>
              </a:spcBef>
              <a:spcAft>
                <a:spcPts val="600"/>
              </a:spcAft>
              <a:defRPr>
                <a:solidFill>
                  <a:schemeClr val="bg1"/>
                </a:solidFill>
              </a:defRPr>
            </a:lvl2pPr>
            <a:lvl3pPr>
              <a:spcBef>
                <a:spcPts val="600"/>
              </a:spcBef>
              <a:spcAft>
                <a:spcPts val="600"/>
              </a:spcAft>
              <a:buClr>
                <a:schemeClr val="bg1"/>
              </a:buClr>
              <a:defRPr>
                <a:solidFill>
                  <a:schemeClr val="bg1"/>
                </a:solidFill>
              </a:defRPr>
            </a:lvl3pPr>
            <a:lvl4pPr>
              <a:spcBef>
                <a:spcPts val="600"/>
              </a:spcBef>
              <a:spcAft>
                <a:spcPts val="600"/>
              </a:spcAft>
              <a:buClr>
                <a:schemeClr val="bg1"/>
              </a:buClr>
              <a:defRPr>
                <a:solidFill>
                  <a:schemeClr val="bg1"/>
                </a:solidFill>
              </a:defRPr>
            </a:lvl4pPr>
            <a:lvl5pPr>
              <a:spcBef>
                <a:spcPts val="600"/>
              </a:spcBef>
              <a:spcAft>
                <a:spcPts val="600"/>
              </a:spcAft>
              <a:buClr>
                <a:schemeClr val="bg1"/>
              </a:buClr>
              <a:defRPr>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
        <p:nvSpPr>
          <p:cNvPr id="7" name="Text left">
            <a:extLst>
              <a:ext uri="{FF2B5EF4-FFF2-40B4-BE49-F238E27FC236}">
                <a16:creationId xmlns:a16="http://schemas.microsoft.com/office/drawing/2014/main" id="{2482E741-307A-4D80-8733-7A781716F707}"/>
              </a:ext>
            </a:extLst>
          </p:cNvPr>
          <p:cNvSpPr>
            <a:spLocks noGrp="1"/>
          </p:cNvSpPr>
          <p:nvPr>
            <p:ph type="body" sz="quarter" idx="36"/>
          </p:nvPr>
        </p:nvSpPr>
        <p:spPr>
          <a:xfrm>
            <a:off x="6280567" y="3549600"/>
            <a:ext cx="5487987" cy="2875067"/>
          </a:xfrm>
          <a:solidFill>
            <a:schemeClr val="accent2"/>
          </a:solidFill>
          <a:ln>
            <a:noFill/>
          </a:ln>
        </p:spPr>
        <p:txBody>
          <a:bodyPr lIns="180000" tIns="180000" rIns="180000" bIns="180000"/>
          <a:lstStyle>
            <a:lvl1pPr>
              <a:spcBef>
                <a:spcPts val="600"/>
              </a:spcBef>
              <a:spcAft>
                <a:spcPts val="600"/>
              </a:spcAft>
              <a:defRPr>
                <a:solidFill>
                  <a:schemeClr val="bg1"/>
                </a:solidFill>
              </a:defRPr>
            </a:lvl1pPr>
            <a:lvl2pPr>
              <a:spcBef>
                <a:spcPts val="600"/>
              </a:spcBef>
              <a:spcAft>
                <a:spcPts val="600"/>
              </a:spcAft>
              <a:defRPr>
                <a:solidFill>
                  <a:schemeClr val="bg1"/>
                </a:solidFill>
              </a:defRPr>
            </a:lvl2pPr>
            <a:lvl3pPr>
              <a:spcBef>
                <a:spcPts val="600"/>
              </a:spcBef>
              <a:spcAft>
                <a:spcPts val="600"/>
              </a:spcAft>
              <a:buClr>
                <a:schemeClr val="bg1"/>
              </a:buClr>
              <a:defRPr>
                <a:solidFill>
                  <a:schemeClr val="bg1"/>
                </a:solidFill>
              </a:defRPr>
            </a:lvl3pPr>
            <a:lvl4pPr>
              <a:spcBef>
                <a:spcPts val="600"/>
              </a:spcBef>
              <a:spcAft>
                <a:spcPts val="600"/>
              </a:spcAft>
              <a:buClr>
                <a:schemeClr val="bg1"/>
              </a:buClr>
              <a:defRPr>
                <a:solidFill>
                  <a:schemeClr val="bg1"/>
                </a:solidFill>
              </a:defRPr>
            </a:lvl4pPr>
            <a:lvl5pPr>
              <a:spcBef>
                <a:spcPts val="600"/>
              </a:spcBef>
              <a:spcAft>
                <a:spcPts val="600"/>
              </a:spcAft>
              <a:buClr>
                <a:schemeClr val="bg1"/>
              </a:buClr>
              <a:defRPr>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360174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 col block clr3">
    <p:spTree>
      <p:nvGrpSpPr>
        <p:cNvPr id="1" name=""/>
        <p:cNvGrpSpPr/>
        <p:nvPr/>
      </p:nvGrpSpPr>
      <p:grpSpPr>
        <a:xfrm>
          <a:off x="0" y="0"/>
          <a:ext cx="0" cy="0"/>
          <a:chOff x="0" y="0"/>
          <a:chExt cx="0" cy="0"/>
        </a:xfrm>
      </p:grpSpPr>
      <p:sp>
        <p:nvSpPr>
          <p:cNvPr id="16" name="Icon 2">
            <a:extLst>
              <a:ext uri="{FF2B5EF4-FFF2-40B4-BE49-F238E27FC236}">
                <a16:creationId xmlns:a16="http://schemas.microsoft.com/office/drawing/2014/main" id="{83C291D8-3614-44E3-A95C-C69C8ABF4D2E}"/>
              </a:ext>
            </a:extLst>
          </p:cNvPr>
          <p:cNvSpPr>
            <a:spLocks noGrp="1"/>
          </p:cNvSpPr>
          <p:nvPr>
            <p:ph type="pic" sz="quarter" idx="35"/>
            <p:custDataLst>
              <p:tags r:id="rId1"/>
            </p:custDataLst>
          </p:nvPr>
        </p:nvSpPr>
        <p:spPr>
          <a:xfrm>
            <a:off x="8211562" y="1785600"/>
            <a:ext cx="3528000" cy="1764000"/>
          </a:xfrm>
        </p:spPr>
        <p:txBody>
          <a:bodyPr/>
          <a:lstStyle/>
          <a:p>
            <a:r>
              <a:rPr lang="en-US"/>
              <a:t>Click icon to add picture</a:t>
            </a:r>
          </a:p>
        </p:txBody>
      </p:sp>
      <p:sp>
        <p:nvSpPr>
          <p:cNvPr id="6" name="Icon 1">
            <a:extLst>
              <a:ext uri="{FF2B5EF4-FFF2-40B4-BE49-F238E27FC236}">
                <a16:creationId xmlns:a16="http://schemas.microsoft.com/office/drawing/2014/main" id="{C85A8C5A-A638-4CEA-A33E-24F64C988911}"/>
              </a:ext>
            </a:extLst>
          </p:cNvPr>
          <p:cNvSpPr>
            <a:spLocks noGrp="1"/>
          </p:cNvSpPr>
          <p:nvPr>
            <p:ph type="pic" sz="quarter" idx="34"/>
            <p:custDataLst>
              <p:tags r:id="rId2"/>
            </p:custDataLst>
          </p:nvPr>
        </p:nvSpPr>
        <p:spPr>
          <a:xfrm>
            <a:off x="2421859" y="1785600"/>
            <a:ext cx="3528000" cy="1764000"/>
          </a:xfrm>
        </p:spPr>
        <p:txBody>
          <a:bodyPr/>
          <a:lstStyle/>
          <a:p>
            <a:r>
              <a:rPr lang="en-US"/>
              <a:t>Click icon to add picture</a:t>
            </a:r>
          </a:p>
        </p:txBody>
      </p:sp>
      <p:sp>
        <p:nvSpPr>
          <p:cNvPr id="9" name="Text left">
            <a:extLst>
              <a:ext uri="{FF2B5EF4-FFF2-40B4-BE49-F238E27FC236}">
                <a16:creationId xmlns:a16="http://schemas.microsoft.com/office/drawing/2014/main" id="{2482E741-307A-4D80-8733-7A781716F707}"/>
              </a:ext>
            </a:extLst>
          </p:cNvPr>
          <p:cNvSpPr>
            <a:spLocks noGrp="1"/>
          </p:cNvSpPr>
          <p:nvPr>
            <p:ph type="body" sz="quarter" idx="10"/>
          </p:nvPr>
        </p:nvSpPr>
        <p:spPr>
          <a:xfrm>
            <a:off x="452438" y="3541606"/>
            <a:ext cx="5487987" cy="2875067"/>
          </a:xfrm>
          <a:solidFill>
            <a:schemeClr val="accent3"/>
          </a:solidFill>
          <a:ln>
            <a:noFill/>
          </a:ln>
        </p:spPr>
        <p:txBody>
          <a:bodyPr lIns="180000" tIns="180000" rIns="180000" bIns="180000"/>
          <a:lstStyle>
            <a:lvl1pPr>
              <a:spcBef>
                <a:spcPts val="600"/>
              </a:spcBef>
              <a:spcAft>
                <a:spcPts val="600"/>
              </a:spcAft>
              <a:defRPr>
                <a:solidFill>
                  <a:schemeClr val="bg1"/>
                </a:solidFill>
              </a:defRPr>
            </a:lvl1pPr>
            <a:lvl2pPr>
              <a:spcBef>
                <a:spcPts val="600"/>
              </a:spcBef>
              <a:spcAft>
                <a:spcPts val="600"/>
              </a:spcAft>
              <a:defRPr>
                <a:solidFill>
                  <a:schemeClr val="bg1"/>
                </a:solidFill>
              </a:defRPr>
            </a:lvl2pPr>
            <a:lvl3pPr>
              <a:spcBef>
                <a:spcPts val="600"/>
              </a:spcBef>
              <a:spcAft>
                <a:spcPts val="600"/>
              </a:spcAft>
              <a:buClr>
                <a:schemeClr val="bg1"/>
              </a:buClr>
              <a:defRPr>
                <a:solidFill>
                  <a:schemeClr val="bg1"/>
                </a:solidFill>
              </a:defRPr>
            </a:lvl3pPr>
            <a:lvl4pPr>
              <a:spcBef>
                <a:spcPts val="600"/>
              </a:spcBef>
              <a:spcAft>
                <a:spcPts val="600"/>
              </a:spcAft>
              <a:buClr>
                <a:schemeClr val="bg1"/>
              </a:buClr>
              <a:defRPr>
                <a:solidFill>
                  <a:schemeClr val="bg1"/>
                </a:solidFill>
              </a:defRPr>
            </a:lvl4pPr>
            <a:lvl5pPr>
              <a:spcBef>
                <a:spcPts val="600"/>
              </a:spcBef>
              <a:spcAft>
                <a:spcPts val="600"/>
              </a:spcAft>
              <a:buClr>
                <a:schemeClr val="bg1"/>
              </a:buClr>
              <a:defRPr>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
        <p:nvSpPr>
          <p:cNvPr id="7" name="Text left">
            <a:extLst>
              <a:ext uri="{FF2B5EF4-FFF2-40B4-BE49-F238E27FC236}">
                <a16:creationId xmlns:a16="http://schemas.microsoft.com/office/drawing/2014/main" id="{2482E741-307A-4D80-8733-7A781716F707}"/>
              </a:ext>
            </a:extLst>
          </p:cNvPr>
          <p:cNvSpPr>
            <a:spLocks noGrp="1"/>
          </p:cNvSpPr>
          <p:nvPr>
            <p:ph type="body" sz="quarter" idx="36"/>
          </p:nvPr>
        </p:nvSpPr>
        <p:spPr>
          <a:xfrm>
            <a:off x="6291825" y="3549600"/>
            <a:ext cx="5487987" cy="2875067"/>
          </a:xfrm>
          <a:solidFill>
            <a:schemeClr val="accent3"/>
          </a:solidFill>
          <a:ln>
            <a:noFill/>
          </a:ln>
        </p:spPr>
        <p:txBody>
          <a:bodyPr lIns="180000" tIns="180000" rIns="180000" bIns="180000"/>
          <a:lstStyle>
            <a:lvl1pPr>
              <a:spcBef>
                <a:spcPts val="600"/>
              </a:spcBef>
              <a:spcAft>
                <a:spcPts val="600"/>
              </a:spcAft>
              <a:defRPr>
                <a:solidFill>
                  <a:schemeClr val="bg1"/>
                </a:solidFill>
              </a:defRPr>
            </a:lvl1pPr>
            <a:lvl2pPr>
              <a:spcBef>
                <a:spcPts val="600"/>
              </a:spcBef>
              <a:spcAft>
                <a:spcPts val="600"/>
              </a:spcAft>
              <a:defRPr>
                <a:solidFill>
                  <a:schemeClr val="bg1"/>
                </a:solidFill>
              </a:defRPr>
            </a:lvl2pPr>
            <a:lvl3pPr>
              <a:spcBef>
                <a:spcPts val="600"/>
              </a:spcBef>
              <a:spcAft>
                <a:spcPts val="600"/>
              </a:spcAft>
              <a:buClr>
                <a:schemeClr val="bg1"/>
              </a:buClr>
              <a:defRPr>
                <a:solidFill>
                  <a:schemeClr val="bg1"/>
                </a:solidFill>
              </a:defRPr>
            </a:lvl3pPr>
            <a:lvl4pPr>
              <a:spcBef>
                <a:spcPts val="600"/>
              </a:spcBef>
              <a:spcAft>
                <a:spcPts val="600"/>
              </a:spcAft>
              <a:buClr>
                <a:schemeClr val="bg1"/>
              </a:buClr>
              <a:defRPr>
                <a:solidFill>
                  <a:schemeClr val="bg1"/>
                </a:solidFill>
              </a:defRPr>
            </a:lvl4pPr>
            <a:lvl5pPr>
              <a:spcBef>
                <a:spcPts val="600"/>
              </a:spcBef>
              <a:spcAft>
                <a:spcPts val="600"/>
              </a:spcAft>
              <a:buClr>
                <a:schemeClr val="bg1"/>
              </a:buClr>
              <a:defRPr>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926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10" name="Text right">
            <a:extLst>
              <a:ext uri="{FF2B5EF4-FFF2-40B4-BE49-F238E27FC236}">
                <a16:creationId xmlns:a16="http://schemas.microsoft.com/office/drawing/2014/main" id="{6261C01D-244C-4BAB-926A-03A50922A7B4}"/>
              </a:ext>
            </a:extLst>
          </p:cNvPr>
          <p:cNvSpPr>
            <a:spLocks noGrp="1"/>
          </p:cNvSpPr>
          <p:nvPr>
            <p:ph type="body" sz="quarter" idx="12"/>
          </p:nvPr>
        </p:nvSpPr>
        <p:spPr>
          <a:xfrm>
            <a:off x="8205894"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middle">
            <a:extLst>
              <a:ext uri="{FF2B5EF4-FFF2-40B4-BE49-F238E27FC236}">
                <a16:creationId xmlns:a16="http://schemas.microsoft.com/office/drawing/2014/main" id="{C758E759-496F-4508-9EB5-64EFB18EF29E}"/>
              </a:ext>
            </a:extLst>
          </p:cNvPr>
          <p:cNvSpPr>
            <a:spLocks noGrp="1"/>
          </p:cNvSpPr>
          <p:nvPr>
            <p:ph type="body" sz="quarter" idx="11"/>
          </p:nvPr>
        </p:nvSpPr>
        <p:spPr>
          <a:xfrm>
            <a:off x="4322816"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left">
            <a:extLst>
              <a:ext uri="{FF2B5EF4-FFF2-40B4-BE49-F238E27FC236}">
                <a16:creationId xmlns:a16="http://schemas.microsoft.com/office/drawing/2014/main" id="{C74F9502-5BC4-4335-BF6F-568073F9D9A0}"/>
              </a:ext>
            </a:extLst>
          </p:cNvPr>
          <p:cNvSpPr>
            <a:spLocks noGrp="1"/>
          </p:cNvSpPr>
          <p:nvPr>
            <p:ph type="body" sz="quarter" idx="10"/>
          </p:nvPr>
        </p:nvSpPr>
        <p:spPr>
          <a:xfrm>
            <a:off x="439738"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227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 column + icon">
    <p:spTree>
      <p:nvGrpSpPr>
        <p:cNvPr id="1" name=""/>
        <p:cNvGrpSpPr/>
        <p:nvPr/>
      </p:nvGrpSpPr>
      <p:grpSpPr>
        <a:xfrm>
          <a:off x="0" y="0"/>
          <a:ext cx="0" cy="0"/>
          <a:chOff x="0" y="0"/>
          <a:chExt cx="0" cy="0"/>
        </a:xfrm>
      </p:grpSpPr>
      <p:sp>
        <p:nvSpPr>
          <p:cNvPr id="14" name="Icon">
            <a:extLst>
              <a:ext uri="{FF2B5EF4-FFF2-40B4-BE49-F238E27FC236}">
                <a16:creationId xmlns:a16="http://schemas.microsoft.com/office/drawing/2014/main" id="{BC6E8AC8-A118-4ABF-93E6-35C4B4E4585D}"/>
              </a:ext>
            </a:extLst>
          </p:cNvPr>
          <p:cNvSpPr>
            <a:spLocks noGrp="1"/>
          </p:cNvSpPr>
          <p:nvPr>
            <p:ph type="pic" sz="quarter" idx="35"/>
            <p:custDataLst>
              <p:tags r:id="rId1"/>
            </p:custDataLst>
          </p:nvPr>
        </p:nvSpPr>
        <p:spPr>
          <a:xfrm>
            <a:off x="8227910" y="4653136"/>
            <a:ext cx="3528000" cy="1764000"/>
          </a:xfrm>
        </p:spPr>
        <p:txBody>
          <a:bodyPr/>
          <a:lstStyle>
            <a:lvl1pPr>
              <a:defRPr sz="1400"/>
            </a:lvl1pPr>
          </a:lstStyle>
          <a:p>
            <a:r>
              <a:rPr lang="en-US"/>
              <a:t>Click icon to add picture</a:t>
            </a:r>
            <a:endParaRPr lang="en-GB"/>
          </a:p>
        </p:txBody>
      </p:sp>
      <p:sp>
        <p:nvSpPr>
          <p:cNvPr id="10" name="Text right">
            <a:extLst>
              <a:ext uri="{FF2B5EF4-FFF2-40B4-BE49-F238E27FC236}">
                <a16:creationId xmlns:a16="http://schemas.microsoft.com/office/drawing/2014/main" id="{6261C01D-244C-4BAB-926A-03A50922A7B4}"/>
              </a:ext>
            </a:extLst>
          </p:cNvPr>
          <p:cNvSpPr>
            <a:spLocks noGrp="1"/>
          </p:cNvSpPr>
          <p:nvPr>
            <p:ph type="body" sz="quarter" idx="12"/>
          </p:nvPr>
        </p:nvSpPr>
        <p:spPr>
          <a:xfrm>
            <a:off x="8205894" y="1765527"/>
            <a:ext cx="3564000" cy="2743593"/>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middle">
            <a:extLst>
              <a:ext uri="{FF2B5EF4-FFF2-40B4-BE49-F238E27FC236}">
                <a16:creationId xmlns:a16="http://schemas.microsoft.com/office/drawing/2014/main" id="{C758E759-496F-4508-9EB5-64EFB18EF29E}"/>
              </a:ext>
            </a:extLst>
          </p:cNvPr>
          <p:cNvSpPr>
            <a:spLocks noGrp="1"/>
          </p:cNvSpPr>
          <p:nvPr>
            <p:ph type="body" sz="quarter" idx="11"/>
          </p:nvPr>
        </p:nvSpPr>
        <p:spPr>
          <a:xfrm>
            <a:off x="4322816"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left">
            <a:extLst>
              <a:ext uri="{FF2B5EF4-FFF2-40B4-BE49-F238E27FC236}">
                <a16:creationId xmlns:a16="http://schemas.microsoft.com/office/drawing/2014/main" id="{C74F9502-5BC4-4335-BF6F-568073F9D9A0}"/>
              </a:ext>
            </a:extLst>
          </p:cNvPr>
          <p:cNvSpPr>
            <a:spLocks noGrp="1"/>
          </p:cNvSpPr>
          <p:nvPr>
            <p:ph type="body" sz="quarter" idx="10"/>
          </p:nvPr>
        </p:nvSpPr>
        <p:spPr>
          <a:xfrm>
            <a:off x="439738"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9046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3 column inc quote">
    <p:spTree>
      <p:nvGrpSpPr>
        <p:cNvPr id="1" name=""/>
        <p:cNvGrpSpPr/>
        <p:nvPr/>
      </p:nvGrpSpPr>
      <p:grpSpPr>
        <a:xfrm>
          <a:off x="0" y="0"/>
          <a:ext cx="0" cy="0"/>
          <a:chOff x="0" y="0"/>
          <a:chExt cx="0" cy="0"/>
        </a:xfrm>
      </p:grpSpPr>
      <p:sp>
        <p:nvSpPr>
          <p:cNvPr id="18" name="Icon right">
            <a:extLst>
              <a:ext uri="{FF2B5EF4-FFF2-40B4-BE49-F238E27FC236}">
                <a16:creationId xmlns:a16="http://schemas.microsoft.com/office/drawing/2014/main" id="{6459DCF0-D74F-4826-8A0D-4D83CF6E7983}"/>
              </a:ext>
            </a:extLst>
          </p:cNvPr>
          <p:cNvSpPr>
            <a:spLocks noGrp="1"/>
          </p:cNvSpPr>
          <p:nvPr>
            <p:ph type="pic" sz="quarter" idx="35"/>
            <p:custDataLst>
              <p:tags r:id="rId1"/>
            </p:custDataLst>
          </p:nvPr>
        </p:nvSpPr>
        <p:spPr>
          <a:xfrm>
            <a:off x="8193434" y="1765584"/>
            <a:ext cx="3528000" cy="1764000"/>
          </a:xfrm>
        </p:spPr>
        <p:txBody>
          <a:bodyPr/>
          <a:lstStyle>
            <a:lvl1pPr>
              <a:defRPr sz="1400"/>
            </a:lvl1pPr>
          </a:lstStyle>
          <a:p>
            <a:r>
              <a:rPr lang="en-US"/>
              <a:t>Click icon to add picture</a:t>
            </a:r>
            <a:endParaRPr lang="en-GB"/>
          </a:p>
        </p:txBody>
      </p:sp>
      <p:sp>
        <p:nvSpPr>
          <p:cNvPr id="7" name="Text middle">
            <a:extLst>
              <a:ext uri="{FF2B5EF4-FFF2-40B4-BE49-F238E27FC236}">
                <a16:creationId xmlns:a16="http://schemas.microsoft.com/office/drawing/2014/main" id="{C758E759-496F-4508-9EB5-64EFB18EF29E}"/>
              </a:ext>
            </a:extLst>
          </p:cNvPr>
          <p:cNvSpPr>
            <a:spLocks noGrp="1"/>
          </p:cNvSpPr>
          <p:nvPr>
            <p:ph type="body" sz="quarter" idx="11"/>
          </p:nvPr>
        </p:nvSpPr>
        <p:spPr>
          <a:xfrm>
            <a:off x="4322816"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left">
            <a:extLst>
              <a:ext uri="{FF2B5EF4-FFF2-40B4-BE49-F238E27FC236}">
                <a16:creationId xmlns:a16="http://schemas.microsoft.com/office/drawing/2014/main" id="{C74F9502-5BC4-4335-BF6F-568073F9D9A0}"/>
              </a:ext>
            </a:extLst>
          </p:cNvPr>
          <p:cNvSpPr>
            <a:spLocks noGrp="1"/>
          </p:cNvSpPr>
          <p:nvPr>
            <p:ph type="body" sz="quarter" idx="10"/>
          </p:nvPr>
        </p:nvSpPr>
        <p:spPr>
          <a:xfrm>
            <a:off x="439738"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
        <p:nvSpPr>
          <p:cNvPr id="4" name="Picture Placeholder 3"/>
          <p:cNvSpPr>
            <a:spLocks noGrp="1"/>
          </p:cNvSpPr>
          <p:nvPr>
            <p:ph type="pic" sz="quarter" idx="37"/>
            <p:custDataLst>
              <p:tags r:id="rId2"/>
            </p:custDataLst>
          </p:nvPr>
        </p:nvSpPr>
        <p:spPr>
          <a:xfrm>
            <a:off x="8161200" y="3529013"/>
            <a:ext cx="3589200" cy="2682000"/>
          </a:xfrm>
        </p:spPr>
        <p:txBody>
          <a:bodyPr/>
          <a:lstStyle>
            <a:lvl1pPr>
              <a:spcBef>
                <a:spcPts val="600"/>
              </a:spcBef>
              <a:spcAft>
                <a:spcPts val="600"/>
              </a:spcAft>
              <a:defRPr/>
            </a:lvl1pPr>
          </a:lstStyle>
          <a:p>
            <a:r>
              <a:rPr lang="en-US"/>
              <a:t>Click icon to add picture</a:t>
            </a:r>
            <a:endParaRPr lang="en-GB"/>
          </a:p>
        </p:txBody>
      </p:sp>
      <p:sp>
        <p:nvSpPr>
          <p:cNvPr id="16" name="Quote text">
            <a:extLst>
              <a:ext uri="{FF2B5EF4-FFF2-40B4-BE49-F238E27FC236}">
                <a16:creationId xmlns:a16="http://schemas.microsoft.com/office/drawing/2014/main" id="{FC35155E-D50A-4A70-A40F-B1C89D2AFBF2}"/>
              </a:ext>
            </a:extLst>
          </p:cNvPr>
          <p:cNvSpPr>
            <a:spLocks noGrp="1"/>
          </p:cNvSpPr>
          <p:nvPr>
            <p:ph type="body" sz="quarter" idx="36" hasCustomPrompt="1"/>
          </p:nvPr>
        </p:nvSpPr>
        <p:spPr>
          <a:xfrm>
            <a:off x="8161828" y="3529584"/>
            <a:ext cx="3564000" cy="2688365"/>
          </a:xfrm>
          <a:solidFill>
            <a:schemeClr val="bg1"/>
          </a:solidFill>
        </p:spPr>
        <p:txBody>
          <a:bodyPr tIns="146304" bIns="146304"/>
          <a:lstStyle>
            <a:lvl1pPr>
              <a:spcBef>
                <a:spcPts val="600"/>
              </a:spcBef>
              <a:spcAft>
                <a:spcPts val="600"/>
              </a:spcAft>
              <a:defRPr sz="3200" baseline="0">
                <a:solidFill>
                  <a:schemeClr val="accent1"/>
                </a:solidFill>
              </a:defRPr>
            </a:lvl1pPr>
            <a:lvl2pPr marL="720000" indent="-720000">
              <a:spcBef>
                <a:spcPts val="600"/>
              </a:spcBef>
              <a:spcAft>
                <a:spcPts val="600"/>
              </a:spcAft>
              <a:buClr>
                <a:schemeClr val="tx1"/>
              </a:buClr>
              <a:buFont typeface="Arial" panose="020B0604020202020204" pitchFamily="34" charset="0"/>
              <a:buChar char="•"/>
              <a:defRPr sz="3200" b="0" baseline="0">
                <a:solidFill>
                  <a:schemeClr val="accent1"/>
                </a:solidFill>
              </a:defRPr>
            </a:lvl2pPr>
            <a:lvl3pPr marL="1440000" indent="-720000">
              <a:spcBef>
                <a:spcPts val="600"/>
              </a:spcBef>
              <a:spcAft>
                <a:spcPts val="600"/>
              </a:spcAft>
              <a:buFont typeface="Arial" panose="020B0604020202020204" pitchFamily="34" charset="0"/>
              <a:buChar char="‒"/>
              <a:defRPr sz="3200" baseline="0">
                <a:solidFill>
                  <a:schemeClr val="accent1"/>
                </a:solidFill>
              </a:defRPr>
            </a:lvl3pPr>
            <a:lvl4pPr marL="0" indent="0">
              <a:spcBef>
                <a:spcPts val="600"/>
              </a:spcBef>
              <a:spcAft>
                <a:spcPts val="600"/>
              </a:spcAft>
              <a:buNone/>
              <a:defRPr sz="2000" baseline="0">
                <a:solidFill>
                  <a:schemeClr val="accent1"/>
                </a:solidFill>
              </a:defRPr>
            </a:lvl4pPr>
            <a:lvl5pPr marL="0" indent="0">
              <a:spcBef>
                <a:spcPts val="600"/>
              </a:spcBef>
              <a:spcAft>
                <a:spcPts val="600"/>
              </a:spcAft>
              <a:buNone/>
              <a:defRPr sz="2000" baseline="0">
                <a:solidFill>
                  <a:schemeClr val="accent1"/>
                </a:solidFill>
              </a:defRPr>
            </a:lvl5pPr>
            <a:lvl6pPr marL="0" indent="0">
              <a:spcBef>
                <a:spcPts val="600"/>
              </a:spcBef>
              <a:spcAft>
                <a:spcPts val="600"/>
              </a:spcAft>
              <a:buFont typeface="+mj-lt"/>
              <a:buNone/>
              <a:defRPr sz="2000"/>
            </a:lvl6pPr>
            <a:lvl7pPr marL="0" indent="0">
              <a:spcBef>
                <a:spcPts val="600"/>
              </a:spcBef>
              <a:spcAft>
                <a:spcPts val="600"/>
              </a:spcAft>
              <a:buNone/>
              <a:defRPr sz="2000"/>
            </a:lvl7pPr>
            <a:lvl8pPr marL="0" indent="0">
              <a:spcBef>
                <a:spcPts val="600"/>
              </a:spcBef>
              <a:spcAft>
                <a:spcPts val="600"/>
              </a:spcAft>
              <a:buFont typeface="+mj-lt"/>
              <a:buNone/>
              <a:defRPr sz="2000"/>
            </a:lvl8pPr>
            <a:lvl9pPr marL="0" indent="0">
              <a:spcBef>
                <a:spcPts val="600"/>
              </a:spcBef>
              <a:spcAft>
                <a:spcPts val="600"/>
              </a:spcAft>
              <a:buFont typeface="+mj-lt"/>
              <a:buNone/>
              <a:defRPr sz="2000"/>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a:p>
            <a:pPr lvl="4"/>
            <a:endParaRPr lang="en-US" dirty="0"/>
          </a:p>
        </p:txBody>
      </p:sp>
    </p:spTree>
    <p:extLst>
      <p:ext uri="{BB962C8B-B14F-4D97-AF65-F5344CB8AC3E}">
        <p14:creationId xmlns:p14="http://schemas.microsoft.com/office/powerpoint/2010/main" val="231469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 column inc highlight quote">
    <p:spTree>
      <p:nvGrpSpPr>
        <p:cNvPr id="1" name=""/>
        <p:cNvGrpSpPr/>
        <p:nvPr/>
      </p:nvGrpSpPr>
      <p:grpSpPr>
        <a:xfrm>
          <a:off x="0" y="0"/>
          <a:ext cx="0" cy="0"/>
          <a:chOff x="0" y="0"/>
          <a:chExt cx="0" cy="0"/>
        </a:xfrm>
      </p:grpSpPr>
      <p:sp>
        <p:nvSpPr>
          <p:cNvPr id="18" name="Icon right">
            <a:extLst>
              <a:ext uri="{FF2B5EF4-FFF2-40B4-BE49-F238E27FC236}">
                <a16:creationId xmlns:a16="http://schemas.microsoft.com/office/drawing/2014/main" id="{6459DCF0-D74F-4826-8A0D-4D83CF6E7983}"/>
              </a:ext>
            </a:extLst>
          </p:cNvPr>
          <p:cNvSpPr>
            <a:spLocks noGrp="1"/>
          </p:cNvSpPr>
          <p:nvPr>
            <p:ph type="pic" sz="quarter" idx="35"/>
            <p:custDataLst>
              <p:tags r:id="rId1"/>
            </p:custDataLst>
          </p:nvPr>
        </p:nvSpPr>
        <p:spPr>
          <a:xfrm>
            <a:off x="8196605" y="1764000"/>
            <a:ext cx="3528000" cy="1764000"/>
          </a:xfrm>
        </p:spPr>
        <p:txBody>
          <a:bodyPr/>
          <a:lstStyle>
            <a:lvl1pPr>
              <a:defRPr sz="1400"/>
            </a:lvl1pPr>
          </a:lstStyle>
          <a:p>
            <a:r>
              <a:rPr lang="en-US"/>
              <a:t>Click icon to add picture</a:t>
            </a:r>
            <a:endParaRPr lang="en-GB"/>
          </a:p>
        </p:txBody>
      </p:sp>
      <p:sp>
        <p:nvSpPr>
          <p:cNvPr id="7" name="Text middle">
            <a:extLst>
              <a:ext uri="{FF2B5EF4-FFF2-40B4-BE49-F238E27FC236}">
                <a16:creationId xmlns:a16="http://schemas.microsoft.com/office/drawing/2014/main" id="{C758E759-496F-4508-9EB5-64EFB18EF29E}"/>
              </a:ext>
            </a:extLst>
          </p:cNvPr>
          <p:cNvSpPr>
            <a:spLocks noGrp="1"/>
          </p:cNvSpPr>
          <p:nvPr>
            <p:ph type="body" sz="quarter" idx="11"/>
          </p:nvPr>
        </p:nvSpPr>
        <p:spPr>
          <a:xfrm>
            <a:off x="4322816"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left">
            <a:extLst>
              <a:ext uri="{FF2B5EF4-FFF2-40B4-BE49-F238E27FC236}">
                <a16:creationId xmlns:a16="http://schemas.microsoft.com/office/drawing/2014/main" id="{C74F9502-5BC4-4335-BF6F-568073F9D9A0}"/>
              </a:ext>
            </a:extLst>
          </p:cNvPr>
          <p:cNvSpPr>
            <a:spLocks noGrp="1"/>
          </p:cNvSpPr>
          <p:nvPr>
            <p:ph type="body" sz="quarter" idx="10"/>
          </p:nvPr>
        </p:nvSpPr>
        <p:spPr>
          <a:xfrm>
            <a:off x="439738"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
        <p:nvSpPr>
          <p:cNvPr id="4" name="Picture Placeholder 3"/>
          <p:cNvSpPr>
            <a:spLocks noGrp="1"/>
          </p:cNvSpPr>
          <p:nvPr>
            <p:ph type="pic" sz="quarter" idx="37"/>
            <p:custDataLst>
              <p:tags r:id="rId2"/>
            </p:custDataLst>
          </p:nvPr>
        </p:nvSpPr>
        <p:spPr>
          <a:xfrm>
            <a:off x="8161200" y="3528000"/>
            <a:ext cx="3589200" cy="2682000"/>
          </a:xfrm>
        </p:spPr>
        <p:txBody>
          <a:bodyPr/>
          <a:lstStyle>
            <a:lvl1pPr>
              <a:spcBef>
                <a:spcPts val="600"/>
              </a:spcBef>
              <a:spcAft>
                <a:spcPts val="600"/>
              </a:spcAft>
              <a:defRPr/>
            </a:lvl1pPr>
          </a:lstStyle>
          <a:p>
            <a:r>
              <a:rPr lang="en-US"/>
              <a:t>Click icon to add picture</a:t>
            </a:r>
            <a:endParaRPr lang="en-GB"/>
          </a:p>
        </p:txBody>
      </p:sp>
      <p:sp>
        <p:nvSpPr>
          <p:cNvPr id="16" name="Quote text">
            <a:extLst>
              <a:ext uri="{FF2B5EF4-FFF2-40B4-BE49-F238E27FC236}">
                <a16:creationId xmlns:a16="http://schemas.microsoft.com/office/drawing/2014/main" id="{FC35155E-D50A-4A70-A40F-B1C89D2AFBF2}"/>
              </a:ext>
            </a:extLst>
          </p:cNvPr>
          <p:cNvSpPr>
            <a:spLocks noGrp="1"/>
          </p:cNvSpPr>
          <p:nvPr>
            <p:ph type="body" sz="quarter" idx="36" hasCustomPrompt="1"/>
          </p:nvPr>
        </p:nvSpPr>
        <p:spPr>
          <a:xfrm>
            <a:off x="8161828" y="3529584"/>
            <a:ext cx="3564000" cy="2688365"/>
          </a:xfrm>
          <a:noFill/>
        </p:spPr>
        <p:txBody>
          <a:bodyPr tIns="146304" bIns="146304"/>
          <a:lstStyle>
            <a:lvl1pPr>
              <a:spcBef>
                <a:spcPts val="600"/>
              </a:spcBef>
              <a:spcAft>
                <a:spcPts val="600"/>
              </a:spcAft>
              <a:defRPr sz="3200" baseline="0">
                <a:solidFill>
                  <a:srgbClr val="FB5A17"/>
                </a:solidFill>
              </a:defRPr>
            </a:lvl1pPr>
            <a:lvl2pPr marL="720000" indent="-720000">
              <a:spcBef>
                <a:spcPts val="600"/>
              </a:spcBef>
              <a:spcAft>
                <a:spcPts val="600"/>
              </a:spcAft>
              <a:buClr>
                <a:srgbClr val="FB5A17"/>
              </a:buClr>
              <a:buFont typeface="Arial" panose="020B0604020202020204" pitchFamily="34" charset="0"/>
              <a:buChar char="•"/>
              <a:defRPr sz="3200" b="0" baseline="0">
                <a:solidFill>
                  <a:srgbClr val="FB5A17"/>
                </a:solidFill>
              </a:defRPr>
            </a:lvl2pPr>
            <a:lvl3pPr marL="1440000" indent="-720000">
              <a:spcBef>
                <a:spcPts val="600"/>
              </a:spcBef>
              <a:spcAft>
                <a:spcPts val="600"/>
              </a:spcAft>
              <a:buClr>
                <a:srgbClr val="FB5A17"/>
              </a:buClr>
              <a:buFont typeface="Arial" panose="020B0604020202020204" pitchFamily="34" charset="0"/>
              <a:buChar char="‒"/>
              <a:defRPr sz="3200" baseline="0">
                <a:solidFill>
                  <a:srgbClr val="FB5A17"/>
                </a:solidFill>
              </a:defRPr>
            </a:lvl3pPr>
            <a:lvl4pPr marL="0" indent="0">
              <a:spcBef>
                <a:spcPts val="600"/>
              </a:spcBef>
              <a:spcAft>
                <a:spcPts val="600"/>
              </a:spcAft>
              <a:buNone/>
              <a:defRPr sz="2000" baseline="0">
                <a:solidFill>
                  <a:srgbClr val="FB5A17"/>
                </a:solidFill>
              </a:defRPr>
            </a:lvl4pPr>
            <a:lvl5pPr marL="0" indent="0">
              <a:spcBef>
                <a:spcPts val="600"/>
              </a:spcBef>
              <a:spcAft>
                <a:spcPts val="600"/>
              </a:spcAft>
              <a:buNone/>
              <a:defRPr sz="2000" baseline="0">
                <a:solidFill>
                  <a:srgbClr val="FB5A17"/>
                </a:solidFill>
              </a:defRPr>
            </a:lvl5pPr>
            <a:lvl6pPr marL="0" indent="0">
              <a:spcBef>
                <a:spcPts val="600"/>
              </a:spcBef>
              <a:spcAft>
                <a:spcPts val="600"/>
              </a:spcAft>
              <a:buFont typeface="+mj-lt"/>
              <a:buNone/>
              <a:defRPr sz="2000">
                <a:solidFill>
                  <a:srgbClr val="FB5A17"/>
                </a:solidFill>
              </a:defRPr>
            </a:lvl6pPr>
            <a:lvl7pPr marL="0" indent="0">
              <a:spcBef>
                <a:spcPts val="600"/>
              </a:spcBef>
              <a:spcAft>
                <a:spcPts val="600"/>
              </a:spcAft>
              <a:buNone/>
              <a:defRPr sz="2000">
                <a:solidFill>
                  <a:srgbClr val="FB5A17"/>
                </a:solidFill>
              </a:defRPr>
            </a:lvl7pPr>
            <a:lvl8pPr marL="0" indent="0">
              <a:spcBef>
                <a:spcPts val="600"/>
              </a:spcBef>
              <a:spcAft>
                <a:spcPts val="600"/>
              </a:spcAft>
              <a:buFont typeface="+mj-lt"/>
              <a:buNone/>
              <a:defRPr sz="2000">
                <a:solidFill>
                  <a:srgbClr val="FB5A17"/>
                </a:solidFill>
              </a:defRPr>
            </a:lvl8pPr>
            <a:lvl9pPr marL="0" indent="0">
              <a:spcBef>
                <a:spcPts val="600"/>
              </a:spcBef>
              <a:spcAft>
                <a:spcPts val="600"/>
              </a:spcAft>
              <a:buFont typeface="+mj-lt"/>
              <a:buNone/>
              <a:defRPr sz="2000">
                <a:solidFill>
                  <a:srgbClr val="FB5A17"/>
                </a:solidFill>
              </a:defRPr>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a:p>
            <a:pPr lvl="4"/>
            <a:endParaRPr lang="en-US" dirty="0"/>
          </a:p>
        </p:txBody>
      </p:sp>
    </p:spTree>
    <p:extLst>
      <p:ext uri="{BB962C8B-B14F-4D97-AF65-F5344CB8AC3E}">
        <p14:creationId xmlns:p14="http://schemas.microsoft.com/office/powerpoint/2010/main" val="97652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 col inc key msg clr1">
    <p:spTree>
      <p:nvGrpSpPr>
        <p:cNvPr id="1" name=""/>
        <p:cNvGrpSpPr/>
        <p:nvPr/>
      </p:nvGrpSpPr>
      <p:grpSpPr>
        <a:xfrm>
          <a:off x="0" y="0"/>
          <a:ext cx="0" cy="0"/>
          <a:chOff x="0" y="0"/>
          <a:chExt cx="0" cy="0"/>
        </a:xfrm>
      </p:grpSpPr>
      <p:sp>
        <p:nvSpPr>
          <p:cNvPr id="11" name="Text right">
            <a:extLst>
              <a:ext uri="{FF2B5EF4-FFF2-40B4-BE49-F238E27FC236}">
                <a16:creationId xmlns:a16="http://schemas.microsoft.com/office/drawing/2014/main" id="{98617A6B-FAAC-42A1-A8EE-C3FF257FDB39}"/>
              </a:ext>
            </a:extLst>
          </p:cNvPr>
          <p:cNvSpPr>
            <a:spLocks noGrp="1"/>
          </p:cNvSpPr>
          <p:nvPr>
            <p:ph type="body" sz="quarter" idx="10"/>
          </p:nvPr>
        </p:nvSpPr>
        <p:spPr>
          <a:xfrm>
            <a:off x="4298772"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middle">
            <a:extLst>
              <a:ext uri="{FF2B5EF4-FFF2-40B4-BE49-F238E27FC236}">
                <a16:creationId xmlns:a16="http://schemas.microsoft.com/office/drawing/2014/main" id="{C8D746CC-435C-4144-B943-C925D57EB376}"/>
              </a:ext>
            </a:extLst>
          </p:cNvPr>
          <p:cNvSpPr>
            <a:spLocks noGrp="1"/>
          </p:cNvSpPr>
          <p:nvPr>
            <p:ph type="body" sz="quarter" idx="11"/>
          </p:nvPr>
        </p:nvSpPr>
        <p:spPr>
          <a:xfrm>
            <a:off x="8181850"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Icon left">
            <a:extLst>
              <a:ext uri="{FF2B5EF4-FFF2-40B4-BE49-F238E27FC236}">
                <a16:creationId xmlns:a16="http://schemas.microsoft.com/office/drawing/2014/main" id="{79FFD790-2EAD-4AD9-91F8-B25FBF1123B9}"/>
              </a:ext>
            </a:extLst>
          </p:cNvPr>
          <p:cNvSpPr>
            <a:spLocks noGrp="1"/>
          </p:cNvSpPr>
          <p:nvPr>
            <p:ph type="pic" sz="quarter" idx="36"/>
            <p:custDataLst>
              <p:tags r:id="rId1"/>
            </p:custDataLst>
          </p:nvPr>
        </p:nvSpPr>
        <p:spPr>
          <a:xfrm>
            <a:off x="457279" y="1746000"/>
            <a:ext cx="3528000" cy="1764000"/>
          </a:xfrm>
        </p:spPr>
        <p:txBody>
          <a:bodyPr/>
          <a:lstStyle>
            <a:lvl1pPr>
              <a:defRPr sz="1400"/>
            </a:lvl1pPr>
          </a:lstStyle>
          <a:p>
            <a:r>
              <a:rPr lang="en-US"/>
              <a:t>Click icon to add picture</a:t>
            </a:r>
            <a:endParaRPr lang="en-GB"/>
          </a:p>
        </p:txBody>
      </p:sp>
      <p:sp>
        <p:nvSpPr>
          <p:cNvPr id="15" name="Key text">
            <a:extLst>
              <a:ext uri="{FF2B5EF4-FFF2-40B4-BE49-F238E27FC236}">
                <a16:creationId xmlns:a16="http://schemas.microsoft.com/office/drawing/2014/main" id="{8514BE8C-AF84-4197-8EEF-D0F74385743E}"/>
              </a:ext>
            </a:extLst>
          </p:cNvPr>
          <p:cNvSpPr>
            <a:spLocks noGrp="1"/>
          </p:cNvSpPr>
          <p:nvPr>
            <p:ph type="body" sz="quarter" idx="12" hasCustomPrompt="1"/>
          </p:nvPr>
        </p:nvSpPr>
        <p:spPr>
          <a:xfrm>
            <a:off x="444066" y="3500438"/>
            <a:ext cx="3564000" cy="2916236"/>
          </a:xfrm>
          <a:solidFill>
            <a:schemeClr val="accent1"/>
          </a:solidFill>
        </p:spPr>
        <p:txBody>
          <a:bodyPr lIns="144000" tIns="144000" rIns="144000" bIns="144000"/>
          <a:lstStyle>
            <a:lvl1pPr>
              <a:spcBef>
                <a:spcPts val="600"/>
              </a:spcBef>
              <a:spcAft>
                <a:spcPts val="600"/>
              </a:spcAft>
              <a:defRPr sz="3200" b="0">
                <a:solidFill>
                  <a:schemeClr val="bg1"/>
                </a:solidFill>
              </a:defRPr>
            </a:lvl1pPr>
            <a:lvl2pPr marL="720000" indent="-720000">
              <a:spcBef>
                <a:spcPts val="600"/>
              </a:spcBef>
              <a:spcAft>
                <a:spcPts val="600"/>
              </a:spcAft>
              <a:buClr>
                <a:schemeClr val="bg1"/>
              </a:buClr>
              <a:buFont typeface="Arial" panose="020B0604020202020204" pitchFamily="34" charset="0"/>
              <a:buChar char="•"/>
              <a:defRPr sz="3200" b="0">
                <a:solidFill>
                  <a:schemeClr val="bg1"/>
                </a:solidFill>
              </a:defRPr>
            </a:lvl2pPr>
            <a:lvl3pPr marL="1440000" indent="-720000">
              <a:spcBef>
                <a:spcPts val="600"/>
              </a:spcBef>
              <a:spcAft>
                <a:spcPts val="600"/>
              </a:spcAft>
              <a:buClr>
                <a:schemeClr val="bg1"/>
              </a:buClr>
              <a:buFont typeface="Arial" panose="020B0604020202020204" pitchFamily="34" charset="0"/>
              <a:buChar char="‒"/>
              <a:defRPr sz="3200">
                <a:solidFill>
                  <a:schemeClr val="bg1"/>
                </a:solidFill>
              </a:defRPr>
            </a:lvl3pPr>
            <a:lvl4pPr marL="0" indent="0">
              <a:spcBef>
                <a:spcPts val="600"/>
              </a:spcBef>
              <a:spcAft>
                <a:spcPts val="600"/>
              </a:spcAft>
              <a:buClr>
                <a:schemeClr val="bg1"/>
              </a:buClr>
              <a:buNone/>
              <a:defRPr sz="2000">
                <a:solidFill>
                  <a:schemeClr val="bg1"/>
                </a:solidFill>
              </a:defRPr>
            </a:lvl4pPr>
            <a:lvl5pPr marL="0" indent="0">
              <a:spcBef>
                <a:spcPts val="600"/>
              </a:spcBef>
              <a:spcAft>
                <a:spcPts val="600"/>
              </a:spcAft>
              <a:buClr>
                <a:schemeClr val="bg1"/>
              </a:buClr>
              <a:buNone/>
              <a:defRPr sz="2000">
                <a:solidFill>
                  <a:schemeClr val="bg1"/>
                </a:solidFill>
              </a:defRPr>
            </a:lvl5pPr>
            <a:lvl6pPr marL="0" indent="0">
              <a:spcBef>
                <a:spcPts val="600"/>
              </a:spcBef>
              <a:spcAft>
                <a:spcPts val="600"/>
              </a:spcAft>
              <a:buFont typeface="+mj-lt"/>
              <a:buNone/>
              <a:defRPr sz="2000">
                <a:solidFill>
                  <a:schemeClr val="bg1"/>
                </a:solidFill>
              </a:defRPr>
            </a:lvl6pPr>
            <a:lvl7pPr marL="0" indent="0">
              <a:spcBef>
                <a:spcPts val="600"/>
              </a:spcBef>
              <a:spcAft>
                <a:spcPts val="600"/>
              </a:spcAft>
              <a:buNone/>
              <a:defRPr sz="2000">
                <a:solidFill>
                  <a:schemeClr val="bg1"/>
                </a:solidFill>
              </a:defRPr>
            </a:lvl7pPr>
            <a:lvl8pPr marL="0" indent="0">
              <a:spcBef>
                <a:spcPts val="600"/>
              </a:spcBef>
              <a:spcAft>
                <a:spcPts val="600"/>
              </a:spcAft>
              <a:buFont typeface="+mj-lt"/>
              <a:buNone/>
              <a:defRPr sz="2000">
                <a:solidFill>
                  <a:schemeClr val="bg1"/>
                </a:solidFill>
              </a:defRPr>
            </a:lvl8pPr>
            <a:lvl9pPr marL="0" indent="0">
              <a:spcBef>
                <a:spcPts val="600"/>
              </a:spcBef>
              <a:spcAft>
                <a:spcPts val="600"/>
              </a:spcAft>
              <a:buFont typeface="+mj-lt"/>
              <a:buNone/>
              <a:defRPr sz="2000">
                <a:solidFill>
                  <a:schemeClr val="bg1"/>
                </a:solidFill>
              </a:defRPr>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a:p>
            <a:pPr lvl="4"/>
            <a:endParaRPr lang="en-US" dirty="0"/>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2349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 col inc key msg clr2">
    <p:spTree>
      <p:nvGrpSpPr>
        <p:cNvPr id="1" name=""/>
        <p:cNvGrpSpPr/>
        <p:nvPr/>
      </p:nvGrpSpPr>
      <p:grpSpPr>
        <a:xfrm>
          <a:off x="0" y="0"/>
          <a:ext cx="0" cy="0"/>
          <a:chOff x="0" y="0"/>
          <a:chExt cx="0" cy="0"/>
        </a:xfrm>
      </p:grpSpPr>
      <p:sp>
        <p:nvSpPr>
          <p:cNvPr id="11" name="Text right">
            <a:extLst>
              <a:ext uri="{FF2B5EF4-FFF2-40B4-BE49-F238E27FC236}">
                <a16:creationId xmlns:a16="http://schemas.microsoft.com/office/drawing/2014/main" id="{98617A6B-FAAC-42A1-A8EE-C3FF257FDB39}"/>
              </a:ext>
            </a:extLst>
          </p:cNvPr>
          <p:cNvSpPr>
            <a:spLocks noGrp="1"/>
          </p:cNvSpPr>
          <p:nvPr>
            <p:ph type="body" sz="quarter" idx="10"/>
          </p:nvPr>
        </p:nvSpPr>
        <p:spPr>
          <a:xfrm>
            <a:off x="4298772"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middle">
            <a:extLst>
              <a:ext uri="{FF2B5EF4-FFF2-40B4-BE49-F238E27FC236}">
                <a16:creationId xmlns:a16="http://schemas.microsoft.com/office/drawing/2014/main" id="{C8D746CC-435C-4144-B943-C925D57EB376}"/>
              </a:ext>
            </a:extLst>
          </p:cNvPr>
          <p:cNvSpPr>
            <a:spLocks noGrp="1"/>
          </p:cNvSpPr>
          <p:nvPr>
            <p:ph type="body" sz="quarter" idx="11"/>
          </p:nvPr>
        </p:nvSpPr>
        <p:spPr>
          <a:xfrm>
            <a:off x="8181850"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Icon left">
            <a:extLst>
              <a:ext uri="{FF2B5EF4-FFF2-40B4-BE49-F238E27FC236}">
                <a16:creationId xmlns:a16="http://schemas.microsoft.com/office/drawing/2014/main" id="{0624DBA9-A36E-40DA-8A7A-CF80D24147EC}"/>
              </a:ext>
            </a:extLst>
          </p:cNvPr>
          <p:cNvSpPr>
            <a:spLocks noGrp="1"/>
          </p:cNvSpPr>
          <p:nvPr>
            <p:ph type="pic" sz="quarter" idx="36"/>
            <p:custDataLst>
              <p:tags r:id="rId1"/>
            </p:custDataLst>
          </p:nvPr>
        </p:nvSpPr>
        <p:spPr>
          <a:xfrm>
            <a:off x="457279" y="1746000"/>
            <a:ext cx="3528000" cy="1764000"/>
          </a:xfrm>
        </p:spPr>
        <p:txBody>
          <a:bodyPr/>
          <a:lstStyle>
            <a:lvl1pPr>
              <a:defRPr sz="1400"/>
            </a:lvl1pPr>
          </a:lstStyle>
          <a:p>
            <a:r>
              <a:rPr lang="en-US"/>
              <a:t>Click icon to add picture</a:t>
            </a:r>
            <a:endParaRPr lang="en-GB"/>
          </a:p>
        </p:txBody>
      </p:sp>
      <p:sp>
        <p:nvSpPr>
          <p:cNvPr id="15" name="Key text">
            <a:extLst>
              <a:ext uri="{FF2B5EF4-FFF2-40B4-BE49-F238E27FC236}">
                <a16:creationId xmlns:a16="http://schemas.microsoft.com/office/drawing/2014/main" id="{8514BE8C-AF84-4197-8EEF-D0F74385743E}"/>
              </a:ext>
            </a:extLst>
          </p:cNvPr>
          <p:cNvSpPr>
            <a:spLocks noGrp="1"/>
          </p:cNvSpPr>
          <p:nvPr>
            <p:ph type="body" sz="quarter" idx="12" hasCustomPrompt="1"/>
          </p:nvPr>
        </p:nvSpPr>
        <p:spPr>
          <a:xfrm>
            <a:off x="444066" y="3500438"/>
            <a:ext cx="3564000" cy="2916236"/>
          </a:xfrm>
          <a:solidFill>
            <a:schemeClr val="accent2"/>
          </a:solidFill>
        </p:spPr>
        <p:txBody>
          <a:bodyPr lIns="144000" tIns="144000" rIns="144000" bIns="144000"/>
          <a:lstStyle>
            <a:lvl1pPr>
              <a:spcBef>
                <a:spcPts val="600"/>
              </a:spcBef>
              <a:spcAft>
                <a:spcPts val="600"/>
              </a:spcAft>
              <a:defRPr sz="3200" b="0">
                <a:solidFill>
                  <a:schemeClr val="bg1"/>
                </a:solidFill>
              </a:defRPr>
            </a:lvl1pPr>
            <a:lvl2pPr marL="720000" indent="-720000">
              <a:spcBef>
                <a:spcPts val="600"/>
              </a:spcBef>
              <a:spcAft>
                <a:spcPts val="600"/>
              </a:spcAft>
              <a:buClr>
                <a:schemeClr val="bg1"/>
              </a:buClr>
              <a:buFont typeface="Arial" panose="020B0604020202020204" pitchFamily="34" charset="0"/>
              <a:buChar char="•"/>
              <a:defRPr sz="3200" b="0">
                <a:solidFill>
                  <a:schemeClr val="bg1"/>
                </a:solidFill>
              </a:defRPr>
            </a:lvl2pPr>
            <a:lvl3pPr marL="1440000" indent="-720000">
              <a:spcBef>
                <a:spcPts val="600"/>
              </a:spcBef>
              <a:spcAft>
                <a:spcPts val="600"/>
              </a:spcAft>
              <a:buClr>
                <a:schemeClr val="bg1"/>
              </a:buClr>
              <a:buFont typeface="Arial" panose="020B0604020202020204" pitchFamily="34" charset="0"/>
              <a:buChar char="‒"/>
              <a:defRPr sz="3200">
                <a:solidFill>
                  <a:schemeClr val="bg1"/>
                </a:solidFill>
              </a:defRPr>
            </a:lvl3pPr>
            <a:lvl4pPr marL="0" indent="0">
              <a:spcBef>
                <a:spcPts val="600"/>
              </a:spcBef>
              <a:spcAft>
                <a:spcPts val="600"/>
              </a:spcAft>
              <a:buClr>
                <a:schemeClr val="bg1"/>
              </a:buClr>
              <a:buNone/>
              <a:defRPr sz="2000">
                <a:solidFill>
                  <a:schemeClr val="bg1"/>
                </a:solidFill>
              </a:defRPr>
            </a:lvl4pPr>
            <a:lvl5pPr marL="0" indent="0">
              <a:spcBef>
                <a:spcPts val="600"/>
              </a:spcBef>
              <a:spcAft>
                <a:spcPts val="600"/>
              </a:spcAft>
              <a:buClr>
                <a:schemeClr val="bg1"/>
              </a:buClr>
              <a:buNone/>
              <a:defRPr sz="2000">
                <a:solidFill>
                  <a:schemeClr val="bg1"/>
                </a:solidFill>
              </a:defRPr>
            </a:lvl5pPr>
            <a:lvl6pPr marL="0" indent="0">
              <a:spcBef>
                <a:spcPts val="600"/>
              </a:spcBef>
              <a:spcAft>
                <a:spcPts val="600"/>
              </a:spcAft>
              <a:buFont typeface="+mj-lt"/>
              <a:buNone/>
              <a:defRPr sz="2000">
                <a:solidFill>
                  <a:schemeClr val="bg1"/>
                </a:solidFill>
              </a:defRPr>
            </a:lvl6pPr>
            <a:lvl7pPr marL="0" indent="0">
              <a:spcBef>
                <a:spcPts val="600"/>
              </a:spcBef>
              <a:spcAft>
                <a:spcPts val="600"/>
              </a:spcAft>
              <a:buNone/>
              <a:defRPr sz="2000">
                <a:solidFill>
                  <a:schemeClr val="bg1"/>
                </a:solidFill>
              </a:defRPr>
            </a:lvl7pPr>
            <a:lvl8pPr marL="0" indent="0">
              <a:spcBef>
                <a:spcPts val="600"/>
              </a:spcBef>
              <a:spcAft>
                <a:spcPts val="600"/>
              </a:spcAft>
              <a:buFont typeface="+mj-lt"/>
              <a:buNone/>
              <a:defRPr sz="2000">
                <a:solidFill>
                  <a:schemeClr val="bg1"/>
                </a:solidFill>
              </a:defRPr>
            </a:lvl8pPr>
            <a:lvl9pPr marL="0" indent="0">
              <a:spcBef>
                <a:spcPts val="600"/>
              </a:spcBef>
              <a:spcAft>
                <a:spcPts val="600"/>
              </a:spcAft>
              <a:buFont typeface="+mj-lt"/>
              <a:buNone/>
              <a:defRPr sz="2000">
                <a:solidFill>
                  <a:schemeClr val="bg1"/>
                </a:solidFill>
              </a:defRPr>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a:p>
            <a:pPr lvl="4"/>
            <a:endParaRPr lang="en-US" dirty="0"/>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9373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 col inc key msg clr3">
    <p:spTree>
      <p:nvGrpSpPr>
        <p:cNvPr id="1" name=""/>
        <p:cNvGrpSpPr/>
        <p:nvPr/>
      </p:nvGrpSpPr>
      <p:grpSpPr>
        <a:xfrm>
          <a:off x="0" y="0"/>
          <a:ext cx="0" cy="0"/>
          <a:chOff x="0" y="0"/>
          <a:chExt cx="0" cy="0"/>
        </a:xfrm>
      </p:grpSpPr>
      <p:sp>
        <p:nvSpPr>
          <p:cNvPr id="11" name="Text right">
            <a:extLst>
              <a:ext uri="{FF2B5EF4-FFF2-40B4-BE49-F238E27FC236}">
                <a16:creationId xmlns:a16="http://schemas.microsoft.com/office/drawing/2014/main" id="{98617A6B-FAAC-42A1-A8EE-C3FF257FDB39}"/>
              </a:ext>
            </a:extLst>
          </p:cNvPr>
          <p:cNvSpPr>
            <a:spLocks noGrp="1"/>
          </p:cNvSpPr>
          <p:nvPr>
            <p:ph type="body" sz="quarter" idx="10"/>
          </p:nvPr>
        </p:nvSpPr>
        <p:spPr>
          <a:xfrm>
            <a:off x="4298772"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middle">
            <a:extLst>
              <a:ext uri="{FF2B5EF4-FFF2-40B4-BE49-F238E27FC236}">
                <a16:creationId xmlns:a16="http://schemas.microsoft.com/office/drawing/2014/main" id="{C8D746CC-435C-4144-B943-C925D57EB376}"/>
              </a:ext>
            </a:extLst>
          </p:cNvPr>
          <p:cNvSpPr>
            <a:spLocks noGrp="1"/>
          </p:cNvSpPr>
          <p:nvPr>
            <p:ph type="body" sz="quarter" idx="11"/>
          </p:nvPr>
        </p:nvSpPr>
        <p:spPr>
          <a:xfrm>
            <a:off x="8181850"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Icon left">
            <a:extLst>
              <a:ext uri="{FF2B5EF4-FFF2-40B4-BE49-F238E27FC236}">
                <a16:creationId xmlns:a16="http://schemas.microsoft.com/office/drawing/2014/main" id="{9CC78A52-1484-46AD-A771-A4E21C0E5148}"/>
              </a:ext>
            </a:extLst>
          </p:cNvPr>
          <p:cNvSpPr>
            <a:spLocks noGrp="1"/>
          </p:cNvSpPr>
          <p:nvPr>
            <p:ph type="pic" sz="quarter" idx="36"/>
            <p:custDataLst>
              <p:tags r:id="rId1"/>
            </p:custDataLst>
          </p:nvPr>
        </p:nvSpPr>
        <p:spPr>
          <a:xfrm>
            <a:off x="457279" y="1746000"/>
            <a:ext cx="3528000" cy="1764000"/>
          </a:xfrm>
        </p:spPr>
        <p:txBody>
          <a:bodyPr/>
          <a:lstStyle>
            <a:lvl1pPr>
              <a:defRPr sz="1400"/>
            </a:lvl1pPr>
          </a:lstStyle>
          <a:p>
            <a:r>
              <a:rPr lang="en-US"/>
              <a:t>Click icon to add picture</a:t>
            </a:r>
            <a:endParaRPr lang="en-GB"/>
          </a:p>
        </p:txBody>
      </p:sp>
      <p:sp>
        <p:nvSpPr>
          <p:cNvPr id="15" name="Key text">
            <a:extLst>
              <a:ext uri="{FF2B5EF4-FFF2-40B4-BE49-F238E27FC236}">
                <a16:creationId xmlns:a16="http://schemas.microsoft.com/office/drawing/2014/main" id="{8514BE8C-AF84-4197-8EEF-D0F74385743E}"/>
              </a:ext>
            </a:extLst>
          </p:cNvPr>
          <p:cNvSpPr>
            <a:spLocks noGrp="1"/>
          </p:cNvSpPr>
          <p:nvPr>
            <p:ph type="body" sz="quarter" idx="12" hasCustomPrompt="1"/>
          </p:nvPr>
        </p:nvSpPr>
        <p:spPr>
          <a:xfrm>
            <a:off x="444066" y="3500438"/>
            <a:ext cx="3564000" cy="2916236"/>
          </a:xfrm>
          <a:solidFill>
            <a:schemeClr val="accent3"/>
          </a:solidFill>
        </p:spPr>
        <p:txBody>
          <a:bodyPr lIns="144000" tIns="144000" rIns="144000" bIns="144000"/>
          <a:lstStyle>
            <a:lvl1pPr>
              <a:spcBef>
                <a:spcPts val="600"/>
              </a:spcBef>
              <a:spcAft>
                <a:spcPts val="600"/>
              </a:spcAft>
              <a:defRPr sz="3200" b="0">
                <a:solidFill>
                  <a:schemeClr val="bg1"/>
                </a:solidFill>
              </a:defRPr>
            </a:lvl1pPr>
            <a:lvl2pPr marL="720000" indent="-720000">
              <a:spcBef>
                <a:spcPts val="600"/>
              </a:spcBef>
              <a:spcAft>
                <a:spcPts val="600"/>
              </a:spcAft>
              <a:buClr>
                <a:schemeClr val="bg1"/>
              </a:buClr>
              <a:buFont typeface="Arial" panose="020B0604020202020204" pitchFamily="34" charset="0"/>
              <a:buChar char="•"/>
              <a:defRPr sz="3200" b="0">
                <a:solidFill>
                  <a:schemeClr val="bg1"/>
                </a:solidFill>
              </a:defRPr>
            </a:lvl2pPr>
            <a:lvl3pPr marL="1440000" indent="-720000">
              <a:spcBef>
                <a:spcPts val="600"/>
              </a:spcBef>
              <a:spcAft>
                <a:spcPts val="600"/>
              </a:spcAft>
              <a:buClr>
                <a:schemeClr val="bg1"/>
              </a:buClr>
              <a:buFont typeface="Arial" panose="020B0604020202020204" pitchFamily="34" charset="0"/>
              <a:buChar char="‒"/>
              <a:defRPr sz="3200">
                <a:solidFill>
                  <a:schemeClr val="bg1"/>
                </a:solidFill>
              </a:defRPr>
            </a:lvl3pPr>
            <a:lvl4pPr marL="0" indent="0">
              <a:spcBef>
                <a:spcPts val="600"/>
              </a:spcBef>
              <a:spcAft>
                <a:spcPts val="600"/>
              </a:spcAft>
              <a:buClr>
                <a:schemeClr val="bg1"/>
              </a:buClr>
              <a:buNone/>
              <a:defRPr sz="2000">
                <a:solidFill>
                  <a:schemeClr val="bg1"/>
                </a:solidFill>
              </a:defRPr>
            </a:lvl4pPr>
            <a:lvl5pPr marL="0" indent="0">
              <a:spcBef>
                <a:spcPts val="600"/>
              </a:spcBef>
              <a:spcAft>
                <a:spcPts val="600"/>
              </a:spcAft>
              <a:buClr>
                <a:schemeClr val="bg1"/>
              </a:buClr>
              <a:buNone/>
              <a:defRPr sz="2000">
                <a:solidFill>
                  <a:schemeClr val="bg1"/>
                </a:solidFill>
              </a:defRPr>
            </a:lvl5pPr>
            <a:lvl6pPr marL="0" indent="0">
              <a:spcBef>
                <a:spcPts val="600"/>
              </a:spcBef>
              <a:spcAft>
                <a:spcPts val="600"/>
              </a:spcAft>
              <a:buFont typeface="+mj-lt"/>
              <a:buNone/>
              <a:defRPr sz="2000">
                <a:solidFill>
                  <a:schemeClr val="bg1"/>
                </a:solidFill>
              </a:defRPr>
            </a:lvl6pPr>
            <a:lvl7pPr marL="0" indent="0">
              <a:spcBef>
                <a:spcPts val="600"/>
              </a:spcBef>
              <a:spcAft>
                <a:spcPts val="600"/>
              </a:spcAft>
              <a:buNone/>
              <a:defRPr sz="2000">
                <a:solidFill>
                  <a:schemeClr val="bg1"/>
                </a:solidFill>
              </a:defRPr>
            </a:lvl7pPr>
            <a:lvl8pPr marL="0" indent="0">
              <a:spcBef>
                <a:spcPts val="600"/>
              </a:spcBef>
              <a:spcAft>
                <a:spcPts val="600"/>
              </a:spcAft>
              <a:buFont typeface="+mj-lt"/>
              <a:buNone/>
              <a:defRPr sz="2000">
                <a:solidFill>
                  <a:schemeClr val="bg1"/>
                </a:solidFill>
              </a:defRPr>
            </a:lvl8pPr>
            <a:lvl9pPr marL="0" indent="0">
              <a:spcBef>
                <a:spcPts val="600"/>
              </a:spcBef>
              <a:spcAft>
                <a:spcPts val="600"/>
              </a:spcAft>
              <a:buFont typeface="+mj-lt"/>
              <a:buNone/>
              <a:defRPr sz="2000">
                <a:solidFill>
                  <a:schemeClr val="bg1"/>
                </a:solidFill>
              </a:defRPr>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a:p>
            <a:pPr lvl="4"/>
            <a:endParaRPr lang="en-US" dirty="0"/>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0763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 column text graphic">
    <p:spTree>
      <p:nvGrpSpPr>
        <p:cNvPr id="1" name=""/>
        <p:cNvGrpSpPr/>
        <p:nvPr/>
      </p:nvGrpSpPr>
      <p:grpSpPr>
        <a:xfrm>
          <a:off x="0" y="0"/>
          <a:ext cx="0" cy="0"/>
          <a:chOff x="0" y="0"/>
          <a:chExt cx="0" cy="0"/>
        </a:xfrm>
      </p:grpSpPr>
      <p:sp>
        <p:nvSpPr>
          <p:cNvPr id="16" name="Icon 3">
            <a:extLst>
              <a:ext uri="{FF2B5EF4-FFF2-40B4-BE49-F238E27FC236}">
                <a16:creationId xmlns:a16="http://schemas.microsoft.com/office/drawing/2014/main" id="{B2D13627-B515-4D6B-9A9E-48F73FA9E82D}"/>
              </a:ext>
            </a:extLst>
          </p:cNvPr>
          <p:cNvSpPr>
            <a:spLocks noGrp="1"/>
          </p:cNvSpPr>
          <p:nvPr>
            <p:ph type="pic" sz="quarter" idx="15"/>
            <p:custDataLst>
              <p:tags r:id="rId1"/>
            </p:custDataLst>
          </p:nvPr>
        </p:nvSpPr>
        <p:spPr>
          <a:xfrm>
            <a:off x="8223894" y="1774800"/>
            <a:ext cx="3528000" cy="1764000"/>
          </a:xfrm>
        </p:spPr>
        <p:txBody>
          <a:bodyPr/>
          <a:lstStyle>
            <a:lvl1pPr>
              <a:defRPr sz="1400"/>
            </a:lvl1pPr>
          </a:lstStyle>
          <a:p>
            <a:r>
              <a:rPr lang="en-US"/>
              <a:t>Click icon to add picture</a:t>
            </a:r>
          </a:p>
        </p:txBody>
      </p:sp>
      <p:sp>
        <p:nvSpPr>
          <p:cNvPr id="15" name="Icon 2">
            <a:extLst>
              <a:ext uri="{FF2B5EF4-FFF2-40B4-BE49-F238E27FC236}">
                <a16:creationId xmlns:a16="http://schemas.microsoft.com/office/drawing/2014/main" id="{71722353-CFEF-4B2B-BD16-54DCCE1A2490}"/>
              </a:ext>
            </a:extLst>
          </p:cNvPr>
          <p:cNvSpPr>
            <a:spLocks noGrp="1"/>
          </p:cNvSpPr>
          <p:nvPr>
            <p:ph type="pic" sz="quarter" idx="14"/>
            <p:custDataLst>
              <p:tags r:id="rId2"/>
            </p:custDataLst>
          </p:nvPr>
        </p:nvSpPr>
        <p:spPr>
          <a:xfrm>
            <a:off x="4353006" y="1774800"/>
            <a:ext cx="3528000" cy="1764000"/>
          </a:xfrm>
        </p:spPr>
        <p:txBody>
          <a:bodyPr/>
          <a:lstStyle>
            <a:lvl1pPr>
              <a:defRPr sz="1400"/>
            </a:lvl1pPr>
          </a:lstStyle>
          <a:p>
            <a:r>
              <a:rPr lang="en-US"/>
              <a:t>Click icon to add picture</a:t>
            </a:r>
          </a:p>
        </p:txBody>
      </p:sp>
      <p:sp>
        <p:nvSpPr>
          <p:cNvPr id="4" name="Icon 1">
            <a:extLst>
              <a:ext uri="{FF2B5EF4-FFF2-40B4-BE49-F238E27FC236}">
                <a16:creationId xmlns:a16="http://schemas.microsoft.com/office/drawing/2014/main" id="{067DAA0D-CBEC-4F64-A950-F3D469BB4EAA}"/>
              </a:ext>
            </a:extLst>
          </p:cNvPr>
          <p:cNvSpPr>
            <a:spLocks noGrp="1"/>
          </p:cNvSpPr>
          <p:nvPr>
            <p:ph type="pic" sz="quarter" idx="13"/>
            <p:custDataLst>
              <p:tags r:id="rId3"/>
            </p:custDataLst>
          </p:nvPr>
        </p:nvSpPr>
        <p:spPr>
          <a:xfrm>
            <a:off x="452438" y="1774800"/>
            <a:ext cx="3528000" cy="1764000"/>
          </a:xfrm>
        </p:spPr>
        <p:txBody>
          <a:bodyPr/>
          <a:lstStyle>
            <a:lvl1pPr>
              <a:defRPr sz="1400"/>
            </a:lvl1pPr>
          </a:lstStyle>
          <a:p>
            <a:r>
              <a:rPr lang="en-US"/>
              <a:t>Click icon to add picture</a:t>
            </a:r>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
        <p:nvSpPr>
          <p:cNvPr id="6" name="Picture Placeholder 5"/>
          <p:cNvSpPr>
            <a:spLocks noGrp="1"/>
          </p:cNvSpPr>
          <p:nvPr>
            <p:ph type="pic" sz="quarter" idx="18"/>
            <p:custDataLst>
              <p:tags r:id="rId4"/>
            </p:custDataLst>
          </p:nvPr>
        </p:nvSpPr>
        <p:spPr>
          <a:xfrm>
            <a:off x="428400" y="3542400"/>
            <a:ext cx="3571200" cy="0"/>
          </a:xfrm>
        </p:spPr>
        <p:txBody>
          <a:bodyPr/>
          <a:lstStyle/>
          <a:p>
            <a:r>
              <a:rPr lang="en-US"/>
              <a:t>Click icon to add picture</a:t>
            </a:r>
            <a:endParaRPr lang="en-GB" dirty="0"/>
          </a:p>
        </p:txBody>
      </p:sp>
      <p:sp>
        <p:nvSpPr>
          <p:cNvPr id="8" name="Picture Placeholder 7"/>
          <p:cNvSpPr>
            <a:spLocks noGrp="1"/>
          </p:cNvSpPr>
          <p:nvPr>
            <p:ph type="pic" sz="quarter" idx="19"/>
            <p:custDataLst>
              <p:tags r:id="rId5"/>
            </p:custDataLst>
          </p:nvPr>
        </p:nvSpPr>
        <p:spPr>
          <a:xfrm>
            <a:off x="4312800" y="3542400"/>
            <a:ext cx="3571200" cy="0"/>
          </a:xfrm>
        </p:spPr>
        <p:txBody>
          <a:bodyPr/>
          <a:lstStyle/>
          <a:p>
            <a:r>
              <a:rPr lang="en-US"/>
              <a:t>Click icon to add picture</a:t>
            </a:r>
            <a:endParaRPr lang="en-GB" dirty="0"/>
          </a:p>
        </p:txBody>
      </p:sp>
      <p:sp>
        <p:nvSpPr>
          <p:cNvPr id="10" name="Picture Placeholder 9"/>
          <p:cNvSpPr>
            <a:spLocks noGrp="1"/>
          </p:cNvSpPr>
          <p:nvPr>
            <p:ph type="pic" sz="quarter" idx="20"/>
            <p:custDataLst>
              <p:tags r:id="rId6"/>
            </p:custDataLst>
          </p:nvPr>
        </p:nvSpPr>
        <p:spPr>
          <a:xfrm>
            <a:off x="8204400" y="3542400"/>
            <a:ext cx="3571200" cy="0"/>
          </a:xfrm>
        </p:spPr>
        <p:txBody>
          <a:bodyPr/>
          <a:lstStyle/>
          <a:p>
            <a:r>
              <a:rPr lang="en-US"/>
              <a:t>Click icon to add picture</a:t>
            </a:r>
            <a:endParaRPr lang="en-GB" dirty="0"/>
          </a:p>
        </p:txBody>
      </p:sp>
      <p:sp>
        <p:nvSpPr>
          <p:cNvPr id="20" name="Text 1">
            <a:extLst>
              <a:ext uri="{FF2B5EF4-FFF2-40B4-BE49-F238E27FC236}">
                <a16:creationId xmlns:a16="http://schemas.microsoft.com/office/drawing/2014/main" id="{5509E178-6E41-481E-A917-22DA56BC5AEF}"/>
              </a:ext>
            </a:extLst>
          </p:cNvPr>
          <p:cNvSpPr>
            <a:spLocks noGrp="1"/>
          </p:cNvSpPr>
          <p:nvPr>
            <p:ph type="body" sz="quarter" idx="10"/>
          </p:nvPr>
        </p:nvSpPr>
        <p:spPr bwMode="white">
          <a:xfrm>
            <a:off x="439738" y="3606800"/>
            <a:ext cx="3564000" cy="2634395"/>
          </a:xfrm>
          <a:noFill/>
        </p:spPr>
        <p:txBody>
          <a:bodyPr lIns="0" tIns="0" rIns="0" bIns="0"/>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1">
            <a:extLst>
              <a:ext uri="{FF2B5EF4-FFF2-40B4-BE49-F238E27FC236}">
                <a16:creationId xmlns:a16="http://schemas.microsoft.com/office/drawing/2014/main" id="{5509E178-6E41-481E-A917-22DA56BC5AEF}"/>
              </a:ext>
            </a:extLst>
          </p:cNvPr>
          <p:cNvSpPr>
            <a:spLocks noGrp="1"/>
          </p:cNvSpPr>
          <p:nvPr>
            <p:ph type="body" sz="quarter" idx="16"/>
          </p:nvPr>
        </p:nvSpPr>
        <p:spPr bwMode="white">
          <a:xfrm>
            <a:off x="4353006" y="3607200"/>
            <a:ext cx="3564000" cy="2634395"/>
          </a:xfrm>
          <a:noFill/>
        </p:spPr>
        <p:txBody>
          <a:bodyPr lIns="0" tIns="0" rIns="0" bIns="0"/>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1">
            <a:extLst>
              <a:ext uri="{FF2B5EF4-FFF2-40B4-BE49-F238E27FC236}">
                <a16:creationId xmlns:a16="http://schemas.microsoft.com/office/drawing/2014/main" id="{5509E178-6E41-481E-A917-22DA56BC5AEF}"/>
              </a:ext>
            </a:extLst>
          </p:cNvPr>
          <p:cNvSpPr>
            <a:spLocks noGrp="1"/>
          </p:cNvSpPr>
          <p:nvPr>
            <p:ph type="body" sz="quarter" idx="17"/>
          </p:nvPr>
        </p:nvSpPr>
        <p:spPr bwMode="white">
          <a:xfrm>
            <a:off x="8229627" y="3607200"/>
            <a:ext cx="3564000" cy="2634395"/>
          </a:xfrm>
          <a:noFill/>
        </p:spPr>
        <p:txBody>
          <a:bodyPr lIns="0" tIns="0" rIns="0" bIns="0"/>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9546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untry overview">
    <p:spTree>
      <p:nvGrpSpPr>
        <p:cNvPr id="1" name=""/>
        <p:cNvGrpSpPr/>
        <p:nvPr/>
      </p:nvGrpSpPr>
      <p:grpSpPr>
        <a:xfrm>
          <a:off x="0" y="0"/>
          <a:ext cx="0" cy="0"/>
          <a:chOff x="0" y="0"/>
          <a:chExt cx="0" cy="0"/>
        </a:xfrm>
      </p:grpSpPr>
      <p:sp>
        <p:nvSpPr>
          <p:cNvPr id="3" name="BG 1">
            <a:extLst>
              <a:ext uri="{FF2B5EF4-FFF2-40B4-BE49-F238E27FC236}">
                <a16:creationId xmlns:a16="http://schemas.microsoft.com/office/drawing/2014/main" id="{BE0B3D45-1498-4296-A210-28229125E686}"/>
              </a:ext>
            </a:extLst>
          </p:cNvPr>
          <p:cNvSpPr/>
          <p:nvPr userDrawn="1"/>
        </p:nvSpPr>
        <p:spPr>
          <a:xfrm>
            <a:off x="439200" y="1765527"/>
            <a:ext cx="11318400" cy="4495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err="1"/>
          </a:p>
        </p:txBody>
      </p:sp>
      <p:cxnSp>
        <p:nvCxnSpPr>
          <p:cNvPr id="16" name="Divider 2">
            <a:extLst>
              <a:ext uri="{FF2B5EF4-FFF2-40B4-BE49-F238E27FC236}">
                <a16:creationId xmlns:a16="http://schemas.microsoft.com/office/drawing/2014/main" id="{87C481D0-54CD-4CF3-BAAA-4C5E5814EF47}"/>
              </a:ext>
            </a:extLst>
          </p:cNvPr>
          <p:cNvCxnSpPr>
            <a:cxnSpLocks/>
          </p:cNvCxnSpPr>
          <p:nvPr userDrawn="1"/>
        </p:nvCxnSpPr>
        <p:spPr>
          <a:xfrm>
            <a:off x="6966000" y="1935810"/>
            <a:ext cx="0" cy="415523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lag 1">
            <a:extLst>
              <a:ext uri="{FF2B5EF4-FFF2-40B4-BE49-F238E27FC236}">
                <a16:creationId xmlns:a16="http://schemas.microsoft.com/office/drawing/2014/main" id="{2A251C43-001C-4259-8587-F8EB8E8D015D}"/>
              </a:ext>
            </a:extLst>
          </p:cNvPr>
          <p:cNvSpPr>
            <a:spLocks noGrp="1" noChangeAspect="1"/>
          </p:cNvSpPr>
          <p:nvPr>
            <p:ph type="pic" sz="quarter" idx="59" hasCustomPrompt="1"/>
            <p:custDataLst>
              <p:tags r:id="rId1"/>
            </p:custDataLst>
          </p:nvPr>
        </p:nvSpPr>
        <p:spPr>
          <a:xfrm>
            <a:off x="11106000" y="4622400"/>
            <a:ext cx="525600" cy="1641600"/>
          </a:xfrm>
        </p:spPr>
        <p:txBody>
          <a:bodyPr/>
          <a:lstStyle>
            <a:lvl1pPr>
              <a:defRPr sz="1200"/>
            </a:lvl1pPr>
          </a:lstStyle>
          <a:p>
            <a:r>
              <a:rPr lang="en-GB" dirty="0"/>
              <a:t>&lt;&lt;Flag 1&gt;&gt;</a:t>
            </a:r>
            <a:endParaRPr lang="en-US" dirty="0"/>
          </a:p>
        </p:txBody>
      </p:sp>
      <p:sp>
        <p:nvSpPr>
          <p:cNvPr id="22" name="Pic 1">
            <a:extLst>
              <a:ext uri="{FF2B5EF4-FFF2-40B4-BE49-F238E27FC236}">
                <a16:creationId xmlns:a16="http://schemas.microsoft.com/office/drawing/2014/main" id="{6610673E-0FDD-4E8F-85ED-F1097F75CA6A}"/>
              </a:ext>
            </a:extLst>
          </p:cNvPr>
          <p:cNvSpPr>
            <a:spLocks noGrp="1"/>
          </p:cNvSpPr>
          <p:nvPr>
            <p:ph type="pic" sz="quarter" idx="61"/>
            <p:custDataLst>
              <p:tags r:id="rId2"/>
            </p:custDataLst>
          </p:nvPr>
        </p:nvSpPr>
        <p:spPr>
          <a:xfrm>
            <a:off x="550800" y="5130000"/>
            <a:ext cx="900000" cy="900000"/>
          </a:xfrm>
        </p:spPr>
        <p:txBody>
          <a:bodyPr/>
          <a:lstStyle>
            <a:lvl1pPr>
              <a:defRPr sz="1200"/>
            </a:lvl1pPr>
          </a:lstStyle>
          <a:p>
            <a:r>
              <a:rPr lang="en-US"/>
              <a:t>Click icon to add picture</a:t>
            </a:r>
            <a:endParaRPr lang="en-US" dirty="0"/>
          </a:p>
        </p:txBody>
      </p:sp>
      <p:sp>
        <p:nvSpPr>
          <p:cNvPr id="6" name="Relationship 1">
            <a:extLst>
              <a:ext uri="{FF2B5EF4-FFF2-40B4-BE49-F238E27FC236}">
                <a16:creationId xmlns:a16="http://schemas.microsoft.com/office/drawing/2014/main" id="{B3AB4B4F-690A-4E8B-B3EF-E0F25B1FE162}"/>
              </a:ext>
            </a:extLst>
          </p:cNvPr>
          <p:cNvSpPr>
            <a:spLocks noGrp="1"/>
          </p:cNvSpPr>
          <p:nvPr>
            <p:ph type="body" sz="quarter" idx="67" hasCustomPrompt="1"/>
            <p:custDataLst>
              <p:tags r:id="rId3"/>
            </p:custDataLst>
          </p:nvPr>
        </p:nvSpPr>
        <p:spPr>
          <a:xfrm>
            <a:off x="7210800" y="5900399"/>
            <a:ext cx="3769200" cy="360927"/>
          </a:xfrm>
        </p:spPr>
        <p:txBody>
          <a:bodyPr>
            <a:normAutofit/>
          </a:bodyPr>
          <a:lstStyle>
            <a:lvl1pPr>
              <a:defRPr sz="800"/>
            </a:lvl1pPr>
          </a:lstStyle>
          <a:p>
            <a:pPr lvl="0"/>
            <a:r>
              <a:rPr lang="en-GB" sz="800" dirty="0"/>
              <a:t>&lt;&lt;Relationship 1&gt;&gt;</a:t>
            </a:r>
            <a:endParaRPr lang="en-US" dirty="0"/>
          </a:p>
        </p:txBody>
      </p:sp>
      <p:sp>
        <p:nvSpPr>
          <p:cNvPr id="14" name="Text Placeholder 13"/>
          <p:cNvSpPr>
            <a:spLocks noGrp="1"/>
          </p:cNvSpPr>
          <p:nvPr>
            <p:ph type="body" sz="quarter" idx="68" hasCustomPrompt="1"/>
            <p:custDataLst>
              <p:tags r:id="rId4"/>
            </p:custDataLst>
          </p:nvPr>
        </p:nvSpPr>
        <p:spPr>
          <a:xfrm>
            <a:off x="1515600" y="5129999"/>
            <a:ext cx="3536284" cy="207431"/>
          </a:xfrm>
        </p:spPr>
        <p:txBody>
          <a:bodyPr/>
          <a:lstStyle>
            <a:lvl1pPr>
              <a:defRPr sz="1600" b="1"/>
            </a:lvl1pPr>
            <a:lvl2pPr>
              <a:defRPr sz="1000"/>
            </a:lvl2pPr>
            <a:lvl3pPr>
              <a:defRPr sz="1000"/>
            </a:lvl3pPr>
            <a:lvl4pPr>
              <a:defRPr sz="1000"/>
            </a:lvl4pPr>
            <a:lvl5pPr>
              <a:defRPr sz="1000"/>
            </a:lvl5pPr>
          </a:lstStyle>
          <a:p>
            <a:pPr lvl="0"/>
            <a:r>
              <a:rPr lang="en-US" dirty="0"/>
              <a:t>&lt;&lt;C1 </a:t>
            </a:r>
            <a:r>
              <a:rPr lang="en-US" dirty="0" err="1"/>
              <a:t>PartnerName</a:t>
            </a:r>
            <a:r>
              <a:rPr lang="en-US" dirty="0"/>
              <a:t>&gt;&gt;</a:t>
            </a:r>
            <a:endParaRPr lang="en-GB" dirty="0"/>
          </a:p>
        </p:txBody>
      </p:sp>
      <p:sp>
        <p:nvSpPr>
          <p:cNvPr id="5" name="Text Placeholder 4"/>
          <p:cNvSpPr>
            <a:spLocks noGrp="1"/>
          </p:cNvSpPr>
          <p:nvPr>
            <p:ph type="body" sz="quarter" idx="69" hasCustomPrompt="1"/>
            <p:custDataLst>
              <p:tags r:id="rId5"/>
            </p:custDataLst>
          </p:nvPr>
        </p:nvSpPr>
        <p:spPr>
          <a:xfrm>
            <a:off x="1515600" y="5340104"/>
            <a:ext cx="3536284" cy="213132"/>
          </a:xfrm>
        </p:spPr>
        <p:txBody>
          <a:bodyPr/>
          <a:lstStyle>
            <a:lvl1pPr>
              <a:defRPr sz="1600"/>
            </a:lvl1pPr>
            <a:lvl2pPr>
              <a:defRPr sz="1000"/>
            </a:lvl2pPr>
            <a:lvl3pPr>
              <a:defRPr sz="1000"/>
            </a:lvl3pPr>
            <a:lvl4pPr>
              <a:defRPr sz="1000"/>
            </a:lvl4pPr>
            <a:lvl5pPr>
              <a:defRPr sz="1000"/>
            </a:lvl5pPr>
          </a:lstStyle>
          <a:p>
            <a:pPr lvl="0"/>
            <a:r>
              <a:rPr lang="en-US" dirty="0"/>
              <a:t>&lt;&lt;C1 </a:t>
            </a:r>
            <a:r>
              <a:rPr lang="en-US" dirty="0" err="1"/>
              <a:t>PartnerPosition</a:t>
            </a:r>
            <a:r>
              <a:rPr lang="en-US" dirty="0"/>
              <a:t>&gt;&gt;</a:t>
            </a:r>
            <a:endParaRPr lang="en-GB" dirty="0"/>
          </a:p>
        </p:txBody>
      </p:sp>
      <p:sp>
        <p:nvSpPr>
          <p:cNvPr id="9" name="Text Placeholder 8"/>
          <p:cNvSpPr>
            <a:spLocks noGrp="1"/>
          </p:cNvSpPr>
          <p:nvPr>
            <p:ph type="body" sz="quarter" idx="70" hasCustomPrompt="1"/>
            <p:custDataLst>
              <p:tags r:id="rId6"/>
            </p:custDataLst>
          </p:nvPr>
        </p:nvSpPr>
        <p:spPr>
          <a:xfrm>
            <a:off x="1515600" y="5678270"/>
            <a:ext cx="3536284" cy="230097"/>
          </a:xfrm>
        </p:spPr>
        <p:txBody>
          <a:bodyPr/>
          <a:lstStyle>
            <a:lvl1pPr>
              <a:defRPr sz="1200" b="1"/>
            </a:lvl1pPr>
            <a:lvl2pPr>
              <a:defRPr sz="1000"/>
            </a:lvl2pPr>
            <a:lvl3pPr>
              <a:defRPr sz="1000"/>
            </a:lvl3pPr>
            <a:lvl4pPr>
              <a:defRPr sz="1000"/>
            </a:lvl4pPr>
            <a:lvl5pPr>
              <a:defRPr sz="1000"/>
            </a:lvl5pPr>
          </a:lstStyle>
          <a:p>
            <a:pPr lvl="0"/>
            <a:r>
              <a:rPr lang="en-US" dirty="0"/>
              <a:t>&lt;&lt;C1 </a:t>
            </a:r>
            <a:r>
              <a:rPr lang="en-US" dirty="0" err="1"/>
              <a:t>PartnerTelephone</a:t>
            </a:r>
            <a:r>
              <a:rPr lang="en-US" dirty="0"/>
              <a:t>&gt;&gt;</a:t>
            </a:r>
            <a:endParaRPr lang="en-GB" dirty="0"/>
          </a:p>
        </p:txBody>
      </p:sp>
      <p:sp>
        <p:nvSpPr>
          <p:cNvPr id="15" name="Text Placeholder 14"/>
          <p:cNvSpPr>
            <a:spLocks noGrp="1"/>
          </p:cNvSpPr>
          <p:nvPr>
            <p:ph type="body" sz="quarter" idx="71" hasCustomPrompt="1"/>
            <p:custDataLst>
              <p:tags r:id="rId7"/>
            </p:custDataLst>
          </p:nvPr>
        </p:nvSpPr>
        <p:spPr>
          <a:xfrm>
            <a:off x="1515600" y="5855598"/>
            <a:ext cx="3536284" cy="228401"/>
          </a:xfrm>
        </p:spPr>
        <p:txBody>
          <a:bodyPr/>
          <a:lstStyle>
            <a:lvl1pPr>
              <a:defRPr sz="1200">
                <a:solidFill>
                  <a:srgbClr val="FB5A17"/>
                </a:solidFill>
              </a:defRPr>
            </a:lvl1pPr>
            <a:lvl2pPr>
              <a:defRPr sz="1000"/>
            </a:lvl2pPr>
            <a:lvl3pPr>
              <a:defRPr sz="1000"/>
            </a:lvl3pPr>
            <a:lvl4pPr>
              <a:defRPr sz="1000"/>
            </a:lvl4pPr>
            <a:lvl5pPr>
              <a:defRPr sz="1000"/>
            </a:lvl5pPr>
          </a:lstStyle>
          <a:p>
            <a:pPr lvl="0"/>
            <a:r>
              <a:rPr lang="en-US" dirty="0"/>
              <a:t>&lt;&lt;C1 </a:t>
            </a:r>
            <a:r>
              <a:rPr lang="en-US" dirty="0" err="1"/>
              <a:t>PartnerEmail</a:t>
            </a:r>
            <a:r>
              <a:rPr lang="en-US" dirty="0"/>
              <a:t>&gt;&gt;</a:t>
            </a:r>
            <a:endParaRPr lang="en-GB" dirty="0"/>
          </a:p>
        </p:txBody>
      </p:sp>
      <p:sp>
        <p:nvSpPr>
          <p:cNvPr id="18" name="Title 91">
            <a:extLst>
              <a:ext uri="{FF2B5EF4-FFF2-40B4-BE49-F238E27FC236}">
                <a16:creationId xmlns:a16="http://schemas.microsoft.com/office/drawing/2014/main" id="{1014C20F-C9B0-43E2-8E2C-C25C3B23DB06}"/>
              </a:ext>
            </a:extLst>
          </p:cNvPr>
          <p:cNvSpPr>
            <a:spLocks noGrp="1"/>
          </p:cNvSpPr>
          <p:nvPr>
            <p:ph type="title" hasCustomPrompt="1"/>
            <p:custDataLst>
              <p:tags r:id="rId8"/>
            </p:custDataLst>
          </p:nvPr>
        </p:nvSpPr>
        <p:spPr>
          <a:xfrm>
            <a:off x="439490" y="642176"/>
            <a:ext cx="11316802" cy="430887"/>
          </a:xfrm>
        </p:spPr>
        <p:txBody>
          <a:bodyPr/>
          <a:lstStyle>
            <a:lvl1pPr>
              <a:defRPr/>
            </a:lvl1pPr>
          </a:lstStyle>
          <a:p>
            <a:r>
              <a:rPr lang="en-GB" dirty="0"/>
              <a:t>&lt;&lt;</a:t>
            </a:r>
            <a:r>
              <a:rPr lang="en-GB" dirty="0" err="1"/>
              <a:t>Labels.Country</a:t>
            </a:r>
            <a:r>
              <a:rPr lang="en-GB" dirty="0"/>
              <a:t> Overview&gt;&gt;</a:t>
            </a:r>
          </a:p>
        </p:txBody>
      </p:sp>
      <p:sp>
        <p:nvSpPr>
          <p:cNvPr id="4" name="Text Placeholder 3"/>
          <p:cNvSpPr>
            <a:spLocks noGrp="1"/>
          </p:cNvSpPr>
          <p:nvPr>
            <p:ph type="body" sz="quarter" idx="73" hasCustomPrompt="1"/>
            <p:custDataLst>
              <p:tags r:id="rId9"/>
            </p:custDataLst>
          </p:nvPr>
        </p:nvSpPr>
        <p:spPr>
          <a:xfrm>
            <a:off x="522542" y="1916832"/>
            <a:ext cx="3603625" cy="322262"/>
          </a:xfrm>
        </p:spPr>
        <p:txBody>
          <a:bodyPr/>
          <a:lstStyle>
            <a:lvl1pPr>
              <a:defRPr sz="1600" b="1" baseline="0"/>
            </a:lvl1pPr>
          </a:lstStyle>
          <a:p>
            <a:pPr lvl="0"/>
            <a:r>
              <a:rPr lang="en-US" dirty="0"/>
              <a:t>Country name</a:t>
            </a:r>
            <a:endParaRPr lang="en-GB" dirty="0"/>
          </a:p>
        </p:txBody>
      </p:sp>
      <p:sp>
        <p:nvSpPr>
          <p:cNvPr id="13" name="Content Placeholder 12"/>
          <p:cNvSpPr>
            <a:spLocks noGrp="1"/>
          </p:cNvSpPr>
          <p:nvPr>
            <p:ph sz="quarter" idx="74" hasCustomPrompt="1"/>
            <p:custDataLst>
              <p:tags r:id="rId10"/>
            </p:custDataLst>
          </p:nvPr>
        </p:nvSpPr>
        <p:spPr>
          <a:xfrm>
            <a:off x="522287" y="2204863"/>
            <a:ext cx="6198913" cy="2747808"/>
          </a:xfrm>
        </p:spPr>
        <p:txBody>
          <a:bodyPr>
            <a:normAutofit/>
          </a:bodyPr>
          <a:lstStyle>
            <a:lvl1pPr marL="0" indent="0">
              <a:spcBef>
                <a:spcPts val="0"/>
              </a:spcBef>
              <a:spcAft>
                <a:spcPts val="400"/>
              </a:spcAft>
              <a:buFont typeface="Arial" panose="020B0604020202020204" pitchFamily="34" charset="0"/>
              <a:buNone/>
              <a:defRPr sz="1600"/>
            </a:lvl1pPr>
          </a:lstStyle>
          <a:p>
            <a:pPr lvl="0"/>
            <a:r>
              <a:rPr lang="en-US" dirty="0"/>
              <a:t>overview info</a:t>
            </a:r>
            <a:endParaRPr lang="en-GB" dirty="0"/>
          </a:p>
        </p:txBody>
      </p:sp>
      <p:sp>
        <p:nvSpPr>
          <p:cNvPr id="8" name="Text Placeholder 7"/>
          <p:cNvSpPr>
            <a:spLocks noGrp="1"/>
          </p:cNvSpPr>
          <p:nvPr>
            <p:ph type="body" sz="quarter" idx="75" hasCustomPrompt="1"/>
            <p:custDataLst>
              <p:tags r:id="rId11"/>
            </p:custDataLst>
          </p:nvPr>
        </p:nvSpPr>
        <p:spPr>
          <a:xfrm>
            <a:off x="7211962" y="1916831"/>
            <a:ext cx="4474260" cy="288031"/>
          </a:xfrm>
        </p:spPr>
        <p:txBody>
          <a:bodyPr/>
          <a:lstStyle>
            <a:lvl1pPr>
              <a:defRPr sz="1600" b="1">
                <a:latin typeface="Arial" panose="020B0604020202020204" pitchFamily="34" charset="0"/>
                <a:cs typeface="Arial" panose="020B0604020202020204" pitchFamily="34" charset="0"/>
              </a:defRPr>
            </a:lvl1pPr>
          </a:lstStyle>
          <a:p>
            <a:pPr lvl="0"/>
            <a:r>
              <a:rPr lang="en-US" dirty="0"/>
              <a:t>Key clients:</a:t>
            </a:r>
            <a:endParaRPr lang="en-GB" dirty="0"/>
          </a:p>
        </p:txBody>
      </p:sp>
      <p:sp>
        <p:nvSpPr>
          <p:cNvPr id="12" name="Text Placeholder 11"/>
          <p:cNvSpPr>
            <a:spLocks noGrp="1"/>
          </p:cNvSpPr>
          <p:nvPr>
            <p:ph type="body" sz="quarter" idx="76" hasCustomPrompt="1"/>
            <p:custDataLst>
              <p:tags r:id="rId12"/>
            </p:custDataLst>
          </p:nvPr>
        </p:nvSpPr>
        <p:spPr>
          <a:xfrm>
            <a:off x="7210425" y="2238375"/>
            <a:ext cx="4421188" cy="2384425"/>
          </a:xfrm>
        </p:spPr>
        <p:txBody>
          <a:bodyPr numCol="2">
            <a:normAutofit/>
          </a:bodyPr>
          <a:lstStyle>
            <a:lvl1pPr marL="285750" indent="-285750">
              <a:spcBef>
                <a:spcPts val="0"/>
              </a:spcBef>
              <a:spcAft>
                <a:spcPts val="400"/>
              </a:spcAft>
              <a:buFont typeface="Arial" panose="020B0604020202020204" pitchFamily="34" charset="0"/>
              <a:buChar char="•"/>
              <a:defRPr sz="1600">
                <a:latin typeface="Arial" panose="020B0604020202020204" pitchFamily="34" charset="0"/>
                <a:cs typeface="Arial" panose="020B0604020202020204" pitchFamily="34" charset="0"/>
              </a:defRPr>
            </a:lvl1pPr>
          </a:lstStyle>
          <a:p>
            <a:pPr lvl="0"/>
            <a:r>
              <a:rPr lang="en-US" dirty="0"/>
              <a:t>client list</a:t>
            </a:r>
            <a:endParaRPr lang="en-GB" dirty="0"/>
          </a:p>
        </p:txBody>
      </p:sp>
    </p:spTree>
    <p:extLst>
      <p:ext uri="{BB962C8B-B14F-4D97-AF65-F5344CB8AC3E}">
        <p14:creationId xmlns:p14="http://schemas.microsoft.com/office/powerpoint/2010/main" val="206600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 col block clr1">
    <p:spTree>
      <p:nvGrpSpPr>
        <p:cNvPr id="1" name=""/>
        <p:cNvGrpSpPr/>
        <p:nvPr/>
      </p:nvGrpSpPr>
      <p:grpSpPr>
        <a:xfrm>
          <a:off x="0" y="0"/>
          <a:ext cx="0" cy="0"/>
          <a:chOff x="0" y="0"/>
          <a:chExt cx="0" cy="0"/>
        </a:xfrm>
      </p:grpSpPr>
      <p:sp>
        <p:nvSpPr>
          <p:cNvPr id="16" name="Icon 3">
            <a:extLst>
              <a:ext uri="{FF2B5EF4-FFF2-40B4-BE49-F238E27FC236}">
                <a16:creationId xmlns:a16="http://schemas.microsoft.com/office/drawing/2014/main" id="{B2D13627-B515-4D6B-9A9E-48F73FA9E82D}"/>
              </a:ext>
            </a:extLst>
          </p:cNvPr>
          <p:cNvSpPr>
            <a:spLocks noGrp="1"/>
          </p:cNvSpPr>
          <p:nvPr>
            <p:ph type="pic" sz="quarter" idx="15"/>
            <p:custDataLst>
              <p:tags r:id="rId1"/>
            </p:custDataLst>
          </p:nvPr>
        </p:nvSpPr>
        <p:spPr>
          <a:xfrm>
            <a:off x="8223894" y="1774800"/>
            <a:ext cx="3528000" cy="1764000"/>
          </a:xfrm>
        </p:spPr>
        <p:txBody>
          <a:bodyPr/>
          <a:lstStyle>
            <a:lvl1pPr>
              <a:defRPr sz="1400"/>
            </a:lvl1pPr>
          </a:lstStyle>
          <a:p>
            <a:r>
              <a:rPr lang="en-US"/>
              <a:t>Click icon to add picture</a:t>
            </a:r>
          </a:p>
        </p:txBody>
      </p:sp>
      <p:sp>
        <p:nvSpPr>
          <p:cNvPr id="15" name="Icon 2">
            <a:extLst>
              <a:ext uri="{FF2B5EF4-FFF2-40B4-BE49-F238E27FC236}">
                <a16:creationId xmlns:a16="http://schemas.microsoft.com/office/drawing/2014/main" id="{71722353-CFEF-4B2B-BD16-54DCCE1A2490}"/>
              </a:ext>
            </a:extLst>
          </p:cNvPr>
          <p:cNvSpPr>
            <a:spLocks noGrp="1"/>
          </p:cNvSpPr>
          <p:nvPr>
            <p:ph type="pic" sz="quarter" idx="14"/>
            <p:custDataLst>
              <p:tags r:id="rId2"/>
            </p:custDataLst>
          </p:nvPr>
        </p:nvSpPr>
        <p:spPr>
          <a:xfrm>
            <a:off x="4353006" y="1774800"/>
            <a:ext cx="3528000" cy="1764000"/>
          </a:xfrm>
        </p:spPr>
        <p:txBody>
          <a:bodyPr/>
          <a:lstStyle>
            <a:lvl1pPr>
              <a:defRPr sz="1400"/>
            </a:lvl1pPr>
          </a:lstStyle>
          <a:p>
            <a:r>
              <a:rPr lang="en-US"/>
              <a:t>Click icon to add picture</a:t>
            </a:r>
            <a:endParaRPr lang="en-US" dirty="0"/>
          </a:p>
        </p:txBody>
      </p:sp>
      <p:sp>
        <p:nvSpPr>
          <p:cNvPr id="4" name="Icon 1">
            <a:extLst>
              <a:ext uri="{FF2B5EF4-FFF2-40B4-BE49-F238E27FC236}">
                <a16:creationId xmlns:a16="http://schemas.microsoft.com/office/drawing/2014/main" id="{067DAA0D-CBEC-4F64-A950-F3D469BB4EAA}"/>
              </a:ext>
            </a:extLst>
          </p:cNvPr>
          <p:cNvSpPr>
            <a:spLocks noGrp="1"/>
          </p:cNvSpPr>
          <p:nvPr>
            <p:ph type="pic" sz="quarter" idx="13"/>
            <p:custDataLst>
              <p:tags r:id="rId3"/>
            </p:custDataLst>
          </p:nvPr>
        </p:nvSpPr>
        <p:spPr>
          <a:xfrm>
            <a:off x="452438" y="1774800"/>
            <a:ext cx="3528000" cy="1764000"/>
          </a:xfrm>
        </p:spPr>
        <p:txBody>
          <a:bodyPr/>
          <a:lstStyle>
            <a:lvl1pPr>
              <a:defRPr sz="1400"/>
            </a:lvl1pPr>
          </a:lstStyle>
          <a:p>
            <a:r>
              <a:rPr lang="en-US"/>
              <a:t>Click icon to add picture</a:t>
            </a:r>
          </a:p>
        </p:txBody>
      </p:sp>
      <p:sp>
        <p:nvSpPr>
          <p:cNvPr id="20" name="Text 1">
            <a:extLst>
              <a:ext uri="{FF2B5EF4-FFF2-40B4-BE49-F238E27FC236}">
                <a16:creationId xmlns:a16="http://schemas.microsoft.com/office/drawing/2014/main" id="{5509E178-6E41-481E-A917-22DA56BC5AEF}"/>
              </a:ext>
            </a:extLst>
          </p:cNvPr>
          <p:cNvSpPr>
            <a:spLocks noGrp="1"/>
          </p:cNvSpPr>
          <p:nvPr>
            <p:ph type="body" sz="quarter" idx="10"/>
          </p:nvPr>
        </p:nvSpPr>
        <p:spPr bwMode="white">
          <a:xfrm>
            <a:off x="439738" y="3535200"/>
            <a:ext cx="3564000" cy="2634395"/>
          </a:xfrm>
          <a:solidFill>
            <a:schemeClr val="accent1"/>
          </a:solidFill>
        </p:spPr>
        <p:txBody>
          <a:bodyPr lIns="144000" tIns="144000" rIns="144000" bIns="144000"/>
          <a:lstStyle>
            <a:lvl1pPr>
              <a:spcBef>
                <a:spcPts val="600"/>
              </a:spcBef>
              <a:spcAft>
                <a:spcPts val="600"/>
              </a:spcAft>
              <a:defRPr baseline="0">
                <a:solidFill>
                  <a:schemeClr val="bg1"/>
                </a:solidFill>
              </a:defRPr>
            </a:lvl1pPr>
            <a:lvl2pPr>
              <a:spcBef>
                <a:spcPts val="600"/>
              </a:spcBef>
              <a:spcAft>
                <a:spcPts val="600"/>
              </a:spcAft>
              <a:defRPr baseline="0">
                <a:solidFill>
                  <a:schemeClr val="bg1"/>
                </a:solidFill>
              </a:defRPr>
            </a:lvl2pPr>
            <a:lvl3pPr>
              <a:spcBef>
                <a:spcPts val="600"/>
              </a:spcBef>
              <a:spcAft>
                <a:spcPts val="600"/>
              </a:spcAft>
              <a:defRPr baseline="0">
                <a:solidFill>
                  <a:schemeClr val="bg1"/>
                </a:solidFill>
              </a:defRPr>
            </a:lvl3pPr>
            <a:lvl4pPr>
              <a:spcBef>
                <a:spcPts val="600"/>
              </a:spcBef>
              <a:spcAft>
                <a:spcPts val="600"/>
              </a:spcAft>
              <a:buClr>
                <a:schemeClr val="bg1"/>
              </a:buClr>
              <a:defRPr baseline="0">
                <a:solidFill>
                  <a:schemeClr val="bg1"/>
                </a:solidFill>
              </a:defRPr>
            </a:lvl4pPr>
            <a:lvl5pPr>
              <a:spcBef>
                <a:spcPts val="600"/>
              </a:spcBef>
              <a:spcAft>
                <a:spcPts val="600"/>
              </a:spcAft>
              <a:buClr>
                <a:schemeClr val="bg1"/>
              </a:buClr>
              <a:defRPr baseline="0">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
        <p:nvSpPr>
          <p:cNvPr id="9" name="Text 1">
            <a:extLst>
              <a:ext uri="{FF2B5EF4-FFF2-40B4-BE49-F238E27FC236}">
                <a16:creationId xmlns:a16="http://schemas.microsoft.com/office/drawing/2014/main" id="{5509E178-6E41-481E-A917-22DA56BC5AEF}"/>
              </a:ext>
            </a:extLst>
          </p:cNvPr>
          <p:cNvSpPr>
            <a:spLocks noGrp="1"/>
          </p:cNvSpPr>
          <p:nvPr>
            <p:ph type="body" sz="quarter" idx="16"/>
          </p:nvPr>
        </p:nvSpPr>
        <p:spPr bwMode="white">
          <a:xfrm>
            <a:off x="4337564" y="3535200"/>
            <a:ext cx="3564000" cy="2634395"/>
          </a:xfrm>
          <a:solidFill>
            <a:schemeClr val="accent1"/>
          </a:solidFill>
        </p:spPr>
        <p:txBody>
          <a:bodyPr lIns="144000" tIns="144000" rIns="144000" bIns="144000"/>
          <a:lstStyle>
            <a:lvl1pPr>
              <a:spcBef>
                <a:spcPts val="600"/>
              </a:spcBef>
              <a:spcAft>
                <a:spcPts val="600"/>
              </a:spcAft>
              <a:defRPr baseline="0">
                <a:solidFill>
                  <a:schemeClr val="bg1"/>
                </a:solidFill>
              </a:defRPr>
            </a:lvl1pPr>
            <a:lvl2pPr>
              <a:spcBef>
                <a:spcPts val="600"/>
              </a:spcBef>
              <a:spcAft>
                <a:spcPts val="600"/>
              </a:spcAft>
              <a:defRPr baseline="0">
                <a:solidFill>
                  <a:schemeClr val="bg1"/>
                </a:solidFill>
              </a:defRPr>
            </a:lvl2pPr>
            <a:lvl3pPr>
              <a:spcBef>
                <a:spcPts val="600"/>
              </a:spcBef>
              <a:spcAft>
                <a:spcPts val="600"/>
              </a:spcAft>
              <a:defRPr baseline="0">
                <a:solidFill>
                  <a:schemeClr val="bg1"/>
                </a:solidFill>
              </a:defRPr>
            </a:lvl3pPr>
            <a:lvl4pPr>
              <a:spcBef>
                <a:spcPts val="600"/>
              </a:spcBef>
              <a:spcAft>
                <a:spcPts val="600"/>
              </a:spcAft>
              <a:buClr>
                <a:schemeClr val="bg1"/>
              </a:buClr>
              <a:defRPr baseline="0">
                <a:solidFill>
                  <a:schemeClr val="bg1"/>
                </a:solidFill>
              </a:defRPr>
            </a:lvl4pPr>
            <a:lvl5pPr>
              <a:spcBef>
                <a:spcPts val="600"/>
              </a:spcBef>
              <a:spcAft>
                <a:spcPts val="600"/>
              </a:spcAft>
              <a:buClr>
                <a:schemeClr val="bg1"/>
              </a:buClr>
              <a:defRPr baseline="0">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1">
            <a:extLst>
              <a:ext uri="{FF2B5EF4-FFF2-40B4-BE49-F238E27FC236}">
                <a16:creationId xmlns:a16="http://schemas.microsoft.com/office/drawing/2014/main" id="{5509E178-6E41-481E-A917-22DA56BC5AEF}"/>
              </a:ext>
            </a:extLst>
          </p:cNvPr>
          <p:cNvSpPr>
            <a:spLocks noGrp="1"/>
          </p:cNvSpPr>
          <p:nvPr>
            <p:ph type="body" sz="quarter" idx="17"/>
          </p:nvPr>
        </p:nvSpPr>
        <p:spPr bwMode="white">
          <a:xfrm>
            <a:off x="8191500" y="3536051"/>
            <a:ext cx="3564000" cy="2634395"/>
          </a:xfrm>
          <a:solidFill>
            <a:schemeClr val="accent1"/>
          </a:solidFill>
        </p:spPr>
        <p:txBody>
          <a:bodyPr lIns="144000" tIns="144000" rIns="144000" bIns="144000"/>
          <a:lstStyle>
            <a:lvl1pPr>
              <a:spcBef>
                <a:spcPts val="600"/>
              </a:spcBef>
              <a:spcAft>
                <a:spcPts val="600"/>
              </a:spcAft>
              <a:defRPr baseline="0">
                <a:solidFill>
                  <a:schemeClr val="bg1"/>
                </a:solidFill>
              </a:defRPr>
            </a:lvl1pPr>
            <a:lvl2pPr>
              <a:spcBef>
                <a:spcPts val="600"/>
              </a:spcBef>
              <a:spcAft>
                <a:spcPts val="600"/>
              </a:spcAft>
              <a:defRPr baseline="0">
                <a:solidFill>
                  <a:schemeClr val="bg1"/>
                </a:solidFill>
              </a:defRPr>
            </a:lvl2pPr>
            <a:lvl3pPr>
              <a:spcBef>
                <a:spcPts val="600"/>
              </a:spcBef>
              <a:spcAft>
                <a:spcPts val="600"/>
              </a:spcAft>
              <a:defRPr baseline="0">
                <a:solidFill>
                  <a:schemeClr val="bg1"/>
                </a:solidFill>
              </a:defRPr>
            </a:lvl3pPr>
            <a:lvl4pPr>
              <a:spcBef>
                <a:spcPts val="600"/>
              </a:spcBef>
              <a:spcAft>
                <a:spcPts val="600"/>
              </a:spcAft>
              <a:buClr>
                <a:schemeClr val="bg1"/>
              </a:buClr>
              <a:defRPr baseline="0">
                <a:solidFill>
                  <a:schemeClr val="bg1"/>
                </a:solidFill>
              </a:defRPr>
            </a:lvl4pPr>
            <a:lvl5pPr>
              <a:spcBef>
                <a:spcPts val="600"/>
              </a:spcBef>
              <a:spcAft>
                <a:spcPts val="600"/>
              </a:spcAft>
              <a:buClr>
                <a:schemeClr val="bg1"/>
              </a:buClr>
              <a:defRPr baseline="0">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6064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 col block clr2">
    <p:spTree>
      <p:nvGrpSpPr>
        <p:cNvPr id="1" name=""/>
        <p:cNvGrpSpPr/>
        <p:nvPr/>
      </p:nvGrpSpPr>
      <p:grpSpPr>
        <a:xfrm>
          <a:off x="0" y="0"/>
          <a:ext cx="0" cy="0"/>
          <a:chOff x="0" y="0"/>
          <a:chExt cx="0" cy="0"/>
        </a:xfrm>
      </p:grpSpPr>
      <p:sp>
        <p:nvSpPr>
          <p:cNvPr id="16" name="Icon 3">
            <a:extLst>
              <a:ext uri="{FF2B5EF4-FFF2-40B4-BE49-F238E27FC236}">
                <a16:creationId xmlns:a16="http://schemas.microsoft.com/office/drawing/2014/main" id="{B2D13627-B515-4D6B-9A9E-48F73FA9E82D}"/>
              </a:ext>
            </a:extLst>
          </p:cNvPr>
          <p:cNvSpPr>
            <a:spLocks noGrp="1"/>
          </p:cNvSpPr>
          <p:nvPr>
            <p:ph type="pic" sz="quarter" idx="15"/>
            <p:custDataLst>
              <p:tags r:id="rId1"/>
            </p:custDataLst>
          </p:nvPr>
        </p:nvSpPr>
        <p:spPr>
          <a:xfrm>
            <a:off x="8223894" y="1774800"/>
            <a:ext cx="3528000" cy="1764000"/>
          </a:xfrm>
        </p:spPr>
        <p:txBody>
          <a:bodyPr/>
          <a:lstStyle>
            <a:lvl1pPr>
              <a:defRPr sz="1400"/>
            </a:lvl1pPr>
          </a:lstStyle>
          <a:p>
            <a:r>
              <a:rPr lang="en-US"/>
              <a:t>Click icon to add picture</a:t>
            </a:r>
          </a:p>
        </p:txBody>
      </p:sp>
      <p:sp>
        <p:nvSpPr>
          <p:cNvPr id="15" name="Icon 2">
            <a:extLst>
              <a:ext uri="{FF2B5EF4-FFF2-40B4-BE49-F238E27FC236}">
                <a16:creationId xmlns:a16="http://schemas.microsoft.com/office/drawing/2014/main" id="{71722353-CFEF-4B2B-BD16-54DCCE1A2490}"/>
              </a:ext>
            </a:extLst>
          </p:cNvPr>
          <p:cNvSpPr>
            <a:spLocks noGrp="1"/>
          </p:cNvSpPr>
          <p:nvPr>
            <p:ph type="pic" sz="quarter" idx="14"/>
            <p:custDataLst>
              <p:tags r:id="rId2"/>
            </p:custDataLst>
          </p:nvPr>
        </p:nvSpPr>
        <p:spPr>
          <a:xfrm>
            <a:off x="4353006" y="1774800"/>
            <a:ext cx="3528000" cy="1764000"/>
          </a:xfrm>
        </p:spPr>
        <p:txBody>
          <a:bodyPr/>
          <a:lstStyle>
            <a:lvl1pPr>
              <a:defRPr sz="1400"/>
            </a:lvl1pPr>
          </a:lstStyle>
          <a:p>
            <a:r>
              <a:rPr lang="en-US"/>
              <a:t>Click icon to add picture</a:t>
            </a:r>
          </a:p>
        </p:txBody>
      </p:sp>
      <p:sp>
        <p:nvSpPr>
          <p:cNvPr id="4" name="Icon 1">
            <a:extLst>
              <a:ext uri="{FF2B5EF4-FFF2-40B4-BE49-F238E27FC236}">
                <a16:creationId xmlns:a16="http://schemas.microsoft.com/office/drawing/2014/main" id="{067DAA0D-CBEC-4F64-A950-F3D469BB4EAA}"/>
              </a:ext>
            </a:extLst>
          </p:cNvPr>
          <p:cNvSpPr>
            <a:spLocks noGrp="1"/>
          </p:cNvSpPr>
          <p:nvPr>
            <p:ph type="pic" sz="quarter" idx="13"/>
            <p:custDataLst>
              <p:tags r:id="rId3"/>
            </p:custDataLst>
          </p:nvPr>
        </p:nvSpPr>
        <p:spPr>
          <a:xfrm>
            <a:off x="452438" y="1774800"/>
            <a:ext cx="3528000" cy="1764000"/>
          </a:xfrm>
        </p:spPr>
        <p:txBody>
          <a:bodyPr/>
          <a:lstStyle>
            <a:lvl1pPr>
              <a:defRPr sz="1400"/>
            </a:lvl1pPr>
          </a:lstStyle>
          <a:p>
            <a:r>
              <a:rPr lang="en-US"/>
              <a:t>Click icon to add picture</a:t>
            </a:r>
          </a:p>
        </p:txBody>
      </p:sp>
      <p:sp>
        <p:nvSpPr>
          <p:cNvPr id="20" name="Text 1">
            <a:extLst>
              <a:ext uri="{FF2B5EF4-FFF2-40B4-BE49-F238E27FC236}">
                <a16:creationId xmlns:a16="http://schemas.microsoft.com/office/drawing/2014/main" id="{5509E178-6E41-481E-A917-22DA56BC5AEF}"/>
              </a:ext>
            </a:extLst>
          </p:cNvPr>
          <p:cNvSpPr>
            <a:spLocks noGrp="1"/>
          </p:cNvSpPr>
          <p:nvPr>
            <p:ph type="body" sz="quarter" idx="10"/>
          </p:nvPr>
        </p:nvSpPr>
        <p:spPr bwMode="white">
          <a:xfrm>
            <a:off x="439738" y="3528000"/>
            <a:ext cx="3564000" cy="2634395"/>
          </a:xfrm>
          <a:solidFill>
            <a:schemeClr val="accent2"/>
          </a:solidFill>
        </p:spPr>
        <p:txBody>
          <a:bodyPr lIns="144000" tIns="144000" rIns="144000" bIns="144000"/>
          <a:lstStyle>
            <a:lvl1pPr>
              <a:spcBef>
                <a:spcPts val="600"/>
              </a:spcBef>
              <a:spcAft>
                <a:spcPts val="600"/>
              </a:spcAft>
              <a:defRPr baseline="0">
                <a:solidFill>
                  <a:schemeClr val="bg1"/>
                </a:solidFill>
              </a:defRPr>
            </a:lvl1pPr>
            <a:lvl2pPr>
              <a:spcBef>
                <a:spcPts val="600"/>
              </a:spcBef>
              <a:spcAft>
                <a:spcPts val="600"/>
              </a:spcAft>
              <a:defRPr baseline="0">
                <a:solidFill>
                  <a:schemeClr val="bg1"/>
                </a:solidFill>
              </a:defRPr>
            </a:lvl2pPr>
            <a:lvl3pPr>
              <a:spcBef>
                <a:spcPts val="600"/>
              </a:spcBef>
              <a:spcAft>
                <a:spcPts val="600"/>
              </a:spcAft>
              <a:defRPr baseline="0">
                <a:solidFill>
                  <a:schemeClr val="bg1"/>
                </a:solidFill>
              </a:defRPr>
            </a:lvl3pPr>
            <a:lvl4pPr>
              <a:spcBef>
                <a:spcPts val="600"/>
              </a:spcBef>
              <a:spcAft>
                <a:spcPts val="600"/>
              </a:spcAft>
              <a:buClr>
                <a:schemeClr val="bg1"/>
              </a:buClr>
              <a:defRPr baseline="0">
                <a:solidFill>
                  <a:schemeClr val="bg1"/>
                </a:solidFill>
              </a:defRPr>
            </a:lvl4pPr>
            <a:lvl5pPr>
              <a:spcBef>
                <a:spcPts val="600"/>
              </a:spcBef>
              <a:spcAft>
                <a:spcPts val="600"/>
              </a:spcAft>
              <a:buClr>
                <a:schemeClr val="bg1"/>
              </a:buClr>
              <a:defRPr baseline="0">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
        <p:nvSpPr>
          <p:cNvPr id="9" name="Text 1">
            <a:extLst>
              <a:ext uri="{FF2B5EF4-FFF2-40B4-BE49-F238E27FC236}">
                <a16:creationId xmlns:a16="http://schemas.microsoft.com/office/drawing/2014/main" id="{5509E178-6E41-481E-A917-22DA56BC5AEF}"/>
              </a:ext>
            </a:extLst>
          </p:cNvPr>
          <p:cNvSpPr>
            <a:spLocks noGrp="1"/>
          </p:cNvSpPr>
          <p:nvPr>
            <p:ph type="body" sz="quarter" idx="16"/>
          </p:nvPr>
        </p:nvSpPr>
        <p:spPr bwMode="white">
          <a:xfrm>
            <a:off x="4353006" y="3528000"/>
            <a:ext cx="3564000" cy="2634395"/>
          </a:xfrm>
          <a:solidFill>
            <a:schemeClr val="accent2"/>
          </a:solidFill>
        </p:spPr>
        <p:txBody>
          <a:bodyPr lIns="144000" tIns="144000" rIns="144000" bIns="144000"/>
          <a:lstStyle>
            <a:lvl1pPr>
              <a:spcBef>
                <a:spcPts val="600"/>
              </a:spcBef>
              <a:spcAft>
                <a:spcPts val="600"/>
              </a:spcAft>
              <a:defRPr baseline="0">
                <a:solidFill>
                  <a:schemeClr val="bg1"/>
                </a:solidFill>
              </a:defRPr>
            </a:lvl1pPr>
            <a:lvl2pPr>
              <a:spcBef>
                <a:spcPts val="600"/>
              </a:spcBef>
              <a:spcAft>
                <a:spcPts val="600"/>
              </a:spcAft>
              <a:defRPr baseline="0">
                <a:solidFill>
                  <a:schemeClr val="bg1"/>
                </a:solidFill>
              </a:defRPr>
            </a:lvl2pPr>
            <a:lvl3pPr>
              <a:spcBef>
                <a:spcPts val="600"/>
              </a:spcBef>
              <a:spcAft>
                <a:spcPts val="600"/>
              </a:spcAft>
              <a:defRPr baseline="0">
                <a:solidFill>
                  <a:schemeClr val="bg1"/>
                </a:solidFill>
              </a:defRPr>
            </a:lvl3pPr>
            <a:lvl4pPr>
              <a:spcBef>
                <a:spcPts val="600"/>
              </a:spcBef>
              <a:spcAft>
                <a:spcPts val="600"/>
              </a:spcAft>
              <a:buClr>
                <a:schemeClr val="bg1"/>
              </a:buClr>
              <a:defRPr baseline="0">
                <a:solidFill>
                  <a:schemeClr val="bg1"/>
                </a:solidFill>
              </a:defRPr>
            </a:lvl4pPr>
            <a:lvl5pPr>
              <a:spcBef>
                <a:spcPts val="600"/>
              </a:spcBef>
              <a:spcAft>
                <a:spcPts val="600"/>
              </a:spcAft>
              <a:buClr>
                <a:schemeClr val="bg1"/>
              </a:buClr>
              <a:defRPr baseline="0">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1">
            <a:extLst>
              <a:ext uri="{FF2B5EF4-FFF2-40B4-BE49-F238E27FC236}">
                <a16:creationId xmlns:a16="http://schemas.microsoft.com/office/drawing/2014/main" id="{5509E178-6E41-481E-A917-22DA56BC5AEF}"/>
              </a:ext>
            </a:extLst>
          </p:cNvPr>
          <p:cNvSpPr>
            <a:spLocks noGrp="1"/>
          </p:cNvSpPr>
          <p:nvPr>
            <p:ph type="body" sz="quarter" idx="17"/>
          </p:nvPr>
        </p:nvSpPr>
        <p:spPr bwMode="white">
          <a:xfrm>
            <a:off x="8211840" y="3528000"/>
            <a:ext cx="3564000" cy="2634395"/>
          </a:xfrm>
          <a:solidFill>
            <a:schemeClr val="accent2"/>
          </a:solidFill>
        </p:spPr>
        <p:txBody>
          <a:bodyPr lIns="144000" tIns="144000" rIns="144000" bIns="144000"/>
          <a:lstStyle>
            <a:lvl1pPr>
              <a:spcBef>
                <a:spcPts val="600"/>
              </a:spcBef>
              <a:spcAft>
                <a:spcPts val="600"/>
              </a:spcAft>
              <a:defRPr baseline="0">
                <a:solidFill>
                  <a:schemeClr val="bg1"/>
                </a:solidFill>
              </a:defRPr>
            </a:lvl1pPr>
            <a:lvl2pPr>
              <a:spcBef>
                <a:spcPts val="600"/>
              </a:spcBef>
              <a:spcAft>
                <a:spcPts val="600"/>
              </a:spcAft>
              <a:defRPr baseline="0">
                <a:solidFill>
                  <a:schemeClr val="bg1"/>
                </a:solidFill>
              </a:defRPr>
            </a:lvl2pPr>
            <a:lvl3pPr>
              <a:spcBef>
                <a:spcPts val="600"/>
              </a:spcBef>
              <a:spcAft>
                <a:spcPts val="600"/>
              </a:spcAft>
              <a:defRPr baseline="0">
                <a:solidFill>
                  <a:schemeClr val="bg1"/>
                </a:solidFill>
              </a:defRPr>
            </a:lvl3pPr>
            <a:lvl4pPr>
              <a:spcBef>
                <a:spcPts val="600"/>
              </a:spcBef>
              <a:spcAft>
                <a:spcPts val="600"/>
              </a:spcAft>
              <a:buClr>
                <a:schemeClr val="bg1"/>
              </a:buClr>
              <a:defRPr baseline="0">
                <a:solidFill>
                  <a:schemeClr val="bg1"/>
                </a:solidFill>
              </a:defRPr>
            </a:lvl4pPr>
            <a:lvl5pPr>
              <a:spcBef>
                <a:spcPts val="600"/>
              </a:spcBef>
              <a:spcAft>
                <a:spcPts val="600"/>
              </a:spcAft>
              <a:buClr>
                <a:schemeClr val="bg1"/>
              </a:buClr>
              <a:defRPr baseline="0">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61455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 col block clr3">
    <p:spTree>
      <p:nvGrpSpPr>
        <p:cNvPr id="1" name=""/>
        <p:cNvGrpSpPr/>
        <p:nvPr/>
      </p:nvGrpSpPr>
      <p:grpSpPr>
        <a:xfrm>
          <a:off x="0" y="0"/>
          <a:ext cx="0" cy="0"/>
          <a:chOff x="0" y="0"/>
          <a:chExt cx="0" cy="0"/>
        </a:xfrm>
      </p:grpSpPr>
      <p:sp>
        <p:nvSpPr>
          <p:cNvPr id="16" name="Icon 3">
            <a:extLst>
              <a:ext uri="{FF2B5EF4-FFF2-40B4-BE49-F238E27FC236}">
                <a16:creationId xmlns:a16="http://schemas.microsoft.com/office/drawing/2014/main" id="{B2D13627-B515-4D6B-9A9E-48F73FA9E82D}"/>
              </a:ext>
            </a:extLst>
          </p:cNvPr>
          <p:cNvSpPr>
            <a:spLocks noGrp="1"/>
          </p:cNvSpPr>
          <p:nvPr>
            <p:ph type="pic" sz="quarter" idx="15"/>
            <p:custDataLst>
              <p:tags r:id="rId1"/>
            </p:custDataLst>
          </p:nvPr>
        </p:nvSpPr>
        <p:spPr>
          <a:xfrm>
            <a:off x="8223894" y="1774800"/>
            <a:ext cx="3528000" cy="1764000"/>
          </a:xfrm>
        </p:spPr>
        <p:txBody>
          <a:bodyPr/>
          <a:lstStyle>
            <a:lvl1pPr>
              <a:defRPr sz="1400"/>
            </a:lvl1pPr>
          </a:lstStyle>
          <a:p>
            <a:r>
              <a:rPr lang="en-US"/>
              <a:t>Click icon to add picture</a:t>
            </a:r>
          </a:p>
        </p:txBody>
      </p:sp>
      <p:sp>
        <p:nvSpPr>
          <p:cNvPr id="22" name="Text 3">
            <a:extLst>
              <a:ext uri="{FF2B5EF4-FFF2-40B4-BE49-F238E27FC236}">
                <a16:creationId xmlns:a16="http://schemas.microsoft.com/office/drawing/2014/main" id="{3C7E2B57-B66D-4688-98A5-C14B6ABDD4E0}"/>
              </a:ext>
            </a:extLst>
          </p:cNvPr>
          <p:cNvSpPr>
            <a:spLocks noGrp="1"/>
          </p:cNvSpPr>
          <p:nvPr>
            <p:ph type="body" sz="quarter" idx="12"/>
          </p:nvPr>
        </p:nvSpPr>
        <p:spPr bwMode="white">
          <a:xfrm>
            <a:off x="8205894" y="3528000"/>
            <a:ext cx="3564000" cy="2634395"/>
          </a:xfrm>
          <a:solidFill>
            <a:schemeClr val="accent3"/>
          </a:solidFill>
        </p:spPr>
        <p:txBody>
          <a:bodyPr lIns="144000" tIns="144000" rIns="144000" bIns="144000"/>
          <a:lstStyle>
            <a:lvl1pPr>
              <a:spcBef>
                <a:spcPts val="600"/>
              </a:spcBef>
              <a:spcAft>
                <a:spcPts val="600"/>
              </a:spcAft>
              <a:defRPr baseline="0">
                <a:solidFill>
                  <a:schemeClr val="bg1"/>
                </a:solidFill>
              </a:defRPr>
            </a:lvl1pPr>
            <a:lvl2pPr>
              <a:spcBef>
                <a:spcPts val="600"/>
              </a:spcBef>
              <a:spcAft>
                <a:spcPts val="600"/>
              </a:spcAft>
              <a:defRPr baseline="0">
                <a:solidFill>
                  <a:schemeClr val="bg1"/>
                </a:solidFill>
              </a:defRPr>
            </a:lvl2pPr>
            <a:lvl3pPr>
              <a:spcBef>
                <a:spcPts val="600"/>
              </a:spcBef>
              <a:spcAft>
                <a:spcPts val="600"/>
              </a:spcAft>
              <a:defRPr baseline="0">
                <a:solidFill>
                  <a:schemeClr val="bg1"/>
                </a:solidFill>
              </a:defRPr>
            </a:lvl3pPr>
            <a:lvl4pPr>
              <a:spcBef>
                <a:spcPts val="600"/>
              </a:spcBef>
              <a:spcAft>
                <a:spcPts val="600"/>
              </a:spcAft>
              <a:buClr>
                <a:schemeClr val="bg1"/>
              </a:buClr>
              <a:defRPr baseline="0">
                <a:solidFill>
                  <a:schemeClr val="bg1"/>
                </a:solidFill>
              </a:defRPr>
            </a:lvl4pPr>
            <a:lvl5pPr>
              <a:spcBef>
                <a:spcPts val="600"/>
              </a:spcBef>
              <a:spcAft>
                <a:spcPts val="600"/>
              </a:spcAft>
              <a:buClr>
                <a:schemeClr val="bg1"/>
              </a:buClr>
              <a:defRPr baseline="0">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Icon 2">
            <a:extLst>
              <a:ext uri="{FF2B5EF4-FFF2-40B4-BE49-F238E27FC236}">
                <a16:creationId xmlns:a16="http://schemas.microsoft.com/office/drawing/2014/main" id="{71722353-CFEF-4B2B-BD16-54DCCE1A2490}"/>
              </a:ext>
            </a:extLst>
          </p:cNvPr>
          <p:cNvSpPr>
            <a:spLocks noGrp="1"/>
          </p:cNvSpPr>
          <p:nvPr>
            <p:ph type="pic" sz="quarter" idx="14"/>
            <p:custDataLst>
              <p:tags r:id="rId2"/>
            </p:custDataLst>
          </p:nvPr>
        </p:nvSpPr>
        <p:spPr>
          <a:xfrm>
            <a:off x="4353006" y="1774800"/>
            <a:ext cx="3528000" cy="1764000"/>
          </a:xfrm>
        </p:spPr>
        <p:txBody>
          <a:bodyPr/>
          <a:lstStyle>
            <a:lvl1pPr>
              <a:defRPr sz="1400"/>
            </a:lvl1pPr>
          </a:lstStyle>
          <a:p>
            <a:r>
              <a:rPr lang="en-US"/>
              <a:t>Click icon to add picture</a:t>
            </a:r>
          </a:p>
        </p:txBody>
      </p:sp>
      <p:sp>
        <p:nvSpPr>
          <p:cNvPr id="21" name="Text 2">
            <a:extLst>
              <a:ext uri="{FF2B5EF4-FFF2-40B4-BE49-F238E27FC236}">
                <a16:creationId xmlns:a16="http://schemas.microsoft.com/office/drawing/2014/main" id="{C41F7B7F-C3B7-4AEB-871D-ABEFFDD3BA1F}"/>
              </a:ext>
            </a:extLst>
          </p:cNvPr>
          <p:cNvSpPr>
            <a:spLocks noGrp="1"/>
          </p:cNvSpPr>
          <p:nvPr>
            <p:ph type="body" sz="quarter" idx="11"/>
          </p:nvPr>
        </p:nvSpPr>
        <p:spPr bwMode="white">
          <a:xfrm>
            <a:off x="4322816" y="3528000"/>
            <a:ext cx="3564000" cy="2634395"/>
          </a:xfrm>
          <a:solidFill>
            <a:schemeClr val="accent3"/>
          </a:solidFill>
        </p:spPr>
        <p:txBody>
          <a:bodyPr lIns="144000" tIns="144000" rIns="144000" bIns="144000"/>
          <a:lstStyle>
            <a:lvl1pPr>
              <a:spcBef>
                <a:spcPts val="600"/>
              </a:spcBef>
              <a:spcAft>
                <a:spcPts val="600"/>
              </a:spcAft>
              <a:defRPr baseline="0">
                <a:solidFill>
                  <a:schemeClr val="bg1"/>
                </a:solidFill>
              </a:defRPr>
            </a:lvl1pPr>
            <a:lvl2pPr>
              <a:spcBef>
                <a:spcPts val="600"/>
              </a:spcBef>
              <a:spcAft>
                <a:spcPts val="600"/>
              </a:spcAft>
              <a:defRPr baseline="0">
                <a:solidFill>
                  <a:schemeClr val="bg1"/>
                </a:solidFill>
              </a:defRPr>
            </a:lvl2pPr>
            <a:lvl3pPr>
              <a:spcBef>
                <a:spcPts val="600"/>
              </a:spcBef>
              <a:spcAft>
                <a:spcPts val="600"/>
              </a:spcAft>
              <a:defRPr baseline="0">
                <a:solidFill>
                  <a:schemeClr val="bg1"/>
                </a:solidFill>
              </a:defRPr>
            </a:lvl3pPr>
            <a:lvl4pPr>
              <a:spcBef>
                <a:spcPts val="600"/>
              </a:spcBef>
              <a:spcAft>
                <a:spcPts val="600"/>
              </a:spcAft>
              <a:buClr>
                <a:schemeClr val="bg1"/>
              </a:buClr>
              <a:defRPr baseline="0">
                <a:solidFill>
                  <a:schemeClr val="bg1"/>
                </a:solidFill>
              </a:defRPr>
            </a:lvl4pPr>
            <a:lvl5pPr>
              <a:spcBef>
                <a:spcPts val="600"/>
              </a:spcBef>
              <a:spcAft>
                <a:spcPts val="600"/>
              </a:spcAft>
              <a:buClr>
                <a:schemeClr val="bg1"/>
              </a:buClr>
              <a:defRPr baseline="0">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Icon 1">
            <a:extLst>
              <a:ext uri="{FF2B5EF4-FFF2-40B4-BE49-F238E27FC236}">
                <a16:creationId xmlns:a16="http://schemas.microsoft.com/office/drawing/2014/main" id="{067DAA0D-CBEC-4F64-A950-F3D469BB4EAA}"/>
              </a:ext>
            </a:extLst>
          </p:cNvPr>
          <p:cNvSpPr>
            <a:spLocks noGrp="1"/>
          </p:cNvSpPr>
          <p:nvPr>
            <p:ph type="pic" sz="quarter" idx="13"/>
            <p:custDataLst>
              <p:tags r:id="rId3"/>
            </p:custDataLst>
          </p:nvPr>
        </p:nvSpPr>
        <p:spPr>
          <a:xfrm>
            <a:off x="452438" y="1774800"/>
            <a:ext cx="3528000" cy="1764000"/>
          </a:xfrm>
        </p:spPr>
        <p:txBody>
          <a:bodyPr/>
          <a:lstStyle>
            <a:lvl1pPr>
              <a:defRPr sz="1400"/>
            </a:lvl1pPr>
          </a:lstStyle>
          <a:p>
            <a:r>
              <a:rPr lang="en-US"/>
              <a:t>Click icon to add picture</a:t>
            </a:r>
          </a:p>
        </p:txBody>
      </p:sp>
      <p:sp>
        <p:nvSpPr>
          <p:cNvPr id="20" name="Text 1">
            <a:extLst>
              <a:ext uri="{FF2B5EF4-FFF2-40B4-BE49-F238E27FC236}">
                <a16:creationId xmlns:a16="http://schemas.microsoft.com/office/drawing/2014/main" id="{5509E178-6E41-481E-A917-22DA56BC5AEF}"/>
              </a:ext>
            </a:extLst>
          </p:cNvPr>
          <p:cNvSpPr>
            <a:spLocks noGrp="1"/>
          </p:cNvSpPr>
          <p:nvPr>
            <p:ph type="body" sz="quarter" idx="10"/>
          </p:nvPr>
        </p:nvSpPr>
        <p:spPr bwMode="white">
          <a:xfrm>
            <a:off x="439738" y="3528000"/>
            <a:ext cx="3564000" cy="2634395"/>
          </a:xfrm>
          <a:solidFill>
            <a:schemeClr val="accent3"/>
          </a:solidFill>
        </p:spPr>
        <p:txBody>
          <a:bodyPr lIns="144000" tIns="144000" rIns="144000" bIns="144000"/>
          <a:lstStyle>
            <a:lvl1pPr>
              <a:spcBef>
                <a:spcPts val="600"/>
              </a:spcBef>
              <a:spcAft>
                <a:spcPts val="600"/>
              </a:spcAft>
              <a:defRPr baseline="0">
                <a:solidFill>
                  <a:schemeClr val="bg1"/>
                </a:solidFill>
              </a:defRPr>
            </a:lvl1pPr>
            <a:lvl2pPr>
              <a:spcBef>
                <a:spcPts val="600"/>
              </a:spcBef>
              <a:spcAft>
                <a:spcPts val="600"/>
              </a:spcAft>
              <a:defRPr baseline="0">
                <a:solidFill>
                  <a:schemeClr val="bg1"/>
                </a:solidFill>
              </a:defRPr>
            </a:lvl2pPr>
            <a:lvl3pPr>
              <a:spcBef>
                <a:spcPts val="600"/>
              </a:spcBef>
              <a:spcAft>
                <a:spcPts val="600"/>
              </a:spcAft>
              <a:defRPr baseline="0">
                <a:solidFill>
                  <a:schemeClr val="bg1"/>
                </a:solidFill>
              </a:defRPr>
            </a:lvl3pPr>
            <a:lvl4pPr>
              <a:spcBef>
                <a:spcPts val="600"/>
              </a:spcBef>
              <a:spcAft>
                <a:spcPts val="600"/>
              </a:spcAft>
              <a:buClr>
                <a:schemeClr val="bg1"/>
              </a:buClr>
              <a:defRPr baseline="0">
                <a:solidFill>
                  <a:schemeClr val="bg1"/>
                </a:solidFill>
              </a:defRPr>
            </a:lvl4pPr>
            <a:lvl5pPr>
              <a:spcBef>
                <a:spcPts val="600"/>
              </a:spcBef>
              <a:spcAft>
                <a:spcPts val="600"/>
              </a:spcAft>
              <a:buClr>
                <a:schemeClr val="bg1"/>
              </a:buClr>
              <a:defRPr baseline="0">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032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Process graphic">
    <p:spTree>
      <p:nvGrpSpPr>
        <p:cNvPr id="1" name=""/>
        <p:cNvGrpSpPr/>
        <p:nvPr/>
      </p:nvGrpSpPr>
      <p:grpSpPr>
        <a:xfrm>
          <a:off x="0" y="0"/>
          <a:ext cx="0" cy="0"/>
          <a:chOff x="0" y="0"/>
          <a:chExt cx="0" cy="0"/>
        </a:xfrm>
      </p:grpSpPr>
      <p:sp>
        <p:nvSpPr>
          <p:cNvPr id="21" name="Icon 4">
            <a:extLst>
              <a:ext uri="{FF2B5EF4-FFF2-40B4-BE49-F238E27FC236}">
                <a16:creationId xmlns:a16="http://schemas.microsoft.com/office/drawing/2014/main" id="{F9353621-2159-452C-80DE-BB67DDACF0FF}"/>
              </a:ext>
            </a:extLst>
          </p:cNvPr>
          <p:cNvSpPr>
            <a:spLocks noGrp="1"/>
          </p:cNvSpPr>
          <p:nvPr>
            <p:ph type="pic" sz="quarter" idx="47"/>
            <p:custDataLst>
              <p:tags r:id="rId1"/>
            </p:custDataLst>
          </p:nvPr>
        </p:nvSpPr>
        <p:spPr>
          <a:xfrm>
            <a:off x="9596292" y="1736932"/>
            <a:ext cx="2160000" cy="1080000"/>
          </a:xfrm>
        </p:spPr>
        <p:txBody>
          <a:bodyPr/>
          <a:lstStyle>
            <a:lvl1pPr>
              <a:defRPr sz="1400"/>
            </a:lvl1pPr>
          </a:lstStyle>
          <a:p>
            <a:r>
              <a:rPr lang="en-US"/>
              <a:t>Click icon to add picture</a:t>
            </a:r>
          </a:p>
        </p:txBody>
      </p:sp>
      <p:sp>
        <p:nvSpPr>
          <p:cNvPr id="19" name="Icon 3">
            <a:extLst>
              <a:ext uri="{FF2B5EF4-FFF2-40B4-BE49-F238E27FC236}">
                <a16:creationId xmlns:a16="http://schemas.microsoft.com/office/drawing/2014/main" id="{A1D3680D-5EB5-453B-BC18-C3232D5FF151}"/>
              </a:ext>
            </a:extLst>
          </p:cNvPr>
          <p:cNvSpPr>
            <a:spLocks noGrp="1"/>
          </p:cNvSpPr>
          <p:nvPr>
            <p:ph type="pic" sz="quarter" idx="46"/>
            <p:custDataLst>
              <p:tags r:id="rId2"/>
            </p:custDataLst>
          </p:nvPr>
        </p:nvSpPr>
        <p:spPr>
          <a:xfrm>
            <a:off x="6674807" y="1736932"/>
            <a:ext cx="2160000" cy="1080000"/>
          </a:xfrm>
        </p:spPr>
        <p:txBody>
          <a:bodyPr/>
          <a:lstStyle>
            <a:lvl1pPr>
              <a:defRPr sz="1400"/>
            </a:lvl1pPr>
          </a:lstStyle>
          <a:p>
            <a:r>
              <a:rPr lang="en-US"/>
              <a:t>Click icon to add picture</a:t>
            </a:r>
          </a:p>
        </p:txBody>
      </p:sp>
      <p:sp>
        <p:nvSpPr>
          <p:cNvPr id="18" name="Icon 2">
            <a:extLst>
              <a:ext uri="{FF2B5EF4-FFF2-40B4-BE49-F238E27FC236}">
                <a16:creationId xmlns:a16="http://schemas.microsoft.com/office/drawing/2014/main" id="{635D4413-14BD-423B-91C2-58B89A5D0175}"/>
              </a:ext>
            </a:extLst>
          </p:cNvPr>
          <p:cNvSpPr>
            <a:spLocks noGrp="1"/>
          </p:cNvSpPr>
          <p:nvPr>
            <p:ph type="pic" sz="quarter" idx="45"/>
            <p:custDataLst>
              <p:tags r:id="rId3"/>
            </p:custDataLst>
          </p:nvPr>
        </p:nvSpPr>
        <p:spPr>
          <a:xfrm>
            <a:off x="3748922" y="1736932"/>
            <a:ext cx="2160000" cy="1080000"/>
          </a:xfrm>
        </p:spPr>
        <p:txBody>
          <a:bodyPr/>
          <a:lstStyle>
            <a:lvl1pPr>
              <a:defRPr sz="1400"/>
            </a:lvl1pPr>
          </a:lstStyle>
          <a:p>
            <a:r>
              <a:rPr lang="en-US"/>
              <a:t>Click icon to add picture</a:t>
            </a:r>
          </a:p>
        </p:txBody>
      </p:sp>
      <p:sp>
        <p:nvSpPr>
          <p:cNvPr id="4" name="Icon 1">
            <a:extLst>
              <a:ext uri="{FF2B5EF4-FFF2-40B4-BE49-F238E27FC236}">
                <a16:creationId xmlns:a16="http://schemas.microsoft.com/office/drawing/2014/main" id="{B48970C1-9AD1-4312-8E1F-DA7E2B2664AC}"/>
              </a:ext>
            </a:extLst>
          </p:cNvPr>
          <p:cNvSpPr>
            <a:spLocks noGrp="1"/>
          </p:cNvSpPr>
          <p:nvPr>
            <p:ph type="pic" sz="quarter" idx="44"/>
            <p:custDataLst>
              <p:tags r:id="rId4"/>
            </p:custDataLst>
          </p:nvPr>
        </p:nvSpPr>
        <p:spPr>
          <a:xfrm>
            <a:off x="823036" y="1736932"/>
            <a:ext cx="2160000" cy="1080000"/>
          </a:xfrm>
        </p:spPr>
        <p:txBody>
          <a:bodyPr/>
          <a:lstStyle>
            <a:lvl1pPr>
              <a:defRPr sz="1400"/>
            </a:lvl1pPr>
          </a:lstStyle>
          <a:p>
            <a:r>
              <a:rPr lang="en-US"/>
              <a:t>Click icon to add picture</a:t>
            </a:r>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
        <p:nvSpPr>
          <p:cNvPr id="5" name="Picture Placeholder 4"/>
          <p:cNvSpPr>
            <a:spLocks noGrp="1"/>
          </p:cNvSpPr>
          <p:nvPr>
            <p:ph type="pic" sz="quarter" idx="48"/>
            <p:custDataLst>
              <p:tags r:id="rId5"/>
            </p:custDataLst>
          </p:nvPr>
        </p:nvSpPr>
        <p:spPr>
          <a:xfrm>
            <a:off x="428400" y="2818800"/>
            <a:ext cx="2556000" cy="0"/>
          </a:xfrm>
        </p:spPr>
        <p:txBody>
          <a:bodyPr/>
          <a:lstStyle>
            <a:lvl1pPr>
              <a:spcBef>
                <a:spcPts val="600"/>
              </a:spcBef>
              <a:spcAft>
                <a:spcPts val="600"/>
              </a:spcAft>
              <a:defRPr/>
            </a:lvl1pPr>
          </a:lstStyle>
          <a:p>
            <a:r>
              <a:rPr lang="en-US"/>
              <a:t>Click icon to add picture</a:t>
            </a:r>
            <a:endParaRPr lang="en-GB" dirty="0"/>
          </a:p>
        </p:txBody>
      </p:sp>
      <p:sp>
        <p:nvSpPr>
          <p:cNvPr id="7" name="Picture Placeholder 6"/>
          <p:cNvSpPr>
            <a:spLocks noGrp="1"/>
          </p:cNvSpPr>
          <p:nvPr>
            <p:ph type="pic" sz="quarter" idx="49"/>
            <p:custDataLst>
              <p:tags r:id="rId6"/>
            </p:custDataLst>
          </p:nvPr>
        </p:nvSpPr>
        <p:spPr>
          <a:xfrm>
            <a:off x="3351600" y="2818800"/>
            <a:ext cx="2556000" cy="0"/>
          </a:xfrm>
        </p:spPr>
        <p:txBody>
          <a:bodyPr/>
          <a:lstStyle/>
          <a:p>
            <a:r>
              <a:rPr lang="en-US"/>
              <a:t>Click icon to add picture</a:t>
            </a:r>
            <a:endParaRPr lang="en-GB"/>
          </a:p>
        </p:txBody>
      </p:sp>
      <p:sp>
        <p:nvSpPr>
          <p:cNvPr id="9" name="Picture Placeholder 8"/>
          <p:cNvSpPr>
            <a:spLocks noGrp="1"/>
          </p:cNvSpPr>
          <p:nvPr>
            <p:ph type="pic" sz="quarter" idx="50"/>
            <p:custDataLst>
              <p:tags r:id="rId7"/>
            </p:custDataLst>
          </p:nvPr>
        </p:nvSpPr>
        <p:spPr>
          <a:xfrm>
            <a:off x="6278562" y="2818800"/>
            <a:ext cx="2556000" cy="0"/>
          </a:xfrm>
        </p:spPr>
        <p:txBody>
          <a:bodyPr/>
          <a:lstStyle/>
          <a:p>
            <a:r>
              <a:rPr lang="en-US"/>
              <a:t>Click icon to add picture</a:t>
            </a:r>
            <a:endParaRPr lang="en-GB"/>
          </a:p>
        </p:txBody>
      </p:sp>
      <p:sp>
        <p:nvSpPr>
          <p:cNvPr id="11" name="Picture Placeholder 10"/>
          <p:cNvSpPr>
            <a:spLocks noGrp="1"/>
          </p:cNvSpPr>
          <p:nvPr>
            <p:ph type="pic" sz="quarter" idx="51"/>
            <p:custDataLst>
              <p:tags r:id="rId8"/>
            </p:custDataLst>
          </p:nvPr>
        </p:nvSpPr>
        <p:spPr>
          <a:xfrm>
            <a:off x="9205200" y="2818800"/>
            <a:ext cx="2556000" cy="0"/>
          </a:xfrm>
        </p:spPr>
        <p:txBody>
          <a:bodyPr/>
          <a:lstStyle/>
          <a:p>
            <a:r>
              <a:rPr lang="en-US"/>
              <a:t>Click icon to add picture</a:t>
            </a:r>
            <a:endParaRPr lang="en-GB"/>
          </a:p>
        </p:txBody>
      </p:sp>
      <p:sp>
        <p:nvSpPr>
          <p:cNvPr id="13" name="Picture Placeholder 12"/>
          <p:cNvSpPr>
            <a:spLocks noGrp="1"/>
          </p:cNvSpPr>
          <p:nvPr>
            <p:ph type="pic" sz="quarter" idx="52"/>
            <p:custDataLst>
              <p:tags r:id="rId9"/>
            </p:custDataLst>
          </p:nvPr>
        </p:nvSpPr>
        <p:spPr>
          <a:xfrm rot="5400000">
            <a:off x="2822400" y="2253600"/>
            <a:ext cx="540000" cy="327600"/>
          </a:xfrm>
        </p:spPr>
        <p:txBody>
          <a:bodyPr/>
          <a:lstStyle/>
          <a:p>
            <a:r>
              <a:rPr lang="en-US"/>
              <a:t>Click icon to add picture</a:t>
            </a:r>
            <a:endParaRPr lang="en-GB" dirty="0"/>
          </a:p>
        </p:txBody>
      </p:sp>
      <p:sp>
        <p:nvSpPr>
          <p:cNvPr id="15" name="Picture Placeholder 14"/>
          <p:cNvSpPr>
            <a:spLocks noGrp="1"/>
          </p:cNvSpPr>
          <p:nvPr>
            <p:ph type="pic" sz="quarter" idx="53"/>
            <p:custDataLst>
              <p:tags r:id="rId10"/>
            </p:custDataLst>
          </p:nvPr>
        </p:nvSpPr>
        <p:spPr>
          <a:xfrm rot="5400000">
            <a:off x="5745600" y="2253600"/>
            <a:ext cx="540000" cy="327600"/>
          </a:xfrm>
        </p:spPr>
        <p:txBody>
          <a:bodyPr/>
          <a:lstStyle/>
          <a:p>
            <a:r>
              <a:rPr lang="en-US"/>
              <a:t>Click icon to add picture</a:t>
            </a:r>
            <a:endParaRPr lang="en-GB"/>
          </a:p>
        </p:txBody>
      </p:sp>
      <p:sp>
        <p:nvSpPr>
          <p:cNvPr id="25" name="Picture Placeholder 24"/>
          <p:cNvSpPr>
            <a:spLocks noGrp="1"/>
          </p:cNvSpPr>
          <p:nvPr>
            <p:ph type="pic" sz="quarter" idx="54"/>
            <p:custDataLst>
              <p:tags r:id="rId11"/>
            </p:custDataLst>
          </p:nvPr>
        </p:nvSpPr>
        <p:spPr>
          <a:xfrm rot="5400000">
            <a:off x="8668800" y="2253600"/>
            <a:ext cx="540000" cy="327600"/>
          </a:xfrm>
        </p:spPr>
        <p:txBody>
          <a:bodyPr/>
          <a:lstStyle/>
          <a:p>
            <a:r>
              <a:rPr lang="en-US"/>
              <a:t>Click icon to add picture</a:t>
            </a:r>
            <a:endParaRPr lang="en-GB"/>
          </a:p>
        </p:txBody>
      </p:sp>
      <p:sp>
        <p:nvSpPr>
          <p:cNvPr id="32" name="Text 4">
            <a:extLst>
              <a:ext uri="{FF2B5EF4-FFF2-40B4-BE49-F238E27FC236}">
                <a16:creationId xmlns:a16="http://schemas.microsoft.com/office/drawing/2014/main" id="{95FF0C88-C48F-4449-AA87-CD481E928760}"/>
              </a:ext>
            </a:extLst>
          </p:cNvPr>
          <p:cNvSpPr>
            <a:spLocks noGrp="1"/>
          </p:cNvSpPr>
          <p:nvPr>
            <p:ph type="body" sz="quarter" idx="43"/>
          </p:nvPr>
        </p:nvSpPr>
        <p:spPr bwMode="white">
          <a:xfrm>
            <a:off x="9204696" y="2868881"/>
            <a:ext cx="2556000" cy="3400960"/>
          </a:xfrm>
          <a:solidFill>
            <a:schemeClr val="bg1"/>
          </a:solidFill>
        </p:spPr>
        <p:txBody>
          <a:bodyPr tIns="144000"/>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Text 3">
            <a:extLst>
              <a:ext uri="{FF2B5EF4-FFF2-40B4-BE49-F238E27FC236}">
                <a16:creationId xmlns:a16="http://schemas.microsoft.com/office/drawing/2014/main" id="{E06EB8AF-4D99-4719-996B-BDFA2DE9DDB8}"/>
              </a:ext>
            </a:extLst>
          </p:cNvPr>
          <p:cNvSpPr>
            <a:spLocks noGrp="1"/>
          </p:cNvSpPr>
          <p:nvPr>
            <p:ph type="body" sz="quarter" idx="41"/>
          </p:nvPr>
        </p:nvSpPr>
        <p:spPr bwMode="white">
          <a:xfrm>
            <a:off x="6278809" y="2868881"/>
            <a:ext cx="2556000" cy="3400960"/>
          </a:xfrm>
          <a:solidFill>
            <a:schemeClr val="bg1"/>
          </a:solidFill>
        </p:spPr>
        <p:txBody>
          <a:bodyPr tIns="144000"/>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ext 2">
            <a:extLst>
              <a:ext uri="{FF2B5EF4-FFF2-40B4-BE49-F238E27FC236}">
                <a16:creationId xmlns:a16="http://schemas.microsoft.com/office/drawing/2014/main" id="{D03811D2-80AE-4595-A6D8-5E3AA568E4E6}"/>
              </a:ext>
            </a:extLst>
          </p:cNvPr>
          <p:cNvSpPr>
            <a:spLocks noGrp="1"/>
          </p:cNvSpPr>
          <p:nvPr>
            <p:ph type="body" sz="quarter" idx="39"/>
          </p:nvPr>
        </p:nvSpPr>
        <p:spPr bwMode="white">
          <a:xfrm>
            <a:off x="3352923" y="2868881"/>
            <a:ext cx="2556000" cy="3400960"/>
          </a:xfrm>
          <a:solidFill>
            <a:schemeClr val="bg1"/>
          </a:solidFill>
        </p:spPr>
        <p:txBody>
          <a:bodyPr tIns="144000"/>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1">
            <a:extLst>
              <a:ext uri="{FF2B5EF4-FFF2-40B4-BE49-F238E27FC236}">
                <a16:creationId xmlns:a16="http://schemas.microsoft.com/office/drawing/2014/main" id="{5509E178-6E41-481E-A917-22DA56BC5AEF}"/>
              </a:ext>
            </a:extLst>
          </p:cNvPr>
          <p:cNvSpPr>
            <a:spLocks noGrp="1"/>
          </p:cNvSpPr>
          <p:nvPr>
            <p:ph type="body" sz="quarter" idx="10"/>
          </p:nvPr>
        </p:nvSpPr>
        <p:spPr bwMode="white">
          <a:xfrm>
            <a:off x="427037" y="2867674"/>
            <a:ext cx="2556000" cy="3400960"/>
          </a:xfrm>
          <a:solidFill>
            <a:schemeClr val="bg1"/>
          </a:solidFill>
        </p:spPr>
        <p:txBody>
          <a:bodyPr tIns="144000"/>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63695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rocess graphic 2">
    <p:spTree>
      <p:nvGrpSpPr>
        <p:cNvPr id="1" name=""/>
        <p:cNvGrpSpPr/>
        <p:nvPr/>
      </p:nvGrpSpPr>
      <p:grpSpPr>
        <a:xfrm>
          <a:off x="0" y="0"/>
          <a:ext cx="0" cy="0"/>
          <a:chOff x="0" y="0"/>
          <a:chExt cx="0" cy="0"/>
        </a:xfrm>
      </p:grpSpPr>
      <p:sp>
        <p:nvSpPr>
          <p:cNvPr id="11" name="Process Text 3">
            <a:extLst>
              <a:ext uri="{FF2B5EF4-FFF2-40B4-BE49-F238E27FC236}">
                <a16:creationId xmlns:a16="http://schemas.microsoft.com/office/drawing/2014/main" id="{4603824C-D88A-4EA3-89B2-EBC6D17143EA}"/>
              </a:ext>
            </a:extLst>
          </p:cNvPr>
          <p:cNvSpPr>
            <a:spLocks noGrp="1"/>
          </p:cNvSpPr>
          <p:nvPr>
            <p:ph type="body" sz="quarter" idx="23"/>
          </p:nvPr>
        </p:nvSpPr>
        <p:spPr>
          <a:xfrm>
            <a:off x="8471549" y="2758074"/>
            <a:ext cx="3268800" cy="3205162"/>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End Process">
            <a:extLst>
              <a:ext uri="{FF2B5EF4-FFF2-40B4-BE49-F238E27FC236}">
                <a16:creationId xmlns:a16="http://schemas.microsoft.com/office/drawing/2014/main" id="{3E1FF86D-6B0D-42A8-8302-42FF7B83ED72}"/>
              </a:ext>
            </a:extLst>
          </p:cNvPr>
          <p:cNvSpPr>
            <a:spLocks noGrp="1"/>
          </p:cNvSpPr>
          <p:nvPr>
            <p:ph type="body" sz="quarter" idx="18" hasCustomPrompt="1"/>
          </p:nvPr>
        </p:nvSpPr>
        <p:spPr>
          <a:xfrm>
            <a:off x="8477143" y="1736904"/>
            <a:ext cx="3268800" cy="828000"/>
          </a:xfrm>
          <a:solidFill>
            <a:schemeClr val="accent1"/>
          </a:solidFill>
        </p:spPr>
        <p:txBody>
          <a:bodyPr lIns="144000" tIns="144000" rIns="144000" bIns="144000" anchor="ctr" anchorCtr="0">
            <a:noAutofit/>
          </a:bodyPr>
          <a:lstStyle>
            <a:lvl1pPr algn="ctr">
              <a:defRPr sz="2400" b="1"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Enter text</a:t>
            </a:r>
          </a:p>
        </p:txBody>
      </p:sp>
      <p:sp>
        <p:nvSpPr>
          <p:cNvPr id="10" name="Process Text 2">
            <a:extLst>
              <a:ext uri="{FF2B5EF4-FFF2-40B4-BE49-F238E27FC236}">
                <a16:creationId xmlns:a16="http://schemas.microsoft.com/office/drawing/2014/main" id="{A87FC57D-32C4-4ABA-BB18-017B8295D35B}"/>
              </a:ext>
            </a:extLst>
          </p:cNvPr>
          <p:cNvSpPr>
            <a:spLocks noGrp="1"/>
          </p:cNvSpPr>
          <p:nvPr>
            <p:ph type="body" sz="quarter" idx="22"/>
          </p:nvPr>
        </p:nvSpPr>
        <p:spPr>
          <a:xfrm>
            <a:off x="4451606" y="2746376"/>
            <a:ext cx="3268800" cy="3205162"/>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rocess 2">
            <a:extLst>
              <a:ext uri="{FF2B5EF4-FFF2-40B4-BE49-F238E27FC236}">
                <a16:creationId xmlns:a16="http://schemas.microsoft.com/office/drawing/2014/main" id="{2AFC1085-0DE3-4EB3-B383-EEF8A0659B07}"/>
              </a:ext>
            </a:extLst>
          </p:cNvPr>
          <p:cNvSpPr>
            <a:spLocks noGrp="1"/>
          </p:cNvSpPr>
          <p:nvPr>
            <p:ph type="body" sz="quarter" idx="19" hasCustomPrompt="1"/>
          </p:nvPr>
        </p:nvSpPr>
        <p:spPr>
          <a:xfrm>
            <a:off x="4457855" y="1736904"/>
            <a:ext cx="3268800" cy="828000"/>
          </a:xfrm>
          <a:solidFill>
            <a:schemeClr val="accent2"/>
          </a:solidFill>
        </p:spPr>
        <p:txBody>
          <a:bodyPr lIns="144000" tIns="144000" rIns="144000" bIns="144000" anchor="ctr" anchorCtr="0">
            <a:noAutofit/>
          </a:bodyPr>
          <a:lstStyle>
            <a:lvl1pPr algn="ctr">
              <a:defRPr sz="2400" b="1"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Enter text</a:t>
            </a:r>
          </a:p>
        </p:txBody>
      </p:sp>
      <p:sp>
        <p:nvSpPr>
          <p:cNvPr id="9" name="Process Text 1">
            <a:extLst>
              <a:ext uri="{FF2B5EF4-FFF2-40B4-BE49-F238E27FC236}">
                <a16:creationId xmlns:a16="http://schemas.microsoft.com/office/drawing/2014/main" id="{6B762D70-B342-4470-AF5D-496DC9CC4AFC}"/>
              </a:ext>
            </a:extLst>
          </p:cNvPr>
          <p:cNvSpPr>
            <a:spLocks noGrp="1"/>
          </p:cNvSpPr>
          <p:nvPr>
            <p:ph type="body" sz="quarter" idx="21"/>
          </p:nvPr>
        </p:nvSpPr>
        <p:spPr>
          <a:xfrm>
            <a:off x="431664" y="2744788"/>
            <a:ext cx="3268800" cy="3205162"/>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rocess 1">
            <a:extLst>
              <a:ext uri="{FF2B5EF4-FFF2-40B4-BE49-F238E27FC236}">
                <a16:creationId xmlns:a16="http://schemas.microsoft.com/office/drawing/2014/main" id="{92DC620B-9FA0-4FC8-8001-8A0BD959CF28}"/>
              </a:ext>
            </a:extLst>
          </p:cNvPr>
          <p:cNvSpPr>
            <a:spLocks noGrp="1"/>
          </p:cNvSpPr>
          <p:nvPr>
            <p:ph type="body" sz="quarter" idx="20" hasCustomPrompt="1"/>
          </p:nvPr>
        </p:nvSpPr>
        <p:spPr>
          <a:xfrm>
            <a:off x="432000" y="1736904"/>
            <a:ext cx="3268800" cy="828000"/>
          </a:xfrm>
          <a:solidFill>
            <a:schemeClr val="accent2"/>
          </a:solidFill>
        </p:spPr>
        <p:txBody>
          <a:bodyPr lIns="144000" tIns="144000" rIns="144000" bIns="144000" anchor="ctr" anchorCtr="0">
            <a:noAutofit/>
          </a:bodyPr>
          <a:lstStyle>
            <a:lvl1pPr algn="ctr">
              <a:defRPr sz="2400" b="1"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Enter text</a:t>
            </a:r>
          </a:p>
        </p:txBody>
      </p:sp>
      <p:sp>
        <p:nvSpPr>
          <p:cNvPr id="2" name="Title">
            <a:extLst>
              <a:ext uri="{FF2B5EF4-FFF2-40B4-BE49-F238E27FC236}">
                <a16:creationId xmlns:a16="http://schemas.microsoft.com/office/drawing/2014/main" id="{3DC17EFC-D76C-4D5A-98E1-1C683F5F324B}"/>
              </a:ext>
            </a:extLst>
          </p:cNvPr>
          <p:cNvSpPr>
            <a:spLocks noGrp="1"/>
          </p:cNvSpPr>
          <p:nvPr>
            <p:ph type="title"/>
          </p:nvPr>
        </p:nvSpPr>
        <p:spPr/>
        <p:txBody>
          <a:bodyPr/>
          <a:lstStyle/>
          <a:p>
            <a:r>
              <a:rPr lang="en-US"/>
              <a:t>Click to edit Master title style</a:t>
            </a:r>
          </a:p>
        </p:txBody>
      </p:sp>
      <p:sp>
        <p:nvSpPr>
          <p:cNvPr id="15" name="Picture Placeholder 14"/>
          <p:cNvSpPr>
            <a:spLocks noGrp="1"/>
          </p:cNvSpPr>
          <p:nvPr>
            <p:ph type="pic" sz="quarter" idx="24"/>
            <p:custDataLst>
              <p:tags r:id="rId1"/>
            </p:custDataLst>
          </p:nvPr>
        </p:nvSpPr>
        <p:spPr>
          <a:xfrm rot="5400000">
            <a:off x="3592800" y="1936800"/>
            <a:ext cx="576000" cy="432000"/>
          </a:xfrm>
        </p:spPr>
        <p:txBody>
          <a:bodyPr/>
          <a:lstStyle/>
          <a:p>
            <a:r>
              <a:rPr lang="en-US"/>
              <a:t>Click icon to add picture</a:t>
            </a:r>
            <a:endParaRPr lang="en-GB" dirty="0"/>
          </a:p>
        </p:txBody>
      </p:sp>
      <p:sp>
        <p:nvSpPr>
          <p:cNvPr id="17" name="Picture Placeholder 16"/>
          <p:cNvSpPr>
            <a:spLocks noGrp="1"/>
          </p:cNvSpPr>
          <p:nvPr>
            <p:ph type="pic" sz="quarter" idx="25"/>
            <p:custDataLst>
              <p:tags r:id="rId2"/>
            </p:custDataLst>
          </p:nvPr>
        </p:nvSpPr>
        <p:spPr>
          <a:xfrm rot="5400000">
            <a:off x="7617600" y="1936800"/>
            <a:ext cx="576000" cy="432000"/>
          </a:xfrm>
        </p:spPr>
        <p:txBody>
          <a:bodyPr/>
          <a:lstStyle/>
          <a:p>
            <a:r>
              <a:rPr lang="en-US"/>
              <a:t>Click icon to add picture</a:t>
            </a:r>
            <a:endParaRPr lang="en-GB" dirty="0"/>
          </a:p>
        </p:txBody>
      </p:sp>
    </p:spTree>
    <p:extLst>
      <p:ext uri="{BB962C8B-B14F-4D97-AF65-F5344CB8AC3E}">
        <p14:creationId xmlns:p14="http://schemas.microsoft.com/office/powerpoint/2010/main" val="2434678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 CVs">
    <p:spTree>
      <p:nvGrpSpPr>
        <p:cNvPr id="1" name=""/>
        <p:cNvGrpSpPr/>
        <p:nvPr/>
      </p:nvGrpSpPr>
      <p:grpSpPr>
        <a:xfrm>
          <a:off x="0" y="0"/>
          <a:ext cx="0" cy="0"/>
          <a:chOff x="0" y="0"/>
          <a:chExt cx="0" cy="0"/>
        </a:xfrm>
      </p:grpSpPr>
      <p:sp>
        <p:nvSpPr>
          <p:cNvPr id="26" name="CV 2">
            <a:extLst>
              <a:ext uri="{FF2B5EF4-FFF2-40B4-BE49-F238E27FC236}">
                <a16:creationId xmlns:a16="http://schemas.microsoft.com/office/drawing/2014/main" id="{68549607-FCF5-4825-9DC9-DDEB4E1A6938}"/>
              </a:ext>
            </a:extLst>
          </p:cNvPr>
          <p:cNvSpPr>
            <a:spLocks noGrp="1"/>
          </p:cNvSpPr>
          <p:nvPr>
            <p:ph type="body" sz="quarter" idx="17"/>
          </p:nvPr>
        </p:nvSpPr>
        <p:spPr>
          <a:xfrm>
            <a:off x="6284245" y="3636000"/>
            <a:ext cx="5487987" cy="2570825"/>
          </a:xfrm>
          <a:solidFill>
            <a:schemeClr val="bg1"/>
          </a:solidFill>
        </p:spPr>
        <p:txBody>
          <a:bodyPr lIns="0" tIns="144000" rIns="0" bIns="0"/>
          <a:lstStyle>
            <a:lvl1pPr>
              <a:spcBef>
                <a:spcPts val="600"/>
              </a:spcBef>
              <a:spcAft>
                <a:spcPts val="600"/>
              </a:spcAft>
              <a:defRPr sz="1600">
                <a:solidFill>
                  <a:schemeClr val="tx1"/>
                </a:solidFill>
              </a:defRPr>
            </a:lvl1pPr>
            <a:lvl2pPr>
              <a:spcBef>
                <a:spcPts val="600"/>
              </a:spcBef>
              <a:spcAft>
                <a:spcPts val="600"/>
              </a:spcAft>
              <a:defRPr sz="1600">
                <a:solidFill>
                  <a:schemeClr val="tx1"/>
                </a:solidFill>
              </a:defRPr>
            </a:lvl2pPr>
            <a:lvl3pPr marL="0" indent="0">
              <a:spcBef>
                <a:spcPts val="600"/>
              </a:spcBef>
              <a:spcAft>
                <a:spcPts val="600"/>
              </a:spcAft>
              <a:buClr>
                <a:schemeClr val="tx1"/>
              </a:buClr>
              <a:buFont typeface="Arial" panose="020B0604020202020204" pitchFamily="34" charset="0"/>
              <a:buNone/>
              <a:defRPr sz="1600" b="0">
                <a:solidFill>
                  <a:schemeClr val="tx1"/>
                </a:solidFill>
              </a:defRPr>
            </a:lvl3pPr>
            <a:lvl4pPr marL="720000" indent="-720000">
              <a:spcBef>
                <a:spcPts val="600"/>
              </a:spcBef>
              <a:spcAft>
                <a:spcPts val="600"/>
              </a:spcAft>
              <a:buClr>
                <a:schemeClr val="tx1"/>
              </a:buClr>
              <a:buFont typeface="Arial" panose="020B0604020202020204" pitchFamily="34" charset="0"/>
              <a:buChar char="•"/>
              <a:defRPr sz="1600">
                <a:solidFill>
                  <a:schemeClr val="tx1"/>
                </a:solidFill>
              </a:defRPr>
            </a:lvl4pPr>
            <a:lvl5pPr marL="1440000">
              <a:spcBef>
                <a:spcPts val="600"/>
              </a:spcBef>
              <a:spcAft>
                <a:spcPts val="600"/>
              </a:spcAft>
              <a:buClr>
                <a:schemeClr val="tx1"/>
              </a:buClr>
              <a:defRPr sz="1600">
                <a:solidFill>
                  <a:schemeClr val="tx1"/>
                </a:solidFill>
              </a:defRPr>
            </a:lvl5pPr>
            <a:lvl6pPr>
              <a:spcBef>
                <a:spcPts val="600"/>
              </a:spcBef>
              <a:spcAft>
                <a:spcPts val="600"/>
              </a:spcAft>
              <a:defRPr sz="1600"/>
            </a:lvl6pPr>
            <a:lvl7pPr>
              <a:spcBef>
                <a:spcPts val="600"/>
              </a:spcBef>
              <a:spcAft>
                <a:spcPts val="600"/>
              </a:spcAft>
              <a:defRPr sz="1600"/>
            </a:lvl7pPr>
            <a:lvl8pPr>
              <a:spcBef>
                <a:spcPts val="600"/>
              </a:spcBef>
              <a:spcAft>
                <a:spcPts val="600"/>
              </a:spcAft>
              <a:defRPr sz="1600"/>
            </a:lvl8pPr>
            <a:lvl9pPr>
              <a:spcBef>
                <a:spcPts val="600"/>
              </a:spcBef>
              <a:spcAft>
                <a:spcPts val="600"/>
              </a:spcAf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9" name="Line 2">
            <a:extLst>
              <a:ext uri="{FF2B5EF4-FFF2-40B4-BE49-F238E27FC236}">
                <a16:creationId xmlns:a16="http://schemas.microsoft.com/office/drawing/2014/main" id="{700C24CD-66AD-496B-B709-AA81D5C7D2BC}"/>
              </a:ext>
            </a:extLst>
          </p:cNvPr>
          <p:cNvCxnSpPr>
            <a:cxnSpLocks/>
          </p:cNvCxnSpPr>
          <p:nvPr userDrawn="1"/>
        </p:nvCxnSpPr>
        <p:spPr>
          <a:xfrm>
            <a:off x="6284245" y="3600000"/>
            <a:ext cx="5508000"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4" name="Pic 2">
            <a:extLst>
              <a:ext uri="{FF2B5EF4-FFF2-40B4-BE49-F238E27FC236}">
                <a16:creationId xmlns:a16="http://schemas.microsoft.com/office/drawing/2014/main" id="{2CD67642-08E4-4F71-AFF3-28ECE209BDBA}"/>
              </a:ext>
            </a:extLst>
          </p:cNvPr>
          <p:cNvSpPr>
            <a:spLocks noGrp="1"/>
          </p:cNvSpPr>
          <p:nvPr>
            <p:ph type="pic" sz="quarter" idx="15"/>
            <p:custDataLst>
              <p:tags r:id="rId1"/>
            </p:custDataLst>
          </p:nvPr>
        </p:nvSpPr>
        <p:spPr>
          <a:xfrm>
            <a:off x="6284245" y="1751012"/>
            <a:ext cx="1800000" cy="1800000"/>
          </a:xfrm>
          <a:solidFill>
            <a:schemeClr val="bg1">
              <a:lumMod val="95000"/>
            </a:schemeClr>
          </a:solidFill>
        </p:spPr>
        <p:txBody>
          <a:bodyPr/>
          <a:lstStyle>
            <a:lvl1pPr>
              <a:defRPr sz="1400" b="0"/>
            </a:lvl1pPr>
          </a:lstStyle>
          <a:p>
            <a:r>
              <a:rPr lang="en-US"/>
              <a:t>Click icon to add picture</a:t>
            </a:r>
            <a:endParaRPr lang="en-GB"/>
          </a:p>
        </p:txBody>
      </p:sp>
      <p:sp>
        <p:nvSpPr>
          <p:cNvPr id="25" name="CV 1">
            <a:extLst>
              <a:ext uri="{FF2B5EF4-FFF2-40B4-BE49-F238E27FC236}">
                <a16:creationId xmlns:a16="http://schemas.microsoft.com/office/drawing/2014/main" id="{D964B057-0107-4A3C-837C-6761098730DB}"/>
              </a:ext>
            </a:extLst>
          </p:cNvPr>
          <p:cNvSpPr>
            <a:spLocks noGrp="1"/>
          </p:cNvSpPr>
          <p:nvPr>
            <p:ph type="body" sz="quarter" idx="11"/>
          </p:nvPr>
        </p:nvSpPr>
        <p:spPr>
          <a:xfrm>
            <a:off x="439737" y="3636000"/>
            <a:ext cx="5487987" cy="2570825"/>
          </a:xfrm>
          <a:solidFill>
            <a:schemeClr val="bg1"/>
          </a:solidFill>
        </p:spPr>
        <p:txBody>
          <a:bodyPr lIns="0" tIns="144000" rIns="0" bIns="0"/>
          <a:lstStyle>
            <a:lvl1pPr>
              <a:spcBef>
                <a:spcPts val="600"/>
              </a:spcBef>
              <a:spcAft>
                <a:spcPts val="600"/>
              </a:spcAft>
              <a:defRPr sz="1600" baseline="0">
                <a:solidFill>
                  <a:schemeClr val="tx1"/>
                </a:solidFill>
              </a:defRPr>
            </a:lvl1pPr>
            <a:lvl2pPr>
              <a:spcBef>
                <a:spcPts val="600"/>
              </a:spcBef>
              <a:spcAft>
                <a:spcPts val="600"/>
              </a:spcAft>
              <a:defRPr sz="1600">
                <a:solidFill>
                  <a:schemeClr val="tx1"/>
                </a:solidFill>
              </a:defRPr>
            </a:lvl2pPr>
            <a:lvl3pPr marL="0" indent="0">
              <a:spcBef>
                <a:spcPts val="600"/>
              </a:spcBef>
              <a:spcAft>
                <a:spcPts val="600"/>
              </a:spcAft>
              <a:buClr>
                <a:schemeClr val="tx1"/>
              </a:buClr>
              <a:buFont typeface="Arial" panose="020B0604020202020204" pitchFamily="34" charset="0"/>
              <a:buNone/>
              <a:defRPr sz="1600" b="0">
                <a:solidFill>
                  <a:schemeClr val="tx1"/>
                </a:solidFill>
              </a:defRPr>
            </a:lvl3pPr>
            <a:lvl4pPr marL="720000" indent="-720000">
              <a:spcBef>
                <a:spcPts val="600"/>
              </a:spcBef>
              <a:spcAft>
                <a:spcPts val="600"/>
              </a:spcAft>
              <a:buClr>
                <a:schemeClr val="tx1"/>
              </a:buClr>
              <a:buFont typeface="Arial" panose="020B0604020202020204" pitchFamily="34" charset="0"/>
              <a:buChar char="•"/>
              <a:defRPr sz="1600">
                <a:solidFill>
                  <a:schemeClr val="tx1"/>
                </a:solidFill>
              </a:defRPr>
            </a:lvl4pPr>
            <a:lvl5pPr marL="1440000">
              <a:spcBef>
                <a:spcPts val="600"/>
              </a:spcBef>
              <a:spcAft>
                <a:spcPts val="600"/>
              </a:spcAft>
              <a:buClr>
                <a:schemeClr val="tx1"/>
              </a:buClr>
              <a:defRPr sz="1600">
                <a:solidFill>
                  <a:schemeClr val="tx1"/>
                </a:solidFill>
              </a:defRPr>
            </a:lvl5pPr>
            <a:lvl6pPr>
              <a:spcBef>
                <a:spcPts val="600"/>
              </a:spcBef>
              <a:spcAft>
                <a:spcPts val="600"/>
              </a:spcAft>
              <a:defRPr sz="1600"/>
            </a:lvl6pPr>
            <a:lvl7pPr>
              <a:spcBef>
                <a:spcPts val="600"/>
              </a:spcBef>
              <a:spcAft>
                <a:spcPts val="600"/>
              </a:spcAft>
              <a:buAutoNum type="arabicPeriod"/>
              <a:defRPr sz="1600"/>
            </a:lvl7pPr>
            <a:lvl8pPr>
              <a:spcBef>
                <a:spcPts val="600"/>
              </a:spcBef>
              <a:spcAft>
                <a:spcPts val="600"/>
              </a:spcAft>
              <a:buAutoNum type="alphaLcPeriod"/>
              <a:defRPr sz="1600"/>
            </a:lvl8pPr>
            <a:lvl9pPr>
              <a:spcBef>
                <a:spcPts val="600"/>
              </a:spcBef>
              <a:spcAft>
                <a:spcPts val="600"/>
              </a:spcAf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8" name="Line 1">
            <a:extLst>
              <a:ext uri="{FF2B5EF4-FFF2-40B4-BE49-F238E27FC236}">
                <a16:creationId xmlns:a16="http://schemas.microsoft.com/office/drawing/2014/main" id="{43EC1951-EFC4-471A-991F-2430BC703A6C}"/>
              </a:ext>
            </a:extLst>
          </p:cNvPr>
          <p:cNvCxnSpPr>
            <a:cxnSpLocks/>
          </p:cNvCxnSpPr>
          <p:nvPr userDrawn="1"/>
        </p:nvCxnSpPr>
        <p:spPr>
          <a:xfrm>
            <a:off x="439737" y="3600000"/>
            <a:ext cx="5508000"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3" name="Pic 1">
            <a:extLst>
              <a:ext uri="{FF2B5EF4-FFF2-40B4-BE49-F238E27FC236}">
                <a16:creationId xmlns:a16="http://schemas.microsoft.com/office/drawing/2014/main" id="{28A576B3-AD38-416E-B04E-883DBE03B78E}"/>
              </a:ext>
            </a:extLst>
          </p:cNvPr>
          <p:cNvSpPr>
            <a:spLocks noGrp="1"/>
          </p:cNvSpPr>
          <p:nvPr>
            <p:ph type="pic" sz="quarter" idx="10"/>
            <p:custDataLst>
              <p:tags r:id="rId2"/>
            </p:custDataLst>
          </p:nvPr>
        </p:nvSpPr>
        <p:spPr>
          <a:xfrm>
            <a:off x="439737" y="1751012"/>
            <a:ext cx="1800000" cy="1800000"/>
          </a:xfrm>
          <a:solidFill>
            <a:schemeClr val="bg1">
              <a:lumMod val="95000"/>
            </a:schemeClr>
          </a:solidFill>
        </p:spPr>
        <p:txBody>
          <a:bodyPr vert="horz" lIns="0" tIns="0" rIns="0" bIns="0" rtlCol="0">
            <a:noAutofit/>
          </a:bodyPr>
          <a:lstStyle>
            <a:lvl1pPr>
              <a:defRPr lang="en-GB" sz="1400" b="0" dirty="0"/>
            </a:lvl1pPr>
          </a:lstStyle>
          <a:p>
            <a:pPr lvl="0"/>
            <a:r>
              <a:rPr lang="en-US"/>
              <a:t>Click icon to add picture</a:t>
            </a:r>
            <a:endParaRPr lang="en-GB"/>
          </a:p>
        </p:txBody>
      </p:sp>
      <p:sp>
        <p:nvSpPr>
          <p:cNvPr id="2" name="Title">
            <a:extLst>
              <a:ext uri="{FF2B5EF4-FFF2-40B4-BE49-F238E27FC236}">
                <a16:creationId xmlns:a16="http://schemas.microsoft.com/office/drawing/2014/main" id="{514DBE34-00F3-4FBE-A1E4-9160ED5DF907}"/>
              </a:ext>
            </a:extLst>
          </p:cNvPr>
          <p:cNvSpPr>
            <a:spLocks noGrp="1"/>
          </p:cNvSpPr>
          <p:nvPr>
            <p:ph type="title"/>
          </p:nvPr>
        </p:nvSpPr>
        <p:spPr/>
        <p:txBody>
          <a:bodyPr/>
          <a:lstStyle/>
          <a:p>
            <a:r>
              <a:rPr lang="en-US"/>
              <a:t>Click to edit Master title style</a:t>
            </a:r>
            <a:endParaRPr lang="en-GB"/>
          </a:p>
        </p:txBody>
      </p:sp>
      <p:sp>
        <p:nvSpPr>
          <p:cNvPr id="4" name="Content Placeholder 3"/>
          <p:cNvSpPr>
            <a:spLocks noGrp="1"/>
          </p:cNvSpPr>
          <p:nvPr>
            <p:ph sz="quarter" idx="18" hasCustomPrompt="1"/>
            <p:custDataLst>
              <p:tags r:id="rId3"/>
            </p:custDataLst>
          </p:nvPr>
        </p:nvSpPr>
        <p:spPr>
          <a:xfrm>
            <a:off x="2336231" y="2384884"/>
            <a:ext cx="3687761" cy="1143113"/>
          </a:xfrm>
        </p:spPr>
        <p:txBody>
          <a:bodyPr/>
          <a:lstStyle>
            <a:lvl1pPr marL="0" marR="0" indent="0" algn="l" defTabSz="914400" rtl="0" eaLnBrk="1" fontAlgn="auto" latinLnBrk="0" hangingPunct="1">
              <a:lnSpc>
                <a:spcPct val="100000"/>
              </a:lnSpc>
              <a:spcBef>
                <a:spcPts val="1200"/>
              </a:spcBef>
              <a:spcAft>
                <a:spcPts val="1200"/>
              </a:spcAft>
              <a:buClrTx/>
              <a:buSzTx/>
              <a:buFont typeface="Arial" pitchFamily="34" charset="0"/>
              <a:buNone/>
              <a:tab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6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a:p>
            <a:pPr marL="0" marR="0" lvl="0" indent="0" algn="l" defTabSz="914400" rtl="0" eaLnBrk="1" fontAlgn="auto" latinLnBrk="0" hangingPunct="1">
              <a:lnSpc>
                <a:spcPct val="100000"/>
              </a:lnSpc>
              <a:spcBef>
                <a:spcPts val="1200"/>
              </a:spcBef>
              <a:spcAft>
                <a:spcPts val="1200"/>
              </a:spcAft>
              <a:buClrTx/>
              <a:buSzTx/>
              <a:buFont typeface="Arial" pitchFamily="34" charset="0"/>
              <a:buNone/>
              <a:tabLst/>
              <a:defRPr/>
            </a:pPr>
            <a:endParaRPr kumimoji="0" lang="en-GB" sz="3200" b="0" i="0" u="none" strike="noStrike" kern="1200" cap="none" spc="0" normalizeH="0" baseline="0" noProof="0" dirty="0">
              <a:ln>
                <a:noFill/>
              </a:ln>
              <a:solidFill>
                <a:srgbClr val="003145"/>
              </a:solidFill>
              <a:effectLst/>
              <a:uLnTx/>
              <a:uFillTx/>
              <a:latin typeface="+mn-lt"/>
              <a:ea typeface="+mn-ea"/>
              <a:cs typeface="Arial" pitchFamily="34" charset="0"/>
            </a:endParaRPr>
          </a:p>
        </p:txBody>
      </p:sp>
      <p:sp>
        <p:nvSpPr>
          <p:cNvPr id="15" name="Content Placeholder 3"/>
          <p:cNvSpPr>
            <a:spLocks noGrp="1"/>
          </p:cNvSpPr>
          <p:nvPr>
            <p:ph sz="quarter" idx="19" hasCustomPrompt="1"/>
            <p:custDataLst>
              <p:tags r:id="rId4"/>
            </p:custDataLst>
          </p:nvPr>
        </p:nvSpPr>
        <p:spPr>
          <a:xfrm>
            <a:off x="8204883" y="2384884"/>
            <a:ext cx="3687761" cy="1143113"/>
          </a:xfrm>
        </p:spPr>
        <p:txBody>
          <a:bodyPr/>
          <a:lstStyle>
            <a:lvl1pPr marL="0" marR="0" indent="0" algn="l" defTabSz="914400" rtl="0" eaLnBrk="1" fontAlgn="auto" latinLnBrk="0" hangingPunct="1">
              <a:lnSpc>
                <a:spcPct val="100000"/>
              </a:lnSpc>
              <a:spcBef>
                <a:spcPts val="1200"/>
              </a:spcBef>
              <a:spcAft>
                <a:spcPts val="1200"/>
              </a:spcAft>
              <a:buClrTx/>
              <a:buSzTx/>
              <a:buFont typeface="Arial" pitchFamily="34" charset="0"/>
              <a:buNone/>
              <a:tab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6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a:p>
            <a:pPr marL="0" marR="0" lvl="0" indent="0" algn="l" defTabSz="914400" rtl="0" eaLnBrk="1" fontAlgn="auto" latinLnBrk="0" hangingPunct="1">
              <a:lnSpc>
                <a:spcPct val="100000"/>
              </a:lnSpc>
              <a:spcBef>
                <a:spcPts val="1200"/>
              </a:spcBef>
              <a:spcAft>
                <a:spcPts val="1200"/>
              </a:spcAft>
              <a:buClrTx/>
              <a:buSzTx/>
              <a:buFont typeface="Arial" pitchFamily="34" charset="0"/>
              <a:buNone/>
              <a:tabLst/>
              <a:defRPr/>
            </a:pPr>
            <a:endParaRPr kumimoji="0" lang="en-GB" sz="3200" b="0" i="0" u="none" strike="noStrike" kern="1200" cap="none" spc="0" normalizeH="0" baseline="0" noProof="0" dirty="0">
              <a:ln>
                <a:noFill/>
              </a:ln>
              <a:solidFill>
                <a:srgbClr val="003145"/>
              </a:solidFill>
              <a:effectLst/>
              <a:uLnTx/>
              <a:uFillTx/>
              <a:latin typeface="+mn-lt"/>
              <a:ea typeface="+mn-ea"/>
              <a:cs typeface="Arial" pitchFamily="34" charset="0"/>
            </a:endParaRPr>
          </a:p>
        </p:txBody>
      </p:sp>
    </p:spTree>
    <p:extLst>
      <p:ext uri="{BB962C8B-B14F-4D97-AF65-F5344CB8AC3E}">
        <p14:creationId xmlns:p14="http://schemas.microsoft.com/office/powerpoint/2010/main" val="153340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 CVs clr 1">
    <p:spTree>
      <p:nvGrpSpPr>
        <p:cNvPr id="1" name=""/>
        <p:cNvGrpSpPr/>
        <p:nvPr/>
      </p:nvGrpSpPr>
      <p:grpSpPr>
        <a:xfrm>
          <a:off x="0" y="0"/>
          <a:ext cx="0" cy="0"/>
          <a:chOff x="0" y="0"/>
          <a:chExt cx="0" cy="0"/>
        </a:xfrm>
      </p:grpSpPr>
      <p:sp>
        <p:nvSpPr>
          <p:cNvPr id="26" name="CV 2">
            <a:extLst>
              <a:ext uri="{FF2B5EF4-FFF2-40B4-BE49-F238E27FC236}">
                <a16:creationId xmlns:a16="http://schemas.microsoft.com/office/drawing/2014/main" id="{68549607-FCF5-4825-9DC9-DDEB4E1A6938}"/>
              </a:ext>
            </a:extLst>
          </p:cNvPr>
          <p:cNvSpPr>
            <a:spLocks noGrp="1"/>
          </p:cNvSpPr>
          <p:nvPr>
            <p:ph type="body" sz="quarter" idx="17"/>
          </p:nvPr>
        </p:nvSpPr>
        <p:spPr>
          <a:xfrm>
            <a:off x="6284245" y="3600000"/>
            <a:ext cx="5487987" cy="2570825"/>
          </a:xfrm>
          <a:solidFill>
            <a:schemeClr val="accent1"/>
          </a:solidFill>
        </p:spPr>
        <p:txBody>
          <a:bodyPr lIns="180000" tIns="180000" rIns="180000" bIns="180000"/>
          <a:lstStyle>
            <a:lvl1pPr>
              <a:spcBef>
                <a:spcPts val="600"/>
              </a:spcBef>
              <a:spcAft>
                <a:spcPts val="600"/>
              </a:spcAft>
              <a:defRPr sz="1600" baseline="0">
                <a:solidFill>
                  <a:schemeClr val="bg1"/>
                </a:solidFill>
              </a:defRPr>
            </a:lvl1pPr>
            <a:lvl2pPr>
              <a:spcBef>
                <a:spcPts val="600"/>
              </a:spcBef>
              <a:spcAft>
                <a:spcPts val="600"/>
              </a:spcAft>
              <a:defRPr sz="1600" baseline="0">
                <a:solidFill>
                  <a:schemeClr val="bg1"/>
                </a:solidFill>
              </a:defRPr>
            </a:lvl2pPr>
            <a:lvl3pPr marL="0" indent="0">
              <a:spcBef>
                <a:spcPts val="600"/>
              </a:spcBef>
              <a:spcAft>
                <a:spcPts val="600"/>
              </a:spcAft>
              <a:buClr>
                <a:schemeClr val="bg1"/>
              </a:buClr>
              <a:buFont typeface="Arial" panose="020B0604020202020204" pitchFamily="34" charset="0"/>
              <a:buNone/>
              <a:defRPr sz="1600" b="0" baseline="0">
                <a:solidFill>
                  <a:schemeClr val="bg1"/>
                </a:solidFill>
              </a:defRPr>
            </a:lvl3pPr>
            <a:lvl4pPr marL="720000" indent="-720000">
              <a:spcBef>
                <a:spcPts val="600"/>
              </a:spcBef>
              <a:spcAft>
                <a:spcPts val="600"/>
              </a:spcAft>
              <a:buClr>
                <a:schemeClr val="bg1"/>
              </a:buClr>
              <a:buFont typeface="Arial" panose="020B0604020202020204" pitchFamily="34" charset="0"/>
              <a:buChar char="•"/>
              <a:defRPr sz="1600" baseline="0">
                <a:solidFill>
                  <a:schemeClr val="bg1"/>
                </a:solidFill>
              </a:defRPr>
            </a:lvl4pPr>
            <a:lvl5pPr marL="1440000">
              <a:spcBef>
                <a:spcPts val="600"/>
              </a:spcBef>
              <a:spcAft>
                <a:spcPts val="600"/>
              </a:spcAft>
              <a:buClr>
                <a:schemeClr val="bg1"/>
              </a:buClr>
              <a:defRPr sz="1600" baseline="0">
                <a:solidFill>
                  <a:schemeClr val="bg1"/>
                </a:solidFill>
              </a:defRPr>
            </a:lvl5pPr>
            <a:lvl6pPr>
              <a:spcBef>
                <a:spcPts val="600"/>
              </a:spcBef>
              <a:spcAft>
                <a:spcPts val="600"/>
              </a:spcAft>
              <a:buClr>
                <a:schemeClr val="bg1"/>
              </a:buClr>
              <a:defRPr sz="1600">
                <a:solidFill>
                  <a:schemeClr val="bg1"/>
                </a:solidFill>
              </a:defRPr>
            </a:lvl6pPr>
            <a:lvl7pPr>
              <a:spcBef>
                <a:spcPts val="600"/>
              </a:spcBef>
              <a:spcAft>
                <a:spcPts val="600"/>
              </a:spcAft>
              <a:defRPr sz="1600">
                <a:solidFill>
                  <a:schemeClr val="bg1"/>
                </a:solidFill>
              </a:defRPr>
            </a:lvl7pPr>
            <a:lvl8pPr>
              <a:spcBef>
                <a:spcPts val="600"/>
              </a:spcBef>
              <a:spcAft>
                <a:spcPts val="600"/>
              </a:spcAft>
              <a:defRPr sz="1600">
                <a:solidFill>
                  <a:schemeClr val="bg1"/>
                </a:solidFill>
              </a:defRPr>
            </a:lvl8pPr>
            <a:lvl9pPr>
              <a:spcBef>
                <a:spcPts val="600"/>
              </a:spcBef>
              <a:spcAft>
                <a:spcPts val="600"/>
              </a:spcAft>
              <a:defRPr sz="16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Pic 2">
            <a:extLst>
              <a:ext uri="{FF2B5EF4-FFF2-40B4-BE49-F238E27FC236}">
                <a16:creationId xmlns:a16="http://schemas.microsoft.com/office/drawing/2014/main" id="{2CD67642-08E4-4F71-AFF3-28ECE209BDBA}"/>
              </a:ext>
            </a:extLst>
          </p:cNvPr>
          <p:cNvSpPr>
            <a:spLocks noGrp="1"/>
          </p:cNvSpPr>
          <p:nvPr>
            <p:ph type="pic" sz="quarter" idx="15"/>
            <p:custDataLst>
              <p:tags r:id="rId1"/>
            </p:custDataLst>
          </p:nvPr>
        </p:nvSpPr>
        <p:spPr>
          <a:xfrm>
            <a:off x="6284245" y="1751012"/>
            <a:ext cx="1800000" cy="1800000"/>
          </a:xfrm>
          <a:solidFill>
            <a:schemeClr val="bg1">
              <a:lumMod val="95000"/>
            </a:schemeClr>
          </a:solidFill>
        </p:spPr>
        <p:txBody>
          <a:bodyPr/>
          <a:lstStyle>
            <a:lvl1pPr>
              <a:defRPr sz="1400" b="0"/>
            </a:lvl1pPr>
          </a:lstStyle>
          <a:p>
            <a:r>
              <a:rPr lang="en-US"/>
              <a:t>Click icon to add picture</a:t>
            </a:r>
            <a:endParaRPr lang="en-GB"/>
          </a:p>
        </p:txBody>
      </p:sp>
      <p:sp>
        <p:nvSpPr>
          <p:cNvPr id="25" name="CV 1">
            <a:extLst>
              <a:ext uri="{FF2B5EF4-FFF2-40B4-BE49-F238E27FC236}">
                <a16:creationId xmlns:a16="http://schemas.microsoft.com/office/drawing/2014/main" id="{D964B057-0107-4A3C-837C-6761098730DB}"/>
              </a:ext>
            </a:extLst>
          </p:cNvPr>
          <p:cNvSpPr>
            <a:spLocks noGrp="1"/>
          </p:cNvSpPr>
          <p:nvPr>
            <p:ph type="body" sz="quarter" idx="11"/>
          </p:nvPr>
        </p:nvSpPr>
        <p:spPr>
          <a:xfrm>
            <a:off x="439737" y="3600000"/>
            <a:ext cx="5487987" cy="2570825"/>
          </a:xfrm>
          <a:solidFill>
            <a:schemeClr val="accent1"/>
          </a:solidFill>
        </p:spPr>
        <p:txBody>
          <a:bodyPr lIns="180000" tIns="180000" rIns="180000" bIns="180000"/>
          <a:lstStyle>
            <a:lvl1pPr>
              <a:spcBef>
                <a:spcPts val="600"/>
              </a:spcBef>
              <a:spcAft>
                <a:spcPts val="600"/>
              </a:spcAft>
              <a:defRPr sz="1600" baseline="0">
                <a:solidFill>
                  <a:schemeClr val="bg1"/>
                </a:solidFill>
              </a:defRPr>
            </a:lvl1pPr>
            <a:lvl2pPr>
              <a:spcBef>
                <a:spcPts val="600"/>
              </a:spcBef>
              <a:spcAft>
                <a:spcPts val="600"/>
              </a:spcAft>
              <a:defRPr sz="1600" baseline="0">
                <a:solidFill>
                  <a:schemeClr val="bg1"/>
                </a:solidFill>
              </a:defRPr>
            </a:lvl2pPr>
            <a:lvl3pPr marL="0" indent="0">
              <a:spcBef>
                <a:spcPts val="600"/>
              </a:spcBef>
              <a:spcAft>
                <a:spcPts val="600"/>
              </a:spcAft>
              <a:buClr>
                <a:schemeClr val="bg1"/>
              </a:buClr>
              <a:buFont typeface="Arial" panose="020B0604020202020204" pitchFamily="34" charset="0"/>
              <a:buNone/>
              <a:defRPr sz="1600" b="0" baseline="0">
                <a:solidFill>
                  <a:schemeClr val="bg1"/>
                </a:solidFill>
              </a:defRPr>
            </a:lvl3pPr>
            <a:lvl4pPr marL="720000" indent="-720000">
              <a:spcBef>
                <a:spcPts val="600"/>
              </a:spcBef>
              <a:spcAft>
                <a:spcPts val="600"/>
              </a:spcAft>
              <a:buClr>
                <a:schemeClr val="bg1"/>
              </a:buClr>
              <a:buFont typeface="Arial" panose="020B0604020202020204" pitchFamily="34" charset="0"/>
              <a:buChar char="•"/>
              <a:defRPr sz="1600" baseline="0">
                <a:solidFill>
                  <a:schemeClr val="bg1"/>
                </a:solidFill>
              </a:defRPr>
            </a:lvl4pPr>
            <a:lvl5pPr marL="1440000">
              <a:spcBef>
                <a:spcPts val="600"/>
              </a:spcBef>
              <a:spcAft>
                <a:spcPts val="600"/>
              </a:spcAft>
              <a:buClr>
                <a:schemeClr val="bg1"/>
              </a:buClr>
              <a:defRPr sz="1600" baseline="0">
                <a:solidFill>
                  <a:schemeClr val="bg1"/>
                </a:solidFill>
              </a:defRPr>
            </a:lvl5pPr>
            <a:lvl6pPr>
              <a:spcBef>
                <a:spcPts val="600"/>
              </a:spcBef>
              <a:spcAft>
                <a:spcPts val="600"/>
              </a:spcAft>
              <a:buClr>
                <a:schemeClr val="bg1"/>
              </a:buClr>
              <a:defRPr sz="1600">
                <a:solidFill>
                  <a:schemeClr val="bg1"/>
                </a:solidFill>
              </a:defRPr>
            </a:lvl6pPr>
            <a:lvl7pPr>
              <a:spcBef>
                <a:spcPts val="600"/>
              </a:spcBef>
              <a:spcAft>
                <a:spcPts val="600"/>
              </a:spcAft>
              <a:defRPr sz="1600">
                <a:solidFill>
                  <a:schemeClr val="bg1"/>
                </a:solidFill>
              </a:defRPr>
            </a:lvl7pPr>
            <a:lvl8pPr>
              <a:spcBef>
                <a:spcPts val="600"/>
              </a:spcBef>
              <a:spcAft>
                <a:spcPts val="600"/>
              </a:spcAft>
              <a:defRPr sz="1600">
                <a:solidFill>
                  <a:schemeClr val="bg1"/>
                </a:solidFill>
              </a:defRPr>
            </a:lvl8pPr>
            <a:lvl9pPr>
              <a:spcBef>
                <a:spcPts val="600"/>
              </a:spcBef>
              <a:spcAft>
                <a:spcPts val="600"/>
              </a:spcAft>
              <a:defRPr sz="16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Pic 1">
            <a:extLst>
              <a:ext uri="{FF2B5EF4-FFF2-40B4-BE49-F238E27FC236}">
                <a16:creationId xmlns:a16="http://schemas.microsoft.com/office/drawing/2014/main" id="{28A576B3-AD38-416E-B04E-883DBE03B78E}"/>
              </a:ext>
            </a:extLst>
          </p:cNvPr>
          <p:cNvSpPr>
            <a:spLocks noGrp="1"/>
          </p:cNvSpPr>
          <p:nvPr>
            <p:ph type="pic" sz="quarter" idx="10"/>
            <p:custDataLst>
              <p:tags r:id="rId2"/>
            </p:custDataLst>
          </p:nvPr>
        </p:nvSpPr>
        <p:spPr>
          <a:xfrm>
            <a:off x="439737" y="1751012"/>
            <a:ext cx="1800000" cy="1800000"/>
          </a:xfrm>
          <a:solidFill>
            <a:schemeClr val="bg1">
              <a:lumMod val="95000"/>
            </a:schemeClr>
          </a:solidFill>
        </p:spPr>
        <p:txBody>
          <a:bodyPr vert="horz" lIns="0" tIns="0" rIns="0" bIns="0" rtlCol="0">
            <a:noAutofit/>
          </a:bodyPr>
          <a:lstStyle>
            <a:lvl1pPr>
              <a:defRPr lang="en-GB" sz="1400" b="0" dirty="0"/>
            </a:lvl1pPr>
          </a:lstStyle>
          <a:p>
            <a:pPr lvl="0"/>
            <a:r>
              <a:rPr lang="en-US"/>
              <a:t>Click icon to add picture</a:t>
            </a:r>
            <a:endParaRPr lang="en-GB"/>
          </a:p>
        </p:txBody>
      </p:sp>
      <p:sp>
        <p:nvSpPr>
          <p:cNvPr id="2" name="Title">
            <a:extLst>
              <a:ext uri="{FF2B5EF4-FFF2-40B4-BE49-F238E27FC236}">
                <a16:creationId xmlns:a16="http://schemas.microsoft.com/office/drawing/2014/main" id="{514DBE34-00F3-4FBE-A1E4-9160ED5DF907}"/>
              </a:ext>
            </a:extLst>
          </p:cNvPr>
          <p:cNvSpPr>
            <a:spLocks noGrp="1"/>
          </p:cNvSpPr>
          <p:nvPr>
            <p:ph type="title"/>
          </p:nvPr>
        </p:nvSpPr>
        <p:spPr/>
        <p:txBody>
          <a:bodyPr/>
          <a:lstStyle/>
          <a:p>
            <a:r>
              <a:rPr lang="en-US"/>
              <a:t>Click to edit Master title style</a:t>
            </a:r>
            <a:endParaRPr lang="en-GB"/>
          </a:p>
        </p:txBody>
      </p:sp>
      <p:sp>
        <p:nvSpPr>
          <p:cNvPr id="9" name="Content Placeholder 3"/>
          <p:cNvSpPr>
            <a:spLocks noGrp="1"/>
          </p:cNvSpPr>
          <p:nvPr>
            <p:ph sz="quarter" idx="18" hasCustomPrompt="1"/>
            <p:custDataLst>
              <p:tags r:id="rId3"/>
            </p:custDataLst>
          </p:nvPr>
        </p:nvSpPr>
        <p:spPr>
          <a:xfrm>
            <a:off x="2336231" y="2384884"/>
            <a:ext cx="3687761" cy="1143113"/>
          </a:xfrm>
        </p:spPr>
        <p:txBody>
          <a:bodyPr/>
          <a:lstStyle>
            <a:lvl1pPr marL="0" marR="0" indent="0" algn="l" defTabSz="914400" rtl="0" eaLnBrk="1" fontAlgn="auto" latinLnBrk="0" hangingPunct="1">
              <a:lnSpc>
                <a:spcPct val="100000"/>
              </a:lnSpc>
              <a:spcBef>
                <a:spcPts val="1200"/>
              </a:spcBef>
              <a:spcAft>
                <a:spcPts val="1200"/>
              </a:spcAft>
              <a:buClrTx/>
              <a:buSzTx/>
              <a:buFont typeface="Arial" pitchFamily="34" charset="0"/>
              <a:buNone/>
              <a:tab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6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a:p>
            <a:pPr marL="0" marR="0" lvl="0" indent="0" algn="l" defTabSz="914400" rtl="0" eaLnBrk="1" fontAlgn="auto" latinLnBrk="0" hangingPunct="1">
              <a:lnSpc>
                <a:spcPct val="100000"/>
              </a:lnSpc>
              <a:spcBef>
                <a:spcPts val="1200"/>
              </a:spcBef>
              <a:spcAft>
                <a:spcPts val="1200"/>
              </a:spcAft>
              <a:buClrTx/>
              <a:buSzTx/>
              <a:buFont typeface="Arial" pitchFamily="34" charset="0"/>
              <a:buNone/>
              <a:tabLst/>
              <a:defRPr/>
            </a:pPr>
            <a:endParaRPr kumimoji="0" lang="en-GB" sz="3200" b="0" i="0" u="none" strike="noStrike" kern="1200" cap="none" spc="0" normalizeH="0" baseline="0" noProof="0" dirty="0">
              <a:ln>
                <a:noFill/>
              </a:ln>
              <a:solidFill>
                <a:srgbClr val="003145"/>
              </a:solidFill>
              <a:effectLst/>
              <a:uLnTx/>
              <a:uFillTx/>
              <a:latin typeface="+mn-lt"/>
              <a:ea typeface="+mn-ea"/>
              <a:cs typeface="Arial" pitchFamily="34" charset="0"/>
            </a:endParaRPr>
          </a:p>
        </p:txBody>
      </p:sp>
      <p:sp>
        <p:nvSpPr>
          <p:cNvPr id="11" name="Content Placeholder 3"/>
          <p:cNvSpPr>
            <a:spLocks noGrp="1"/>
          </p:cNvSpPr>
          <p:nvPr>
            <p:ph sz="quarter" idx="19" hasCustomPrompt="1"/>
            <p:custDataLst>
              <p:tags r:id="rId4"/>
            </p:custDataLst>
          </p:nvPr>
        </p:nvSpPr>
        <p:spPr>
          <a:xfrm>
            <a:off x="8204883" y="2384884"/>
            <a:ext cx="3687761" cy="1143113"/>
          </a:xfrm>
        </p:spPr>
        <p:txBody>
          <a:bodyPr/>
          <a:lstStyle>
            <a:lvl1pPr marL="0" marR="0" indent="0" algn="l" defTabSz="914400" rtl="0" eaLnBrk="1" fontAlgn="auto" latinLnBrk="0" hangingPunct="1">
              <a:lnSpc>
                <a:spcPct val="100000"/>
              </a:lnSpc>
              <a:spcBef>
                <a:spcPts val="1200"/>
              </a:spcBef>
              <a:spcAft>
                <a:spcPts val="1200"/>
              </a:spcAft>
              <a:buClrTx/>
              <a:buSzTx/>
              <a:buFont typeface="Arial" pitchFamily="34" charset="0"/>
              <a:buNone/>
              <a:tab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6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a:p>
            <a:pPr marL="0" marR="0" lvl="0" indent="0" algn="l" defTabSz="914400" rtl="0" eaLnBrk="1" fontAlgn="auto" latinLnBrk="0" hangingPunct="1">
              <a:lnSpc>
                <a:spcPct val="100000"/>
              </a:lnSpc>
              <a:spcBef>
                <a:spcPts val="1200"/>
              </a:spcBef>
              <a:spcAft>
                <a:spcPts val="1200"/>
              </a:spcAft>
              <a:buClrTx/>
              <a:buSzTx/>
              <a:buFont typeface="Arial" pitchFamily="34" charset="0"/>
              <a:buNone/>
              <a:tabLst/>
              <a:defRPr/>
            </a:pPr>
            <a:endParaRPr kumimoji="0" lang="en-GB" sz="3200" b="0" i="0" u="none" strike="noStrike" kern="1200" cap="none" spc="0" normalizeH="0" baseline="0" noProof="0" dirty="0">
              <a:ln>
                <a:noFill/>
              </a:ln>
              <a:solidFill>
                <a:srgbClr val="003145"/>
              </a:solidFill>
              <a:effectLst/>
              <a:uLnTx/>
              <a:uFillTx/>
              <a:latin typeface="+mn-lt"/>
              <a:ea typeface="+mn-ea"/>
              <a:cs typeface="Arial" pitchFamily="34" charset="0"/>
            </a:endParaRPr>
          </a:p>
        </p:txBody>
      </p:sp>
    </p:spTree>
    <p:extLst>
      <p:ext uri="{BB962C8B-B14F-4D97-AF65-F5344CB8AC3E}">
        <p14:creationId xmlns:p14="http://schemas.microsoft.com/office/powerpoint/2010/main" val="46265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 CVs clr 2">
    <p:spTree>
      <p:nvGrpSpPr>
        <p:cNvPr id="1" name=""/>
        <p:cNvGrpSpPr/>
        <p:nvPr/>
      </p:nvGrpSpPr>
      <p:grpSpPr>
        <a:xfrm>
          <a:off x="0" y="0"/>
          <a:ext cx="0" cy="0"/>
          <a:chOff x="0" y="0"/>
          <a:chExt cx="0" cy="0"/>
        </a:xfrm>
      </p:grpSpPr>
      <p:sp>
        <p:nvSpPr>
          <p:cNvPr id="26" name="CV 2">
            <a:extLst>
              <a:ext uri="{FF2B5EF4-FFF2-40B4-BE49-F238E27FC236}">
                <a16:creationId xmlns:a16="http://schemas.microsoft.com/office/drawing/2014/main" id="{68549607-FCF5-4825-9DC9-DDEB4E1A6938}"/>
              </a:ext>
            </a:extLst>
          </p:cNvPr>
          <p:cNvSpPr>
            <a:spLocks noGrp="1"/>
          </p:cNvSpPr>
          <p:nvPr>
            <p:ph type="body" sz="quarter" idx="17"/>
          </p:nvPr>
        </p:nvSpPr>
        <p:spPr>
          <a:xfrm>
            <a:off x="6284245" y="3600000"/>
            <a:ext cx="5487987" cy="2570825"/>
          </a:xfrm>
          <a:solidFill>
            <a:schemeClr val="accent2"/>
          </a:solidFill>
        </p:spPr>
        <p:txBody>
          <a:bodyPr lIns="180000" tIns="180000" rIns="180000" bIns="180000"/>
          <a:lstStyle>
            <a:lvl1pPr>
              <a:spcBef>
                <a:spcPts val="600"/>
              </a:spcBef>
              <a:spcAft>
                <a:spcPts val="600"/>
              </a:spcAft>
              <a:defRPr sz="1600" baseline="0">
                <a:solidFill>
                  <a:schemeClr val="bg1"/>
                </a:solidFill>
              </a:defRPr>
            </a:lvl1pPr>
            <a:lvl2pPr>
              <a:spcBef>
                <a:spcPts val="600"/>
              </a:spcBef>
              <a:spcAft>
                <a:spcPts val="600"/>
              </a:spcAft>
              <a:defRPr sz="1600" baseline="0">
                <a:solidFill>
                  <a:schemeClr val="bg1"/>
                </a:solidFill>
              </a:defRPr>
            </a:lvl2pPr>
            <a:lvl3pPr marL="0" indent="0">
              <a:spcBef>
                <a:spcPts val="600"/>
              </a:spcBef>
              <a:spcAft>
                <a:spcPts val="600"/>
              </a:spcAft>
              <a:buClr>
                <a:schemeClr val="bg1"/>
              </a:buClr>
              <a:buFont typeface="Arial" panose="020B0604020202020204" pitchFamily="34" charset="0"/>
              <a:buNone/>
              <a:defRPr sz="1600" b="0" baseline="0">
                <a:solidFill>
                  <a:schemeClr val="bg1"/>
                </a:solidFill>
              </a:defRPr>
            </a:lvl3pPr>
            <a:lvl4pPr marL="720000" indent="-720000">
              <a:spcBef>
                <a:spcPts val="600"/>
              </a:spcBef>
              <a:spcAft>
                <a:spcPts val="600"/>
              </a:spcAft>
              <a:buClr>
                <a:schemeClr val="bg1"/>
              </a:buClr>
              <a:buFont typeface="Arial" panose="020B0604020202020204" pitchFamily="34" charset="0"/>
              <a:buChar char="•"/>
              <a:defRPr sz="1600" baseline="0">
                <a:solidFill>
                  <a:schemeClr val="bg1"/>
                </a:solidFill>
              </a:defRPr>
            </a:lvl4pPr>
            <a:lvl5pPr marL="1440000">
              <a:spcBef>
                <a:spcPts val="600"/>
              </a:spcBef>
              <a:spcAft>
                <a:spcPts val="600"/>
              </a:spcAft>
              <a:buClr>
                <a:schemeClr val="bg1"/>
              </a:buClr>
              <a:defRPr sz="1600" baseline="0">
                <a:solidFill>
                  <a:schemeClr val="bg1"/>
                </a:solidFill>
              </a:defRPr>
            </a:lvl5pPr>
            <a:lvl6pPr>
              <a:spcBef>
                <a:spcPts val="600"/>
              </a:spcBef>
              <a:spcAft>
                <a:spcPts val="600"/>
              </a:spcAft>
              <a:buClr>
                <a:schemeClr val="bg1"/>
              </a:buClr>
              <a:defRPr sz="1600">
                <a:solidFill>
                  <a:schemeClr val="bg1"/>
                </a:solidFill>
              </a:defRPr>
            </a:lvl6pPr>
            <a:lvl7pPr>
              <a:spcBef>
                <a:spcPts val="600"/>
              </a:spcBef>
              <a:spcAft>
                <a:spcPts val="600"/>
              </a:spcAft>
              <a:defRPr sz="1600">
                <a:solidFill>
                  <a:schemeClr val="bg1"/>
                </a:solidFill>
              </a:defRPr>
            </a:lvl7pPr>
            <a:lvl8pPr>
              <a:spcBef>
                <a:spcPts val="600"/>
              </a:spcBef>
              <a:spcAft>
                <a:spcPts val="600"/>
              </a:spcAft>
              <a:defRPr sz="1600">
                <a:solidFill>
                  <a:schemeClr val="bg1"/>
                </a:solidFill>
              </a:defRPr>
            </a:lvl8pPr>
            <a:lvl9pPr>
              <a:spcBef>
                <a:spcPts val="600"/>
              </a:spcBef>
              <a:spcAft>
                <a:spcPts val="600"/>
              </a:spcAft>
              <a:defRPr sz="16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Pic 2">
            <a:extLst>
              <a:ext uri="{FF2B5EF4-FFF2-40B4-BE49-F238E27FC236}">
                <a16:creationId xmlns:a16="http://schemas.microsoft.com/office/drawing/2014/main" id="{2CD67642-08E4-4F71-AFF3-28ECE209BDBA}"/>
              </a:ext>
            </a:extLst>
          </p:cNvPr>
          <p:cNvSpPr>
            <a:spLocks noGrp="1"/>
          </p:cNvSpPr>
          <p:nvPr>
            <p:ph type="pic" sz="quarter" idx="15"/>
            <p:custDataLst>
              <p:tags r:id="rId1"/>
            </p:custDataLst>
          </p:nvPr>
        </p:nvSpPr>
        <p:spPr>
          <a:xfrm>
            <a:off x="6284245" y="1751012"/>
            <a:ext cx="1800000" cy="1800000"/>
          </a:xfrm>
          <a:solidFill>
            <a:schemeClr val="bg1">
              <a:lumMod val="95000"/>
            </a:schemeClr>
          </a:solidFill>
        </p:spPr>
        <p:txBody>
          <a:bodyPr/>
          <a:lstStyle>
            <a:lvl1pPr>
              <a:defRPr sz="1400" b="0"/>
            </a:lvl1pPr>
          </a:lstStyle>
          <a:p>
            <a:r>
              <a:rPr lang="en-US"/>
              <a:t>Click icon to add picture</a:t>
            </a:r>
            <a:endParaRPr lang="en-GB"/>
          </a:p>
        </p:txBody>
      </p:sp>
      <p:sp>
        <p:nvSpPr>
          <p:cNvPr id="25" name="CV 1">
            <a:extLst>
              <a:ext uri="{FF2B5EF4-FFF2-40B4-BE49-F238E27FC236}">
                <a16:creationId xmlns:a16="http://schemas.microsoft.com/office/drawing/2014/main" id="{D964B057-0107-4A3C-837C-6761098730DB}"/>
              </a:ext>
            </a:extLst>
          </p:cNvPr>
          <p:cNvSpPr>
            <a:spLocks noGrp="1"/>
          </p:cNvSpPr>
          <p:nvPr>
            <p:ph type="body" sz="quarter" idx="11"/>
          </p:nvPr>
        </p:nvSpPr>
        <p:spPr>
          <a:xfrm>
            <a:off x="439737" y="3600000"/>
            <a:ext cx="5487987" cy="2570825"/>
          </a:xfrm>
          <a:solidFill>
            <a:schemeClr val="accent2"/>
          </a:solidFill>
        </p:spPr>
        <p:txBody>
          <a:bodyPr lIns="180000" tIns="180000" rIns="180000" bIns="180000"/>
          <a:lstStyle>
            <a:lvl1pPr>
              <a:spcBef>
                <a:spcPts val="600"/>
              </a:spcBef>
              <a:spcAft>
                <a:spcPts val="600"/>
              </a:spcAft>
              <a:tabLst/>
              <a:defRPr sz="1600" baseline="0">
                <a:solidFill>
                  <a:schemeClr val="bg1"/>
                </a:solidFill>
              </a:defRPr>
            </a:lvl1pPr>
            <a:lvl2pPr>
              <a:spcBef>
                <a:spcPts val="600"/>
              </a:spcBef>
              <a:spcAft>
                <a:spcPts val="600"/>
              </a:spcAft>
              <a:defRPr sz="1600" baseline="0">
                <a:solidFill>
                  <a:schemeClr val="bg1"/>
                </a:solidFill>
              </a:defRPr>
            </a:lvl2pPr>
            <a:lvl3pPr marL="0" indent="0">
              <a:spcBef>
                <a:spcPts val="600"/>
              </a:spcBef>
              <a:spcAft>
                <a:spcPts val="600"/>
              </a:spcAft>
              <a:buClr>
                <a:schemeClr val="bg1"/>
              </a:buClr>
              <a:buFont typeface="Arial" panose="020B0604020202020204" pitchFamily="34" charset="0"/>
              <a:buNone/>
              <a:defRPr sz="1600" b="0" baseline="0">
                <a:solidFill>
                  <a:schemeClr val="bg1"/>
                </a:solidFill>
              </a:defRPr>
            </a:lvl3pPr>
            <a:lvl4pPr marL="720000" indent="-720000">
              <a:spcBef>
                <a:spcPts val="600"/>
              </a:spcBef>
              <a:spcAft>
                <a:spcPts val="600"/>
              </a:spcAft>
              <a:buClr>
                <a:schemeClr val="bg1"/>
              </a:buClr>
              <a:buFont typeface="Arial" panose="020B0604020202020204" pitchFamily="34" charset="0"/>
              <a:buChar char="•"/>
              <a:defRPr sz="1600" baseline="0">
                <a:solidFill>
                  <a:schemeClr val="bg1"/>
                </a:solidFill>
              </a:defRPr>
            </a:lvl4pPr>
            <a:lvl5pPr marL="1440000">
              <a:spcBef>
                <a:spcPts val="600"/>
              </a:spcBef>
              <a:spcAft>
                <a:spcPts val="600"/>
              </a:spcAft>
              <a:buClr>
                <a:schemeClr val="bg1"/>
              </a:buClr>
              <a:defRPr sz="1600" baseline="0">
                <a:solidFill>
                  <a:schemeClr val="bg1"/>
                </a:solidFill>
              </a:defRPr>
            </a:lvl5pPr>
            <a:lvl6pPr>
              <a:spcBef>
                <a:spcPts val="600"/>
              </a:spcBef>
              <a:spcAft>
                <a:spcPts val="600"/>
              </a:spcAft>
              <a:buClr>
                <a:schemeClr val="bg1"/>
              </a:buClr>
              <a:defRPr sz="1600">
                <a:solidFill>
                  <a:schemeClr val="bg1"/>
                </a:solidFill>
              </a:defRPr>
            </a:lvl6pPr>
            <a:lvl7pPr>
              <a:spcBef>
                <a:spcPts val="600"/>
              </a:spcBef>
              <a:spcAft>
                <a:spcPts val="600"/>
              </a:spcAft>
              <a:defRPr sz="1600">
                <a:solidFill>
                  <a:schemeClr val="bg1"/>
                </a:solidFill>
              </a:defRPr>
            </a:lvl7pPr>
            <a:lvl8pPr>
              <a:spcBef>
                <a:spcPts val="600"/>
              </a:spcBef>
              <a:spcAft>
                <a:spcPts val="600"/>
              </a:spcAft>
              <a:defRPr sz="1600">
                <a:solidFill>
                  <a:schemeClr val="bg1"/>
                </a:solidFill>
              </a:defRPr>
            </a:lvl8pPr>
            <a:lvl9pPr>
              <a:spcBef>
                <a:spcPts val="600"/>
              </a:spcBef>
              <a:spcAft>
                <a:spcPts val="600"/>
              </a:spcAft>
              <a:defRPr sz="16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Pic 1">
            <a:extLst>
              <a:ext uri="{FF2B5EF4-FFF2-40B4-BE49-F238E27FC236}">
                <a16:creationId xmlns:a16="http://schemas.microsoft.com/office/drawing/2014/main" id="{28A576B3-AD38-416E-B04E-883DBE03B78E}"/>
              </a:ext>
            </a:extLst>
          </p:cNvPr>
          <p:cNvSpPr>
            <a:spLocks noGrp="1"/>
          </p:cNvSpPr>
          <p:nvPr>
            <p:ph type="pic" sz="quarter" idx="10"/>
            <p:custDataLst>
              <p:tags r:id="rId2"/>
            </p:custDataLst>
          </p:nvPr>
        </p:nvSpPr>
        <p:spPr>
          <a:xfrm>
            <a:off x="439737" y="1751012"/>
            <a:ext cx="1800000" cy="1800000"/>
          </a:xfrm>
          <a:solidFill>
            <a:schemeClr val="bg1">
              <a:lumMod val="95000"/>
            </a:schemeClr>
          </a:solidFill>
        </p:spPr>
        <p:txBody>
          <a:bodyPr vert="horz" lIns="0" tIns="0" rIns="0" bIns="0" rtlCol="0">
            <a:noAutofit/>
          </a:bodyPr>
          <a:lstStyle>
            <a:lvl1pPr>
              <a:defRPr lang="en-GB" sz="1400" b="0" dirty="0"/>
            </a:lvl1pPr>
          </a:lstStyle>
          <a:p>
            <a:pPr lvl="0"/>
            <a:r>
              <a:rPr lang="en-US"/>
              <a:t>Click icon to add picture</a:t>
            </a:r>
            <a:endParaRPr lang="en-GB"/>
          </a:p>
        </p:txBody>
      </p:sp>
      <p:sp>
        <p:nvSpPr>
          <p:cNvPr id="2" name="Title">
            <a:extLst>
              <a:ext uri="{FF2B5EF4-FFF2-40B4-BE49-F238E27FC236}">
                <a16:creationId xmlns:a16="http://schemas.microsoft.com/office/drawing/2014/main" id="{514DBE34-00F3-4FBE-A1E4-9160ED5DF907}"/>
              </a:ext>
            </a:extLst>
          </p:cNvPr>
          <p:cNvSpPr>
            <a:spLocks noGrp="1"/>
          </p:cNvSpPr>
          <p:nvPr>
            <p:ph type="title"/>
          </p:nvPr>
        </p:nvSpPr>
        <p:spPr/>
        <p:txBody>
          <a:bodyPr/>
          <a:lstStyle/>
          <a:p>
            <a:r>
              <a:rPr lang="en-US"/>
              <a:t>Click to edit Master title style</a:t>
            </a:r>
            <a:endParaRPr lang="en-GB"/>
          </a:p>
        </p:txBody>
      </p:sp>
      <p:sp>
        <p:nvSpPr>
          <p:cNvPr id="11" name="Content Placeholder 3"/>
          <p:cNvSpPr>
            <a:spLocks noGrp="1"/>
          </p:cNvSpPr>
          <p:nvPr>
            <p:ph sz="quarter" idx="18" hasCustomPrompt="1"/>
            <p:custDataLst>
              <p:tags r:id="rId3"/>
            </p:custDataLst>
          </p:nvPr>
        </p:nvSpPr>
        <p:spPr>
          <a:xfrm>
            <a:off x="2336231" y="2384884"/>
            <a:ext cx="3687761" cy="1143113"/>
          </a:xfrm>
        </p:spPr>
        <p:txBody>
          <a:bodyPr/>
          <a:lstStyle>
            <a:lvl1pPr marL="0" marR="0" indent="0" algn="l" defTabSz="914400" rtl="0" eaLnBrk="1" fontAlgn="auto" latinLnBrk="0" hangingPunct="1">
              <a:lnSpc>
                <a:spcPct val="100000"/>
              </a:lnSpc>
              <a:spcBef>
                <a:spcPts val="1200"/>
              </a:spcBef>
              <a:spcAft>
                <a:spcPts val="1200"/>
              </a:spcAft>
              <a:buClrTx/>
              <a:buSzTx/>
              <a:buFont typeface="Arial" pitchFamily="34" charset="0"/>
              <a:buNone/>
              <a:tab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6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a:p>
            <a:pPr marL="0" marR="0" lvl="0" indent="0" algn="l" defTabSz="914400" rtl="0" eaLnBrk="1" fontAlgn="auto" latinLnBrk="0" hangingPunct="1">
              <a:lnSpc>
                <a:spcPct val="100000"/>
              </a:lnSpc>
              <a:spcBef>
                <a:spcPts val="1200"/>
              </a:spcBef>
              <a:spcAft>
                <a:spcPts val="1200"/>
              </a:spcAft>
              <a:buClrTx/>
              <a:buSzTx/>
              <a:buFont typeface="Arial" pitchFamily="34" charset="0"/>
              <a:buNone/>
              <a:tabLst/>
              <a:defRPr/>
            </a:pPr>
            <a:endParaRPr kumimoji="0" lang="en-GB" sz="3200" b="0" i="0" u="none" strike="noStrike" kern="1200" cap="none" spc="0" normalizeH="0" baseline="0" noProof="0" dirty="0">
              <a:ln>
                <a:noFill/>
              </a:ln>
              <a:solidFill>
                <a:srgbClr val="003145"/>
              </a:solidFill>
              <a:effectLst/>
              <a:uLnTx/>
              <a:uFillTx/>
              <a:latin typeface="+mn-lt"/>
              <a:ea typeface="+mn-ea"/>
              <a:cs typeface="Arial" pitchFamily="34" charset="0"/>
            </a:endParaRPr>
          </a:p>
        </p:txBody>
      </p:sp>
      <p:sp>
        <p:nvSpPr>
          <p:cNvPr id="12" name="Content Placeholder 3"/>
          <p:cNvSpPr>
            <a:spLocks noGrp="1"/>
          </p:cNvSpPr>
          <p:nvPr>
            <p:ph sz="quarter" idx="19" hasCustomPrompt="1"/>
            <p:custDataLst>
              <p:tags r:id="rId4"/>
            </p:custDataLst>
          </p:nvPr>
        </p:nvSpPr>
        <p:spPr>
          <a:xfrm>
            <a:off x="8204883" y="2384884"/>
            <a:ext cx="3687761" cy="1143113"/>
          </a:xfrm>
        </p:spPr>
        <p:txBody>
          <a:bodyPr/>
          <a:lstStyle>
            <a:lvl1pPr marL="0" marR="0" indent="0" algn="l" defTabSz="914400" rtl="0" eaLnBrk="1" fontAlgn="auto" latinLnBrk="0" hangingPunct="1">
              <a:lnSpc>
                <a:spcPct val="100000"/>
              </a:lnSpc>
              <a:spcBef>
                <a:spcPts val="1200"/>
              </a:spcBef>
              <a:spcAft>
                <a:spcPts val="1200"/>
              </a:spcAft>
              <a:buClrTx/>
              <a:buSzTx/>
              <a:buFont typeface="Arial" pitchFamily="34" charset="0"/>
              <a:buNone/>
              <a:tab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6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a:p>
            <a:pPr marL="0" marR="0" lvl="0" indent="0" algn="l" defTabSz="914400" rtl="0" eaLnBrk="1" fontAlgn="auto" latinLnBrk="0" hangingPunct="1">
              <a:lnSpc>
                <a:spcPct val="100000"/>
              </a:lnSpc>
              <a:spcBef>
                <a:spcPts val="1200"/>
              </a:spcBef>
              <a:spcAft>
                <a:spcPts val="1200"/>
              </a:spcAft>
              <a:buClrTx/>
              <a:buSzTx/>
              <a:buFont typeface="Arial" pitchFamily="34" charset="0"/>
              <a:buNone/>
              <a:tabLst/>
              <a:defRPr/>
            </a:pPr>
            <a:endParaRPr kumimoji="0" lang="en-GB" sz="3200" b="0" i="0" u="none" strike="noStrike" kern="1200" cap="none" spc="0" normalizeH="0" baseline="0" noProof="0" dirty="0">
              <a:ln>
                <a:noFill/>
              </a:ln>
              <a:solidFill>
                <a:srgbClr val="003145"/>
              </a:solidFill>
              <a:effectLst/>
              <a:uLnTx/>
              <a:uFillTx/>
              <a:latin typeface="+mn-lt"/>
              <a:ea typeface="+mn-ea"/>
              <a:cs typeface="Arial" pitchFamily="34" charset="0"/>
            </a:endParaRPr>
          </a:p>
        </p:txBody>
      </p:sp>
    </p:spTree>
    <p:extLst>
      <p:ext uri="{BB962C8B-B14F-4D97-AF65-F5344CB8AC3E}">
        <p14:creationId xmlns:p14="http://schemas.microsoft.com/office/powerpoint/2010/main" val="66964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 CVs clr 3">
    <p:spTree>
      <p:nvGrpSpPr>
        <p:cNvPr id="1" name=""/>
        <p:cNvGrpSpPr/>
        <p:nvPr/>
      </p:nvGrpSpPr>
      <p:grpSpPr>
        <a:xfrm>
          <a:off x="0" y="0"/>
          <a:ext cx="0" cy="0"/>
          <a:chOff x="0" y="0"/>
          <a:chExt cx="0" cy="0"/>
        </a:xfrm>
      </p:grpSpPr>
      <p:sp>
        <p:nvSpPr>
          <p:cNvPr id="26" name="CV 2">
            <a:extLst>
              <a:ext uri="{FF2B5EF4-FFF2-40B4-BE49-F238E27FC236}">
                <a16:creationId xmlns:a16="http://schemas.microsoft.com/office/drawing/2014/main" id="{68549607-FCF5-4825-9DC9-DDEB4E1A6938}"/>
              </a:ext>
            </a:extLst>
          </p:cNvPr>
          <p:cNvSpPr>
            <a:spLocks noGrp="1"/>
          </p:cNvSpPr>
          <p:nvPr>
            <p:ph type="body" sz="quarter" idx="17"/>
          </p:nvPr>
        </p:nvSpPr>
        <p:spPr>
          <a:xfrm>
            <a:off x="6284245" y="3600000"/>
            <a:ext cx="5487987" cy="2570825"/>
          </a:xfrm>
          <a:solidFill>
            <a:schemeClr val="accent3"/>
          </a:solidFill>
        </p:spPr>
        <p:txBody>
          <a:bodyPr lIns="180000" tIns="180000" rIns="180000" bIns="180000"/>
          <a:lstStyle>
            <a:lvl1pPr>
              <a:spcBef>
                <a:spcPts val="600"/>
              </a:spcBef>
              <a:spcAft>
                <a:spcPts val="600"/>
              </a:spcAft>
              <a:defRPr sz="1600" baseline="0">
                <a:solidFill>
                  <a:schemeClr val="bg1"/>
                </a:solidFill>
              </a:defRPr>
            </a:lvl1pPr>
            <a:lvl2pPr>
              <a:spcBef>
                <a:spcPts val="600"/>
              </a:spcBef>
              <a:spcAft>
                <a:spcPts val="600"/>
              </a:spcAft>
              <a:defRPr sz="1600" baseline="0">
                <a:solidFill>
                  <a:schemeClr val="bg1"/>
                </a:solidFill>
              </a:defRPr>
            </a:lvl2pPr>
            <a:lvl3pPr marL="0" indent="0">
              <a:spcBef>
                <a:spcPts val="600"/>
              </a:spcBef>
              <a:spcAft>
                <a:spcPts val="600"/>
              </a:spcAft>
              <a:buClr>
                <a:schemeClr val="bg1"/>
              </a:buClr>
              <a:buFont typeface="Arial" panose="020B0604020202020204" pitchFamily="34" charset="0"/>
              <a:buNone/>
              <a:defRPr sz="1600" b="0" baseline="0">
                <a:solidFill>
                  <a:schemeClr val="bg1"/>
                </a:solidFill>
              </a:defRPr>
            </a:lvl3pPr>
            <a:lvl4pPr marL="720000" indent="-720000">
              <a:spcBef>
                <a:spcPts val="600"/>
              </a:spcBef>
              <a:spcAft>
                <a:spcPts val="600"/>
              </a:spcAft>
              <a:buClr>
                <a:schemeClr val="bg1"/>
              </a:buClr>
              <a:buFont typeface="Arial" panose="020B0604020202020204" pitchFamily="34" charset="0"/>
              <a:buChar char="•"/>
              <a:defRPr sz="1600" baseline="0">
                <a:solidFill>
                  <a:schemeClr val="bg1"/>
                </a:solidFill>
              </a:defRPr>
            </a:lvl4pPr>
            <a:lvl5pPr marL="1440000">
              <a:spcBef>
                <a:spcPts val="600"/>
              </a:spcBef>
              <a:spcAft>
                <a:spcPts val="600"/>
              </a:spcAft>
              <a:buClr>
                <a:schemeClr val="bg1"/>
              </a:buClr>
              <a:defRPr sz="1600" baseline="0">
                <a:solidFill>
                  <a:schemeClr val="bg1"/>
                </a:solidFill>
              </a:defRPr>
            </a:lvl5pPr>
            <a:lvl6pPr>
              <a:spcBef>
                <a:spcPts val="600"/>
              </a:spcBef>
              <a:spcAft>
                <a:spcPts val="600"/>
              </a:spcAft>
              <a:buClr>
                <a:schemeClr val="bg1"/>
              </a:buClr>
              <a:defRPr sz="1600">
                <a:solidFill>
                  <a:schemeClr val="bg1"/>
                </a:solidFill>
              </a:defRPr>
            </a:lvl6pPr>
            <a:lvl7pPr>
              <a:spcBef>
                <a:spcPts val="600"/>
              </a:spcBef>
              <a:spcAft>
                <a:spcPts val="600"/>
              </a:spcAft>
              <a:defRPr sz="1600">
                <a:solidFill>
                  <a:schemeClr val="bg1"/>
                </a:solidFill>
              </a:defRPr>
            </a:lvl7pPr>
            <a:lvl8pPr>
              <a:spcBef>
                <a:spcPts val="600"/>
              </a:spcBef>
              <a:spcAft>
                <a:spcPts val="600"/>
              </a:spcAft>
              <a:defRPr sz="1600">
                <a:solidFill>
                  <a:schemeClr val="bg1"/>
                </a:solidFill>
              </a:defRPr>
            </a:lvl8pPr>
            <a:lvl9pPr>
              <a:spcBef>
                <a:spcPts val="600"/>
              </a:spcBef>
              <a:spcAft>
                <a:spcPts val="600"/>
              </a:spcAft>
              <a:defRPr sz="16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Pic 2">
            <a:extLst>
              <a:ext uri="{FF2B5EF4-FFF2-40B4-BE49-F238E27FC236}">
                <a16:creationId xmlns:a16="http://schemas.microsoft.com/office/drawing/2014/main" id="{2CD67642-08E4-4F71-AFF3-28ECE209BDBA}"/>
              </a:ext>
            </a:extLst>
          </p:cNvPr>
          <p:cNvSpPr>
            <a:spLocks noGrp="1"/>
          </p:cNvSpPr>
          <p:nvPr>
            <p:ph type="pic" sz="quarter" idx="15"/>
            <p:custDataLst>
              <p:tags r:id="rId1"/>
            </p:custDataLst>
          </p:nvPr>
        </p:nvSpPr>
        <p:spPr>
          <a:xfrm>
            <a:off x="6284245" y="1751012"/>
            <a:ext cx="1800000" cy="1800000"/>
          </a:xfrm>
          <a:solidFill>
            <a:schemeClr val="bg1">
              <a:lumMod val="95000"/>
            </a:schemeClr>
          </a:solidFill>
        </p:spPr>
        <p:txBody>
          <a:bodyPr/>
          <a:lstStyle>
            <a:lvl1pPr>
              <a:defRPr sz="1400" b="0"/>
            </a:lvl1pPr>
          </a:lstStyle>
          <a:p>
            <a:r>
              <a:rPr lang="en-US"/>
              <a:t>Click icon to add picture</a:t>
            </a:r>
            <a:endParaRPr lang="en-GB"/>
          </a:p>
        </p:txBody>
      </p:sp>
      <p:sp>
        <p:nvSpPr>
          <p:cNvPr id="23" name="Pic 1">
            <a:extLst>
              <a:ext uri="{FF2B5EF4-FFF2-40B4-BE49-F238E27FC236}">
                <a16:creationId xmlns:a16="http://schemas.microsoft.com/office/drawing/2014/main" id="{28A576B3-AD38-416E-B04E-883DBE03B78E}"/>
              </a:ext>
            </a:extLst>
          </p:cNvPr>
          <p:cNvSpPr>
            <a:spLocks noGrp="1"/>
          </p:cNvSpPr>
          <p:nvPr>
            <p:ph type="pic" sz="quarter" idx="10"/>
            <p:custDataLst>
              <p:tags r:id="rId2"/>
            </p:custDataLst>
          </p:nvPr>
        </p:nvSpPr>
        <p:spPr>
          <a:xfrm>
            <a:off x="439737" y="1751012"/>
            <a:ext cx="1800000" cy="1800000"/>
          </a:xfrm>
          <a:solidFill>
            <a:schemeClr val="bg1">
              <a:lumMod val="95000"/>
            </a:schemeClr>
          </a:solidFill>
        </p:spPr>
        <p:txBody>
          <a:bodyPr vert="horz" lIns="0" tIns="0" rIns="0" bIns="0" rtlCol="0">
            <a:noAutofit/>
          </a:bodyPr>
          <a:lstStyle>
            <a:lvl1pPr>
              <a:defRPr lang="en-GB" sz="1400" b="0" dirty="0"/>
            </a:lvl1pPr>
          </a:lstStyle>
          <a:p>
            <a:pPr lvl="0"/>
            <a:r>
              <a:rPr lang="en-US"/>
              <a:t>Click icon to add picture</a:t>
            </a:r>
            <a:endParaRPr lang="en-GB"/>
          </a:p>
        </p:txBody>
      </p:sp>
      <p:sp>
        <p:nvSpPr>
          <p:cNvPr id="25" name="CV 1">
            <a:extLst>
              <a:ext uri="{FF2B5EF4-FFF2-40B4-BE49-F238E27FC236}">
                <a16:creationId xmlns:a16="http://schemas.microsoft.com/office/drawing/2014/main" id="{D964B057-0107-4A3C-837C-6761098730DB}"/>
              </a:ext>
            </a:extLst>
          </p:cNvPr>
          <p:cNvSpPr>
            <a:spLocks noGrp="1"/>
          </p:cNvSpPr>
          <p:nvPr>
            <p:ph type="body" sz="quarter" idx="11"/>
          </p:nvPr>
        </p:nvSpPr>
        <p:spPr>
          <a:xfrm>
            <a:off x="439737" y="3600000"/>
            <a:ext cx="5487987" cy="2570825"/>
          </a:xfrm>
          <a:solidFill>
            <a:schemeClr val="accent3"/>
          </a:solidFill>
        </p:spPr>
        <p:txBody>
          <a:bodyPr lIns="180000" tIns="180000" rIns="180000" bIns="180000"/>
          <a:lstStyle>
            <a:lvl1pPr>
              <a:spcBef>
                <a:spcPts val="600"/>
              </a:spcBef>
              <a:spcAft>
                <a:spcPts val="600"/>
              </a:spcAft>
              <a:defRPr sz="1600" baseline="0">
                <a:solidFill>
                  <a:schemeClr val="bg1"/>
                </a:solidFill>
              </a:defRPr>
            </a:lvl1pPr>
            <a:lvl2pPr>
              <a:spcBef>
                <a:spcPts val="600"/>
              </a:spcBef>
              <a:spcAft>
                <a:spcPts val="600"/>
              </a:spcAft>
              <a:defRPr sz="1600" baseline="0">
                <a:solidFill>
                  <a:schemeClr val="bg1"/>
                </a:solidFill>
              </a:defRPr>
            </a:lvl2pPr>
            <a:lvl3pPr marL="0" indent="0">
              <a:spcBef>
                <a:spcPts val="600"/>
              </a:spcBef>
              <a:spcAft>
                <a:spcPts val="600"/>
              </a:spcAft>
              <a:buClr>
                <a:schemeClr val="bg1"/>
              </a:buClr>
              <a:buFont typeface="Arial" panose="020B0604020202020204" pitchFamily="34" charset="0"/>
              <a:buNone/>
              <a:defRPr sz="1600" b="0" baseline="0">
                <a:solidFill>
                  <a:schemeClr val="bg1"/>
                </a:solidFill>
              </a:defRPr>
            </a:lvl3pPr>
            <a:lvl4pPr marL="720000" indent="-720000">
              <a:spcBef>
                <a:spcPts val="600"/>
              </a:spcBef>
              <a:spcAft>
                <a:spcPts val="600"/>
              </a:spcAft>
              <a:buClr>
                <a:schemeClr val="bg1"/>
              </a:buClr>
              <a:buFont typeface="Arial" panose="020B0604020202020204" pitchFamily="34" charset="0"/>
              <a:buChar char="•"/>
              <a:defRPr sz="1600" baseline="0">
                <a:solidFill>
                  <a:schemeClr val="bg1"/>
                </a:solidFill>
              </a:defRPr>
            </a:lvl4pPr>
            <a:lvl5pPr marL="1440000">
              <a:spcBef>
                <a:spcPts val="600"/>
              </a:spcBef>
              <a:spcAft>
                <a:spcPts val="600"/>
              </a:spcAft>
              <a:buClr>
                <a:schemeClr val="bg1"/>
              </a:buClr>
              <a:defRPr sz="1600" baseline="0">
                <a:solidFill>
                  <a:schemeClr val="bg1"/>
                </a:solidFill>
              </a:defRPr>
            </a:lvl5pPr>
            <a:lvl6pPr>
              <a:spcBef>
                <a:spcPts val="600"/>
              </a:spcBef>
              <a:spcAft>
                <a:spcPts val="600"/>
              </a:spcAft>
              <a:buClr>
                <a:schemeClr val="bg1"/>
              </a:buClr>
              <a:defRPr sz="1600">
                <a:solidFill>
                  <a:schemeClr val="bg1"/>
                </a:solidFill>
              </a:defRPr>
            </a:lvl6pPr>
            <a:lvl7pPr>
              <a:spcBef>
                <a:spcPts val="600"/>
              </a:spcBef>
              <a:spcAft>
                <a:spcPts val="600"/>
              </a:spcAft>
              <a:defRPr sz="1600">
                <a:solidFill>
                  <a:schemeClr val="bg1"/>
                </a:solidFill>
              </a:defRPr>
            </a:lvl7pPr>
            <a:lvl8pPr>
              <a:spcBef>
                <a:spcPts val="600"/>
              </a:spcBef>
              <a:spcAft>
                <a:spcPts val="600"/>
              </a:spcAft>
              <a:defRPr sz="1600">
                <a:solidFill>
                  <a:schemeClr val="bg1"/>
                </a:solidFill>
              </a:defRPr>
            </a:lvl8pPr>
            <a:lvl9pPr>
              <a:spcBef>
                <a:spcPts val="600"/>
              </a:spcBef>
              <a:spcAft>
                <a:spcPts val="600"/>
              </a:spcAft>
              <a:defRPr sz="16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a:extLst>
              <a:ext uri="{FF2B5EF4-FFF2-40B4-BE49-F238E27FC236}">
                <a16:creationId xmlns:a16="http://schemas.microsoft.com/office/drawing/2014/main" id="{514DBE34-00F3-4FBE-A1E4-9160ED5DF907}"/>
              </a:ext>
            </a:extLst>
          </p:cNvPr>
          <p:cNvSpPr>
            <a:spLocks noGrp="1"/>
          </p:cNvSpPr>
          <p:nvPr>
            <p:ph type="title"/>
          </p:nvPr>
        </p:nvSpPr>
        <p:spPr/>
        <p:txBody>
          <a:bodyPr/>
          <a:lstStyle/>
          <a:p>
            <a:r>
              <a:rPr lang="en-US"/>
              <a:t>Click to edit Master title style</a:t>
            </a:r>
            <a:endParaRPr lang="en-GB"/>
          </a:p>
        </p:txBody>
      </p:sp>
      <p:sp>
        <p:nvSpPr>
          <p:cNvPr id="10" name="Content Placeholder 3"/>
          <p:cNvSpPr>
            <a:spLocks noGrp="1"/>
          </p:cNvSpPr>
          <p:nvPr>
            <p:ph sz="quarter" idx="18" hasCustomPrompt="1"/>
            <p:custDataLst>
              <p:tags r:id="rId3"/>
            </p:custDataLst>
          </p:nvPr>
        </p:nvSpPr>
        <p:spPr>
          <a:xfrm>
            <a:off x="2336231" y="2384884"/>
            <a:ext cx="3687761" cy="1143113"/>
          </a:xfrm>
        </p:spPr>
        <p:txBody>
          <a:bodyPr/>
          <a:lstStyle>
            <a:lvl1pPr marL="0" marR="0" indent="0" algn="l" defTabSz="914400" rtl="0" eaLnBrk="1" fontAlgn="auto" latinLnBrk="0" hangingPunct="1">
              <a:lnSpc>
                <a:spcPct val="100000"/>
              </a:lnSpc>
              <a:spcBef>
                <a:spcPts val="1200"/>
              </a:spcBef>
              <a:spcAft>
                <a:spcPts val="1200"/>
              </a:spcAft>
              <a:buClrTx/>
              <a:buSzTx/>
              <a:buFont typeface="Arial" pitchFamily="34" charset="0"/>
              <a:buNone/>
              <a:tab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6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a:p>
            <a:pPr marL="0" marR="0" lvl="0" indent="0" algn="l" defTabSz="914400" rtl="0" eaLnBrk="1" fontAlgn="auto" latinLnBrk="0" hangingPunct="1">
              <a:lnSpc>
                <a:spcPct val="100000"/>
              </a:lnSpc>
              <a:spcBef>
                <a:spcPts val="1200"/>
              </a:spcBef>
              <a:spcAft>
                <a:spcPts val="1200"/>
              </a:spcAft>
              <a:buClrTx/>
              <a:buSzTx/>
              <a:buFont typeface="Arial" pitchFamily="34" charset="0"/>
              <a:buNone/>
              <a:tabLst/>
              <a:defRPr/>
            </a:pPr>
            <a:endParaRPr kumimoji="0" lang="en-GB" sz="3200" b="0" i="0" u="none" strike="noStrike" kern="1200" cap="none" spc="0" normalizeH="0" baseline="0" noProof="0" dirty="0">
              <a:ln>
                <a:noFill/>
              </a:ln>
              <a:solidFill>
                <a:srgbClr val="003145"/>
              </a:solidFill>
              <a:effectLst/>
              <a:uLnTx/>
              <a:uFillTx/>
              <a:latin typeface="+mn-lt"/>
              <a:ea typeface="+mn-ea"/>
              <a:cs typeface="Arial" pitchFamily="34" charset="0"/>
            </a:endParaRPr>
          </a:p>
        </p:txBody>
      </p:sp>
      <p:sp>
        <p:nvSpPr>
          <p:cNvPr id="11" name="Content Placeholder 3"/>
          <p:cNvSpPr>
            <a:spLocks noGrp="1"/>
          </p:cNvSpPr>
          <p:nvPr>
            <p:ph sz="quarter" idx="19" hasCustomPrompt="1"/>
            <p:custDataLst>
              <p:tags r:id="rId4"/>
            </p:custDataLst>
          </p:nvPr>
        </p:nvSpPr>
        <p:spPr>
          <a:xfrm>
            <a:off x="8204883" y="2384884"/>
            <a:ext cx="3687761" cy="1143113"/>
          </a:xfrm>
        </p:spPr>
        <p:txBody>
          <a:bodyPr/>
          <a:lstStyle>
            <a:lvl1pPr marL="0" marR="0" indent="0" algn="l" defTabSz="914400" rtl="0" eaLnBrk="1" fontAlgn="auto" latinLnBrk="0" hangingPunct="1">
              <a:lnSpc>
                <a:spcPct val="100000"/>
              </a:lnSpc>
              <a:spcBef>
                <a:spcPts val="1200"/>
              </a:spcBef>
              <a:spcAft>
                <a:spcPts val="1200"/>
              </a:spcAft>
              <a:buClrTx/>
              <a:buSzTx/>
              <a:buFont typeface="Arial" pitchFamily="34" charset="0"/>
              <a:buNone/>
              <a:tab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6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a:p>
            <a:pPr marL="0" marR="0" lvl="0" indent="0" algn="l" defTabSz="914400" rtl="0" eaLnBrk="1" fontAlgn="auto" latinLnBrk="0" hangingPunct="1">
              <a:lnSpc>
                <a:spcPct val="100000"/>
              </a:lnSpc>
              <a:spcBef>
                <a:spcPts val="1200"/>
              </a:spcBef>
              <a:spcAft>
                <a:spcPts val="1200"/>
              </a:spcAft>
              <a:buClrTx/>
              <a:buSzTx/>
              <a:buFont typeface="Arial" pitchFamily="34" charset="0"/>
              <a:buNone/>
              <a:tabLst/>
              <a:defRPr/>
            </a:pPr>
            <a:endParaRPr kumimoji="0" lang="en-GB" sz="3200" b="0" i="0" u="none" strike="noStrike" kern="1200" cap="none" spc="0" normalizeH="0" baseline="0" noProof="0" dirty="0">
              <a:ln>
                <a:noFill/>
              </a:ln>
              <a:solidFill>
                <a:srgbClr val="003145"/>
              </a:solidFill>
              <a:effectLst/>
              <a:uLnTx/>
              <a:uFillTx/>
              <a:latin typeface="+mn-lt"/>
              <a:ea typeface="+mn-ea"/>
              <a:cs typeface="Arial" pitchFamily="34" charset="0"/>
            </a:endParaRPr>
          </a:p>
        </p:txBody>
      </p:sp>
    </p:spTree>
    <p:extLst>
      <p:ext uri="{BB962C8B-B14F-4D97-AF65-F5344CB8AC3E}">
        <p14:creationId xmlns:p14="http://schemas.microsoft.com/office/powerpoint/2010/main" val="66414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6 CVs">
    <p:spTree>
      <p:nvGrpSpPr>
        <p:cNvPr id="1" name=""/>
        <p:cNvGrpSpPr/>
        <p:nvPr/>
      </p:nvGrpSpPr>
      <p:grpSpPr>
        <a:xfrm>
          <a:off x="0" y="0"/>
          <a:ext cx="0" cy="0"/>
          <a:chOff x="0" y="0"/>
          <a:chExt cx="0" cy="0"/>
        </a:xfrm>
      </p:grpSpPr>
      <p:sp>
        <p:nvSpPr>
          <p:cNvPr id="29" name="CV 6">
            <a:extLst>
              <a:ext uri="{FF2B5EF4-FFF2-40B4-BE49-F238E27FC236}">
                <a16:creationId xmlns:a16="http://schemas.microsoft.com/office/drawing/2014/main" id="{20C2A346-84A7-4D8C-8D8B-2936475B07CB}"/>
              </a:ext>
            </a:extLst>
          </p:cNvPr>
          <p:cNvSpPr>
            <a:spLocks noGrp="1"/>
          </p:cNvSpPr>
          <p:nvPr>
            <p:ph type="body" sz="quarter" idx="34"/>
          </p:nvPr>
        </p:nvSpPr>
        <p:spPr>
          <a:xfrm>
            <a:off x="8193600" y="5050800"/>
            <a:ext cx="3563937" cy="817563"/>
          </a:xfrm>
        </p:spPr>
        <p:txBody>
          <a:bodyPr tIns="72000"/>
          <a:lstStyle>
            <a:lvl1pPr marL="0" marR="0" indent="0" algn="l" defTabSz="914400" rtl="0" eaLnBrk="1" fontAlgn="auto" latinLnBrk="0" hangingPunct="1">
              <a:lnSpc>
                <a:spcPct val="100000"/>
              </a:lnSpc>
              <a:spcBef>
                <a:spcPts val="1200"/>
              </a:spcBef>
              <a:spcAft>
                <a:spcPts val="1200"/>
              </a:spcAft>
              <a:buClrTx/>
              <a:buSzTx/>
              <a:buFont typeface="Arial" panose="020B0604020202020204" pitchFamily="34" charset="0"/>
              <a:buNone/>
              <a:tabLst/>
              <a:defRPr sz="1600"/>
            </a:lvl1pPr>
            <a:lvl2pPr marL="360000" indent="-360000">
              <a:buClr>
                <a:schemeClr val="tx1"/>
              </a:buClr>
              <a:buFont typeface="Arial" panose="020B0604020202020204" pitchFamily="34" charset="0"/>
              <a:buChar char="•"/>
              <a:defRPr sz="1600" b="0"/>
            </a:lvl2pPr>
          </a:lstStyle>
          <a:p>
            <a:pPr marL="285750" marR="0" lvl="0" indent="-285750" algn="l" defTabSz="914400" rtl="0" eaLnBrk="1" fontAlgn="auto" latinLnBrk="0" hangingPunct="1">
              <a:lnSpc>
                <a:spcPct val="100000"/>
              </a:lnSpc>
              <a:spcBef>
                <a:spcPts val="1200"/>
              </a:spcBef>
              <a:spcAft>
                <a:spcPts val="1200"/>
              </a:spcAft>
              <a:buClrTx/>
              <a:buSzTx/>
              <a:tabLst/>
              <a:defRPr/>
            </a:pPr>
            <a:r>
              <a:rPr lang="en-US"/>
              <a:t>Click to edit Master text styles</a:t>
            </a:r>
          </a:p>
          <a:p>
            <a:pPr marL="285750" marR="0" lvl="1" indent="-285750" algn="l" defTabSz="914400" rtl="0" eaLnBrk="1" fontAlgn="auto" latinLnBrk="0" hangingPunct="1">
              <a:lnSpc>
                <a:spcPct val="100000"/>
              </a:lnSpc>
              <a:spcBef>
                <a:spcPts val="1200"/>
              </a:spcBef>
              <a:spcAft>
                <a:spcPts val="1200"/>
              </a:spcAft>
              <a:buClrTx/>
              <a:buSzTx/>
              <a:tabLst/>
              <a:defRPr/>
            </a:pPr>
            <a:r>
              <a:rPr lang="en-US"/>
              <a:t>Second level</a:t>
            </a:r>
          </a:p>
          <a:p>
            <a:pPr marL="285750" marR="0" lvl="2" indent="-285750" algn="l" defTabSz="914400" rtl="0" eaLnBrk="1" fontAlgn="auto" latinLnBrk="0" hangingPunct="1">
              <a:lnSpc>
                <a:spcPct val="100000"/>
              </a:lnSpc>
              <a:spcBef>
                <a:spcPts val="1200"/>
              </a:spcBef>
              <a:spcAft>
                <a:spcPts val="1200"/>
              </a:spcAft>
              <a:buClrTx/>
              <a:buSzTx/>
              <a:tabLst/>
              <a:defRPr/>
            </a:pPr>
            <a:r>
              <a:rPr lang="en-US"/>
              <a:t>Third level</a:t>
            </a:r>
          </a:p>
        </p:txBody>
      </p:sp>
      <p:sp>
        <p:nvSpPr>
          <p:cNvPr id="41" name="Contact 6">
            <a:extLst>
              <a:ext uri="{FF2B5EF4-FFF2-40B4-BE49-F238E27FC236}">
                <a16:creationId xmlns:a16="http://schemas.microsoft.com/office/drawing/2014/main" id="{05FBD610-1636-41AD-81CF-1A20A8803765}"/>
              </a:ext>
            </a:extLst>
          </p:cNvPr>
          <p:cNvSpPr>
            <a:spLocks noGrp="1"/>
          </p:cNvSpPr>
          <p:nvPr>
            <p:ph type="body" sz="quarter" idx="29" hasCustomPrompt="1"/>
            <p:custDataLst>
              <p:tags r:id="rId1"/>
            </p:custDataLst>
          </p:nvPr>
        </p:nvSpPr>
        <p:spPr>
          <a:xfrm>
            <a:off x="9294215" y="3934800"/>
            <a:ext cx="2462077" cy="1101600"/>
          </a:xfrm>
        </p:spPr>
        <p:txBody>
          <a:bodyPr lIns="144000" anchor="b" anchorCtr="0"/>
          <a:lstStyle>
            <a:lvl1pPr marL="0" marR="0" indent="0" algn="l" defTabSz="914400" rtl="0" eaLnBrk="1" fontAlgn="auto" latinLnBrk="0" hangingPunct="1">
              <a:lnSpc>
                <a:spcPct val="100000"/>
              </a:lnSpc>
              <a:spcBef>
                <a:spcPts val="0"/>
              </a:spcBef>
              <a:spcAft>
                <a:spcPts val="0"/>
              </a:spcAft>
              <a:buClr>
                <a:srgbClr val="000000"/>
              </a:buClr>
              <a:buSzPct val="100000"/>
              <a:buFontTx/>
              <a:buNone/>
              <a:tabLst/>
              <a:defRPr sz="1600" b="1"/>
            </a:lvl1pPr>
            <a:lvl2pPr>
              <a:spcAft>
                <a:spcPts val="600"/>
              </a:spcAft>
              <a:defRPr lang="en-US" sz="1200" b="0" kern="1200" smtClean="0">
                <a:solidFill>
                  <a:schemeClr val="tx1"/>
                </a:solidFill>
                <a:latin typeface="+mn-lt"/>
                <a:ea typeface="+mn-ea"/>
                <a:cs typeface="Arial" pitchFamily="34" charset="0"/>
              </a:defRPr>
            </a:lvl2pPr>
            <a:lvl3pPr marL="177800" indent="-177800">
              <a:spcBef>
                <a:spcPts val="0"/>
              </a:spcBef>
              <a:spcAft>
                <a:spcPts val="0"/>
              </a:spcAft>
              <a:buFontTx/>
              <a:buNone/>
              <a:defRPr lang="en-GB" sz="1000" b="0" kern="1200" dirty="0" smtClean="0">
                <a:solidFill>
                  <a:schemeClr val="tx1"/>
                </a:solidFill>
                <a:latin typeface="+mn-lt"/>
                <a:ea typeface="+mn-ea"/>
                <a:cs typeface="Arial" pitchFamily="34" charset="0"/>
              </a:defRPr>
            </a:lvl3pPr>
            <a:lvl4pPr marL="0" indent="0">
              <a:buFontTx/>
              <a:buNone/>
              <a:defRPr lang="en-US" sz="1000" kern="1200" baseline="0" dirty="0">
                <a:solidFill>
                  <a:srgbClr val="FB5A17"/>
                </a:solidFill>
                <a:latin typeface="+mn-lt"/>
                <a:ea typeface="+mn-ea"/>
                <a:cs typeface="Arial" pitchFamily="34" charset="0"/>
              </a:defRPr>
            </a:lvl4pPr>
            <a:lvl5pPr marL="0" indent="0">
              <a:buFontTx/>
              <a:buNone/>
              <a:defRPr sz="1200"/>
            </a:lvl5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p:txBody>
      </p:sp>
      <p:sp>
        <p:nvSpPr>
          <p:cNvPr id="25" name="Pic 6">
            <a:extLst>
              <a:ext uri="{FF2B5EF4-FFF2-40B4-BE49-F238E27FC236}">
                <a16:creationId xmlns:a16="http://schemas.microsoft.com/office/drawing/2014/main" id="{8021D209-DA9F-41E3-913F-8CC6DACDD298}"/>
              </a:ext>
            </a:extLst>
          </p:cNvPr>
          <p:cNvSpPr>
            <a:spLocks noGrp="1"/>
          </p:cNvSpPr>
          <p:nvPr>
            <p:ph type="pic" sz="quarter" idx="26"/>
            <p:custDataLst>
              <p:tags r:id="rId2"/>
            </p:custDataLst>
          </p:nvPr>
        </p:nvSpPr>
        <p:spPr>
          <a:xfrm>
            <a:off x="8192292" y="3933055"/>
            <a:ext cx="1101923" cy="1101923"/>
          </a:xfrm>
          <a:solidFill>
            <a:schemeClr val="bg1">
              <a:lumMod val="95000"/>
            </a:schemeClr>
          </a:solidFill>
        </p:spPr>
        <p:txBody>
          <a:bodyPr vert="horz" lIns="0" tIns="0" rIns="0" bIns="0" rtlCol="0">
            <a:noAutofit/>
          </a:bodyPr>
          <a:lstStyle>
            <a:lvl1pPr>
              <a:defRPr lang="en-GB" sz="1400" b="0"/>
            </a:lvl1pPr>
          </a:lstStyle>
          <a:p>
            <a:pPr lvl="0"/>
            <a:r>
              <a:rPr lang="en-US"/>
              <a:t>Click icon to add picture</a:t>
            </a:r>
            <a:endParaRPr lang="en-GB"/>
          </a:p>
        </p:txBody>
      </p:sp>
      <p:sp>
        <p:nvSpPr>
          <p:cNvPr id="42" name="CV 5">
            <a:extLst>
              <a:ext uri="{FF2B5EF4-FFF2-40B4-BE49-F238E27FC236}">
                <a16:creationId xmlns:a16="http://schemas.microsoft.com/office/drawing/2014/main" id="{5BB4A951-274D-4EF3-92F8-C22D6B158062}"/>
              </a:ext>
            </a:extLst>
          </p:cNvPr>
          <p:cNvSpPr>
            <a:spLocks noGrp="1"/>
          </p:cNvSpPr>
          <p:nvPr>
            <p:ph type="body" sz="quarter" idx="35"/>
          </p:nvPr>
        </p:nvSpPr>
        <p:spPr>
          <a:xfrm>
            <a:off x="4316400" y="5050800"/>
            <a:ext cx="3563937" cy="817563"/>
          </a:xfrm>
        </p:spPr>
        <p:txBody>
          <a:bodyPr tIns="72000"/>
          <a:lstStyle>
            <a:lvl1pPr>
              <a:defRPr sz="1600"/>
            </a:lvl1pPr>
            <a:lvl2pPr marL="360000" indent="-360000">
              <a:buClr>
                <a:schemeClr val="tx1"/>
              </a:buClr>
              <a:buFont typeface="Arial" panose="020B0604020202020204" pitchFamily="34" charset="0"/>
              <a:buChar char="•"/>
              <a:defRPr sz="1600" b="0" baseline="0"/>
            </a:lvl2pPr>
          </a:lstStyle>
          <a:p>
            <a:pPr lvl="0"/>
            <a:r>
              <a:rPr lang="en-US"/>
              <a:t>Click to edit Master text styles</a:t>
            </a:r>
          </a:p>
          <a:p>
            <a:pPr lvl="1"/>
            <a:r>
              <a:rPr lang="en-US"/>
              <a:t>Second level</a:t>
            </a:r>
          </a:p>
        </p:txBody>
      </p:sp>
      <p:sp>
        <p:nvSpPr>
          <p:cNvPr id="40" name="Contact 5">
            <a:extLst>
              <a:ext uri="{FF2B5EF4-FFF2-40B4-BE49-F238E27FC236}">
                <a16:creationId xmlns:a16="http://schemas.microsoft.com/office/drawing/2014/main" id="{775539AA-CC70-4D7E-B171-BDD12E06879A}"/>
              </a:ext>
            </a:extLst>
          </p:cNvPr>
          <p:cNvSpPr>
            <a:spLocks noGrp="1"/>
          </p:cNvSpPr>
          <p:nvPr>
            <p:ph type="body" sz="quarter" idx="28" hasCustomPrompt="1"/>
            <p:custDataLst>
              <p:tags r:id="rId3"/>
            </p:custDataLst>
          </p:nvPr>
        </p:nvSpPr>
        <p:spPr>
          <a:xfrm>
            <a:off x="5417938" y="3934800"/>
            <a:ext cx="2462077" cy="1101600"/>
          </a:xfrm>
        </p:spPr>
        <p:txBody>
          <a:bodyPr lIns="144000" anchor="b" anchorCtr="0"/>
          <a:lstStyle>
            <a:lvl1pPr marL="0" marR="0" indent="0" algn="l" defTabSz="914400" rtl="0" eaLnBrk="1" fontAlgn="auto" latinLnBrk="0" hangingPunct="1">
              <a:lnSpc>
                <a:spcPct val="100000"/>
              </a:lnSpc>
              <a:spcBef>
                <a:spcPts val="0"/>
              </a:spcBef>
              <a:spcAft>
                <a:spcPts val="0"/>
              </a:spcAft>
              <a:buClr>
                <a:srgbClr val="000000"/>
              </a:buClr>
              <a:buSzPct val="100000"/>
              <a:buFontTx/>
              <a:buNone/>
              <a:tabLst/>
              <a:defRPr sz="1600" b="1"/>
            </a:lvl1pPr>
            <a:lvl2pPr>
              <a:spcAft>
                <a:spcPts val="600"/>
              </a:spcAft>
              <a:defRPr lang="en-US" sz="1200" b="0" kern="1200" smtClean="0">
                <a:solidFill>
                  <a:schemeClr val="tx1"/>
                </a:solidFill>
                <a:latin typeface="+mn-lt"/>
                <a:ea typeface="+mn-ea"/>
                <a:cs typeface="Arial" pitchFamily="34" charset="0"/>
              </a:defRPr>
            </a:lvl2pPr>
            <a:lvl3pPr marL="177800" indent="-177800">
              <a:spcBef>
                <a:spcPts val="0"/>
              </a:spcBef>
              <a:spcAft>
                <a:spcPts val="0"/>
              </a:spcAft>
              <a:buFontTx/>
              <a:buNone/>
              <a:defRPr lang="en-GB" sz="1000" b="0" kern="1200" dirty="0" smtClean="0">
                <a:solidFill>
                  <a:schemeClr val="tx1"/>
                </a:solidFill>
                <a:latin typeface="+mn-lt"/>
                <a:ea typeface="+mn-ea"/>
                <a:cs typeface="Arial" pitchFamily="34" charset="0"/>
              </a:defRPr>
            </a:lvl3pPr>
            <a:lvl4pPr marL="0" indent="0">
              <a:buFontTx/>
              <a:buNone/>
              <a:defRPr lang="en-US" sz="1000" kern="1200" baseline="0" dirty="0">
                <a:solidFill>
                  <a:srgbClr val="FB5A17"/>
                </a:solidFill>
                <a:latin typeface="+mn-lt"/>
                <a:ea typeface="+mn-ea"/>
                <a:cs typeface="Arial" pitchFamily="34" charset="0"/>
              </a:defRPr>
            </a:lvl4pPr>
            <a:lvl5pPr marL="0" indent="0">
              <a:buFontTx/>
              <a:buNone/>
              <a:defRPr sz="1200"/>
            </a:lvl5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p:txBody>
      </p:sp>
      <p:sp>
        <p:nvSpPr>
          <p:cNvPr id="23" name="Pic 5">
            <a:extLst>
              <a:ext uri="{FF2B5EF4-FFF2-40B4-BE49-F238E27FC236}">
                <a16:creationId xmlns:a16="http://schemas.microsoft.com/office/drawing/2014/main" id="{F3ECA1DD-A566-4BE6-A275-4E333D476A9F}"/>
              </a:ext>
            </a:extLst>
          </p:cNvPr>
          <p:cNvSpPr>
            <a:spLocks noGrp="1"/>
          </p:cNvSpPr>
          <p:nvPr>
            <p:ph type="pic" sz="quarter" idx="24"/>
            <p:custDataLst>
              <p:tags r:id="rId4"/>
            </p:custDataLst>
          </p:nvPr>
        </p:nvSpPr>
        <p:spPr>
          <a:xfrm>
            <a:off x="4316015" y="3933055"/>
            <a:ext cx="1101923" cy="1101923"/>
          </a:xfrm>
          <a:solidFill>
            <a:schemeClr val="bg1">
              <a:lumMod val="95000"/>
            </a:schemeClr>
          </a:solidFill>
        </p:spPr>
        <p:txBody>
          <a:bodyPr vert="horz" lIns="0" tIns="0" rIns="0" bIns="0" rtlCol="0">
            <a:noAutofit/>
          </a:bodyPr>
          <a:lstStyle>
            <a:lvl1pPr>
              <a:defRPr lang="en-GB" sz="1400" b="0"/>
            </a:lvl1pPr>
          </a:lstStyle>
          <a:p>
            <a:pPr lvl="0"/>
            <a:r>
              <a:rPr lang="en-US"/>
              <a:t>Click icon to add picture</a:t>
            </a:r>
            <a:endParaRPr lang="en-GB"/>
          </a:p>
        </p:txBody>
      </p:sp>
      <p:sp>
        <p:nvSpPr>
          <p:cNvPr id="28" name="CV 4">
            <a:extLst>
              <a:ext uri="{FF2B5EF4-FFF2-40B4-BE49-F238E27FC236}">
                <a16:creationId xmlns:a16="http://schemas.microsoft.com/office/drawing/2014/main" id="{F3F4EF21-D5E3-4C40-8F05-D4C390E78FBC}"/>
              </a:ext>
            </a:extLst>
          </p:cNvPr>
          <p:cNvSpPr>
            <a:spLocks noGrp="1"/>
          </p:cNvSpPr>
          <p:nvPr>
            <p:ph type="body" sz="quarter" idx="33"/>
          </p:nvPr>
        </p:nvSpPr>
        <p:spPr>
          <a:xfrm>
            <a:off x="439738" y="5050800"/>
            <a:ext cx="3563937" cy="817563"/>
          </a:xfrm>
        </p:spPr>
        <p:txBody>
          <a:bodyPr tIns="72000"/>
          <a:lstStyle>
            <a:lvl1pPr>
              <a:defRPr sz="1600"/>
            </a:lvl1pPr>
            <a:lvl2pPr marL="360000" indent="-360000">
              <a:buClr>
                <a:schemeClr val="tx1"/>
              </a:buClr>
              <a:buFont typeface="Arial" panose="020B0604020202020204" pitchFamily="34" charset="0"/>
              <a:buChar char="•"/>
              <a:defRPr sz="1600" b="0" baseline="0"/>
            </a:lvl2pPr>
          </a:lstStyle>
          <a:p>
            <a:pPr lvl="0"/>
            <a:r>
              <a:rPr lang="en-US"/>
              <a:t>Click to edit Master text styles</a:t>
            </a:r>
          </a:p>
          <a:p>
            <a:pPr lvl="1"/>
            <a:r>
              <a:rPr lang="en-US"/>
              <a:t>Second level</a:t>
            </a:r>
          </a:p>
        </p:txBody>
      </p:sp>
      <p:sp>
        <p:nvSpPr>
          <p:cNvPr id="39" name="Contact 4">
            <a:extLst>
              <a:ext uri="{FF2B5EF4-FFF2-40B4-BE49-F238E27FC236}">
                <a16:creationId xmlns:a16="http://schemas.microsoft.com/office/drawing/2014/main" id="{D34B3715-FD00-4A82-AFE7-5FEA372D6029}"/>
              </a:ext>
            </a:extLst>
          </p:cNvPr>
          <p:cNvSpPr>
            <a:spLocks noGrp="1"/>
          </p:cNvSpPr>
          <p:nvPr>
            <p:ph type="body" sz="quarter" idx="27" hasCustomPrompt="1"/>
            <p:custDataLst>
              <p:tags r:id="rId5"/>
            </p:custDataLst>
          </p:nvPr>
        </p:nvSpPr>
        <p:spPr>
          <a:xfrm>
            <a:off x="1541661" y="3934800"/>
            <a:ext cx="2462077" cy="1101600"/>
          </a:xfrm>
        </p:spPr>
        <p:txBody>
          <a:bodyPr lIns="144000" anchor="b" anchorCtr="0"/>
          <a:lstStyle>
            <a:lvl1pPr marL="0" marR="0" indent="0" algn="l" defTabSz="914400" rtl="0" eaLnBrk="1" fontAlgn="auto" latinLnBrk="0" hangingPunct="1">
              <a:lnSpc>
                <a:spcPct val="100000"/>
              </a:lnSpc>
              <a:spcBef>
                <a:spcPts val="0"/>
              </a:spcBef>
              <a:spcAft>
                <a:spcPts val="0"/>
              </a:spcAft>
              <a:buClr>
                <a:srgbClr val="000000"/>
              </a:buClr>
              <a:buSzPct val="100000"/>
              <a:buFontTx/>
              <a:buNone/>
              <a:tabLst/>
              <a:defRPr sz="1600" b="1"/>
            </a:lvl1pPr>
            <a:lvl2pPr>
              <a:spcAft>
                <a:spcPts val="600"/>
              </a:spcAft>
              <a:defRPr lang="en-US" sz="1200" b="0" kern="1200" smtClean="0">
                <a:solidFill>
                  <a:schemeClr val="tx1"/>
                </a:solidFill>
                <a:latin typeface="+mn-lt"/>
                <a:ea typeface="+mn-ea"/>
                <a:cs typeface="Arial" pitchFamily="34" charset="0"/>
              </a:defRPr>
            </a:lvl2pPr>
            <a:lvl3pPr marL="177800" indent="-177800">
              <a:spcBef>
                <a:spcPts val="0"/>
              </a:spcBef>
              <a:spcAft>
                <a:spcPts val="0"/>
              </a:spcAft>
              <a:buFontTx/>
              <a:buNone/>
              <a:defRPr lang="en-GB" sz="1000" b="0" kern="1200" dirty="0" smtClean="0">
                <a:solidFill>
                  <a:schemeClr val="tx1"/>
                </a:solidFill>
                <a:latin typeface="+mn-lt"/>
                <a:ea typeface="+mn-ea"/>
                <a:cs typeface="Arial" pitchFamily="34" charset="0"/>
              </a:defRPr>
            </a:lvl3pPr>
            <a:lvl4pPr marL="0" indent="0">
              <a:buFontTx/>
              <a:buNone/>
              <a:defRPr lang="en-US" sz="1000" kern="1200" baseline="0" dirty="0" smtClean="0">
                <a:solidFill>
                  <a:srgbClr val="FB5A17"/>
                </a:solidFill>
                <a:latin typeface="+mn-lt"/>
                <a:ea typeface="+mn-ea"/>
                <a:cs typeface="Arial" pitchFamily="34" charset="0"/>
              </a:defRPr>
            </a:lvl4pPr>
            <a:lvl5pPr marL="0" indent="0">
              <a:buFontTx/>
              <a:buNone/>
              <a:defRPr sz="1200"/>
            </a:lvl5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p:txBody>
      </p:sp>
      <p:sp>
        <p:nvSpPr>
          <p:cNvPr id="18" name="Pic 4">
            <a:extLst>
              <a:ext uri="{FF2B5EF4-FFF2-40B4-BE49-F238E27FC236}">
                <a16:creationId xmlns:a16="http://schemas.microsoft.com/office/drawing/2014/main" id="{F32CD7F8-5C42-436E-A74B-85900D401395}"/>
              </a:ext>
            </a:extLst>
          </p:cNvPr>
          <p:cNvSpPr>
            <a:spLocks noGrp="1"/>
          </p:cNvSpPr>
          <p:nvPr>
            <p:ph type="pic" sz="quarter" idx="19"/>
            <p:custDataLst>
              <p:tags r:id="rId6"/>
            </p:custDataLst>
          </p:nvPr>
        </p:nvSpPr>
        <p:spPr>
          <a:xfrm>
            <a:off x="439738" y="3933055"/>
            <a:ext cx="1101923" cy="1101923"/>
          </a:xfrm>
          <a:solidFill>
            <a:schemeClr val="bg1">
              <a:lumMod val="95000"/>
            </a:schemeClr>
          </a:solidFill>
        </p:spPr>
        <p:txBody>
          <a:bodyPr vert="horz" lIns="0" tIns="0" rIns="0" bIns="0" rtlCol="0">
            <a:noAutofit/>
          </a:bodyPr>
          <a:lstStyle>
            <a:lvl1pPr>
              <a:defRPr lang="en-GB" sz="1400" b="0"/>
            </a:lvl1pPr>
          </a:lstStyle>
          <a:p>
            <a:pPr lvl="0"/>
            <a:r>
              <a:rPr lang="en-US"/>
              <a:t>Click icon to add picture</a:t>
            </a:r>
            <a:endParaRPr lang="en-GB"/>
          </a:p>
        </p:txBody>
      </p:sp>
      <p:sp>
        <p:nvSpPr>
          <p:cNvPr id="27" name="CV 3">
            <a:extLst>
              <a:ext uri="{FF2B5EF4-FFF2-40B4-BE49-F238E27FC236}">
                <a16:creationId xmlns:a16="http://schemas.microsoft.com/office/drawing/2014/main" id="{F6FC9297-87ED-4D39-A666-07A1D8BF73ED}"/>
              </a:ext>
            </a:extLst>
          </p:cNvPr>
          <p:cNvSpPr>
            <a:spLocks noGrp="1"/>
          </p:cNvSpPr>
          <p:nvPr>
            <p:ph type="body" sz="quarter" idx="32"/>
          </p:nvPr>
        </p:nvSpPr>
        <p:spPr>
          <a:xfrm>
            <a:off x="8193600" y="2880000"/>
            <a:ext cx="3563937" cy="817563"/>
          </a:xfrm>
        </p:spPr>
        <p:txBody>
          <a:bodyPr tIns="72000"/>
          <a:lstStyle>
            <a:lvl1pPr>
              <a:defRPr sz="1600" b="0"/>
            </a:lvl1pPr>
            <a:lvl2pPr marL="360000" indent="-360000">
              <a:buClr>
                <a:schemeClr val="tx1"/>
              </a:buClr>
              <a:buFont typeface="Arial" panose="020B0604020202020204" pitchFamily="34" charset="0"/>
              <a:buChar char="•"/>
              <a:defRPr sz="1600" b="0"/>
            </a:lvl2pPr>
          </a:lstStyle>
          <a:p>
            <a:pPr lvl="0"/>
            <a:r>
              <a:rPr lang="en-US"/>
              <a:t>Click to edit Master text styles</a:t>
            </a:r>
          </a:p>
          <a:p>
            <a:pPr lvl="1"/>
            <a:r>
              <a:rPr lang="en-US"/>
              <a:t>Second level</a:t>
            </a:r>
          </a:p>
        </p:txBody>
      </p:sp>
      <p:sp>
        <p:nvSpPr>
          <p:cNvPr id="38" name="Contact 3">
            <a:extLst>
              <a:ext uri="{FF2B5EF4-FFF2-40B4-BE49-F238E27FC236}">
                <a16:creationId xmlns:a16="http://schemas.microsoft.com/office/drawing/2014/main" id="{87B0985D-643C-4881-AABD-568312FD984C}"/>
              </a:ext>
            </a:extLst>
          </p:cNvPr>
          <p:cNvSpPr>
            <a:spLocks noGrp="1"/>
          </p:cNvSpPr>
          <p:nvPr>
            <p:ph type="body" sz="quarter" idx="18" hasCustomPrompt="1"/>
            <p:custDataLst>
              <p:tags r:id="rId7"/>
            </p:custDataLst>
          </p:nvPr>
        </p:nvSpPr>
        <p:spPr>
          <a:xfrm>
            <a:off x="9294215" y="1751014"/>
            <a:ext cx="2462077" cy="1101600"/>
          </a:xfrm>
        </p:spPr>
        <p:txBody>
          <a:bodyPr lIns="144000" anchor="b" anchorCtr="0"/>
          <a:lstStyle>
            <a:lvl1pPr marL="0" marR="0" indent="0" algn="l" defTabSz="914400" rtl="0" eaLnBrk="1" fontAlgn="auto" latinLnBrk="0" hangingPunct="1">
              <a:lnSpc>
                <a:spcPct val="100000"/>
              </a:lnSpc>
              <a:spcBef>
                <a:spcPts val="0"/>
              </a:spcBef>
              <a:spcAft>
                <a:spcPts val="0"/>
              </a:spcAft>
              <a:buClr>
                <a:srgbClr val="000000"/>
              </a:buClr>
              <a:buSzPct val="100000"/>
              <a:buFontTx/>
              <a:buNone/>
              <a:tabLst/>
              <a:defRPr sz="1600" b="1"/>
            </a:lvl1pPr>
            <a:lvl2pPr>
              <a:spcAft>
                <a:spcPts val="600"/>
              </a:spcAft>
              <a:defRPr lang="en-US" sz="1200" b="0" kern="1200" smtClean="0">
                <a:solidFill>
                  <a:schemeClr val="tx1"/>
                </a:solidFill>
                <a:latin typeface="+mn-lt"/>
                <a:ea typeface="+mn-ea"/>
                <a:cs typeface="Arial" pitchFamily="34" charset="0"/>
              </a:defRPr>
            </a:lvl2pPr>
            <a:lvl3pPr marL="177800" marR="0" indent="-177800" algn="l" defTabSz="914400" rtl="0" eaLnBrk="1" fontAlgn="auto" latinLnBrk="0" hangingPunct="1">
              <a:lnSpc>
                <a:spcPct val="100000"/>
              </a:lnSpc>
              <a:spcBef>
                <a:spcPts val="0"/>
              </a:spcBef>
              <a:spcAft>
                <a:spcPts val="0"/>
              </a:spcAft>
              <a:buClr>
                <a:schemeClr val="tx1"/>
              </a:buClr>
              <a:buSzTx/>
              <a:buFontTx/>
              <a:buNone/>
              <a:tabLst/>
              <a:defRPr lang="en-GB" sz="1000" b="0" kern="1200" dirty="0" smtClean="0">
                <a:solidFill>
                  <a:schemeClr val="tx1"/>
                </a:solidFill>
                <a:latin typeface="+mn-lt"/>
                <a:ea typeface="+mn-ea"/>
                <a:cs typeface="Arial" pitchFamily="34" charset="0"/>
              </a:defRPr>
            </a:lvl3pPr>
            <a:lvl4pPr marL="0" indent="0">
              <a:buFontTx/>
              <a:buNone/>
              <a:defRPr lang="en-US" sz="1000" kern="1200" baseline="0" dirty="0" smtClean="0">
                <a:solidFill>
                  <a:srgbClr val="FB5A17"/>
                </a:solidFill>
                <a:latin typeface="+mn-lt"/>
                <a:ea typeface="+mn-ea"/>
                <a:cs typeface="Arial" pitchFamily="34" charset="0"/>
              </a:defRPr>
            </a:lvl4pPr>
            <a:lvl5pPr marL="0" indent="0">
              <a:buFontTx/>
              <a:buNone/>
              <a:defRPr sz="1200"/>
            </a:lvl5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p:txBody>
      </p:sp>
      <p:sp>
        <p:nvSpPr>
          <p:cNvPr id="16" name="Pic 3">
            <a:extLst>
              <a:ext uri="{FF2B5EF4-FFF2-40B4-BE49-F238E27FC236}">
                <a16:creationId xmlns:a16="http://schemas.microsoft.com/office/drawing/2014/main" id="{6039B45D-DC77-4959-BC4F-3E6E0344BDB7}"/>
              </a:ext>
            </a:extLst>
          </p:cNvPr>
          <p:cNvSpPr>
            <a:spLocks noGrp="1"/>
          </p:cNvSpPr>
          <p:nvPr>
            <p:ph type="pic" sz="quarter" idx="17"/>
            <p:custDataLst>
              <p:tags r:id="rId8"/>
            </p:custDataLst>
          </p:nvPr>
        </p:nvSpPr>
        <p:spPr>
          <a:xfrm>
            <a:off x="8192292" y="1751013"/>
            <a:ext cx="1101923" cy="1101923"/>
          </a:xfrm>
          <a:solidFill>
            <a:schemeClr val="bg1">
              <a:lumMod val="95000"/>
            </a:schemeClr>
          </a:solidFill>
        </p:spPr>
        <p:txBody>
          <a:bodyPr vert="horz" lIns="0" tIns="0" rIns="0" bIns="0" rtlCol="0">
            <a:noAutofit/>
          </a:bodyPr>
          <a:lstStyle>
            <a:lvl1pPr>
              <a:defRPr lang="en-GB" sz="1400" b="0"/>
            </a:lvl1pPr>
          </a:lstStyle>
          <a:p>
            <a:pPr lvl="0"/>
            <a:r>
              <a:rPr lang="en-US"/>
              <a:t>Click icon to add picture</a:t>
            </a:r>
            <a:endParaRPr lang="en-GB"/>
          </a:p>
        </p:txBody>
      </p:sp>
      <p:sp>
        <p:nvSpPr>
          <p:cNvPr id="22" name="CV 2">
            <a:extLst>
              <a:ext uri="{FF2B5EF4-FFF2-40B4-BE49-F238E27FC236}">
                <a16:creationId xmlns:a16="http://schemas.microsoft.com/office/drawing/2014/main" id="{765BBAE9-0E2E-4016-8A9E-E22491A81C31}"/>
              </a:ext>
            </a:extLst>
          </p:cNvPr>
          <p:cNvSpPr>
            <a:spLocks noGrp="1"/>
          </p:cNvSpPr>
          <p:nvPr>
            <p:ph type="body" sz="quarter" idx="31"/>
          </p:nvPr>
        </p:nvSpPr>
        <p:spPr>
          <a:xfrm>
            <a:off x="4316078" y="2880000"/>
            <a:ext cx="3563937" cy="817563"/>
          </a:xfrm>
        </p:spPr>
        <p:txBody>
          <a:bodyPr tIns="72000"/>
          <a:lstStyle>
            <a:lvl1pPr>
              <a:defRPr sz="1600" b="0" baseline="0"/>
            </a:lvl1pPr>
            <a:lvl2pPr marL="360000" indent="-360000">
              <a:buClr>
                <a:schemeClr val="tx1"/>
              </a:buClr>
              <a:buFont typeface="Arial" panose="020B0604020202020204" pitchFamily="34" charset="0"/>
              <a:buChar char="•"/>
              <a:defRPr sz="1600" b="0" baseline="0"/>
            </a:lvl2pPr>
          </a:lstStyle>
          <a:p>
            <a:pPr lvl="0"/>
            <a:r>
              <a:rPr lang="en-US"/>
              <a:t>Click to edit Master text styles</a:t>
            </a:r>
          </a:p>
          <a:p>
            <a:pPr lvl="1"/>
            <a:r>
              <a:rPr lang="en-US"/>
              <a:t>Second level</a:t>
            </a:r>
          </a:p>
        </p:txBody>
      </p:sp>
      <p:sp>
        <p:nvSpPr>
          <p:cNvPr id="37" name="Contact 2">
            <a:extLst>
              <a:ext uri="{FF2B5EF4-FFF2-40B4-BE49-F238E27FC236}">
                <a16:creationId xmlns:a16="http://schemas.microsoft.com/office/drawing/2014/main" id="{A22D7AC5-C6B9-4856-AD45-139E69D39F0A}"/>
              </a:ext>
            </a:extLst>
          </p:cNvPr>
          <p:cNvSpPr>
            <a:spLocks noGrp="1"/>
          </p:cNvSpPr>
          <p:nvPr>
            <p:ph type="body" sz="quarter" idx="16" hasCustomPrompt="1"/>
            <p:custDataLst>
              <p:tags r:id="rId9"/>
            </p:custDataLst>
          </p:nvPr>
        </p:nvSpPr>
        <p:spPr>
          <a:xfrm>
            <a:off x="5417938" y="1751014"/>
            <a:ext cx="2462077" cy="1101600"/>
          </a:xfrm>
        </p:spPr>
        <p:txBody>
          <a:bodyPr lIns="144000" anchor="b" anchorCtr="0"/>
          <a:lstStyle>
            <a:lvl1pPr marL="0" marR="0" indent="0" algn="l" defTabSz="914400" rtl="0" eaLnBrk="1" fontAlgn="auto" latinLnBrk="0" hangingPunct="1">
              <a:lnSpc>
                <a:spcPct val="100000"/>
              </a:lnSpc>
              <a:spcBef>
                <a:spcPts val="0"/>
              </a:spcBef>
              <a:spcAft>
                <a:spcPts val="0"/>
              </a:spcAft>
              <a:buClr>
                <a:srgbClr val="000000"/>
              </a:buClr>
              <a:buSzPct val="100000"/>
              <a:buFontTx/>
              <a:buNone/>
              <a:tabLst/>
              <a:defRPr sz="1600" b="1"/>
            </a:lvl1pPr>
            <a:lvl2pPr>
              <a:spcAft>
                <a:spcPts val="600"/>
              </a:spcAft>
              <a:defRPr lang="en-US" sz="1200" b="0" kern="1200" smtClean="0">
                <a:solidFill>
                  <a:schemeClr val="tx1"/>
                </a:solidFill>
                <a:latin typeface="+mn-lt"/>
                <a:ea typeface="+mn-ea"/>
                <a:cs typeface="Arial" pitchFamily="34" charset="0"/>
              </a:defRPr>
            </a:lvl2pPr>
            <a:lvl3pPr marL="177800" indent="-177800">
              <a:spcBef>
                <a:spcPts val="0"/>
              </a:spcBef>
              <a:spcAft>
                <a:spcPts val="0"/>
              </a:spcAft>
              <a:buFontTx/>
              <a:buNone/>
              <a:defRPr lang="en-GB" sz="1000" b="0" kern="1200" dirty="0" smtClean="0">
                <a:solidFill>
                  <a:schemeClr val="tx1"/>
                </a:solidFill>
                <a:latin typeface="+mn-lt"/>
                <a:ea typeface="+mn-ea"/>
                <a:cs typeface="Arial" pitchFamily="34" charset="0"/>
              </a:defRPr>
            </a:lvl3pPr>
            <a:lvl4pPr marL="0" indent="0">
              <a:buFontTx/>
              <a:buNone/>
              <a:defRPr lang="en-US" sz="1000" kern="1200" baseline="0" dirty="0">
                <a:solidFill>
                  <a:srgbClr val="FB5A17"/>
                </a:solidFill>
                <a:latin typeface="+mn-lt"/>
                <a:ea typeface="+mn-ea"/>
                <a:cs typeface="Arial" pitchFamily="34" charset="0"/>
              </a:defRPr>
            </a:lvl4pPr>
            <a:lvl5pPr marL="0" indent="0">
              <a:buFontTx/>
              <a:buNone/>
              <a:defRPr sz="1200"/>
            </a:lvl5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p:txBody>
      </p:sp>
      <p:sp>
        <p:nvSpPr>
          <p:cNvPr id="14" name="Pic 2">
            <a:extLst>
              <a:ext uri="{FF2B5EF4-FFF2-40B4-BE49-F238E27FC236}">
                <a16:creationId xmlns:a16="http://schemas.microsoft.com/office/drawing/2014/main" id="{C3951253-38E6-402F-8963-AF01AAEDDFF0}"/>
              </a:ext>
            </a:extLst>
          </p:cNvPr>
          <p:cNvSpPr>
            <a:spLocks noGrp="1"/>
          </p:cNvSpPr>
          <p:nvPr>
            <p:ph type="pic" sz="quarter" idx="15"/>
            <p:custDataLst>
              <p:tags r:id="rId10"/>
            </p:custDataLst>
          </p:nvPr>
        </p:nvSpPr>
        <p:spPr>
          <a:xfrm>
            <a:off x="4316015" y="1751013"/>
            <a:ext cx="1101923" cy="1101923"/>
          </a:xfrm>
          <a:solidFill>
            <a:schemeClr val="bg1">
              <a:lumMod val="95000"/>
            </a:schemeClr>
          </a:solidFill>
        </p:spPr>
        <p:txBody>
          <a:bodyPr vert="horz" lIns="0" tIns="0" rIns="0" bIns="0" rtlCol="0">
            <a:noAutofit/>
          </a:bodyPr>
          <a:lstStyle>
            <a:lvl1pPr>
              <a:defRPr lang="en-GB" sz="1400" b="0"/>
            </a:lvl1pPr>
          </a:lstStyle>
          <a:p>
            <a:pPr lvl="0"/>
            <a:r>
              <a:rPr lang="en-US"/>
              <a:t>Click icon to add picture</a:t>
            </a:r>
            <a:endParaRPr lang="en-GB"/>
          </a:p>
        </p:txBody>
      </p:sp>
      <p:sp>
        <p:nvSpPr>
          <p:cNvPr id="5" name="CV 1">
            <a:extLst>
              <a:ext uri="{FF2B5EF4-FFF2-40B4-BE49-F238E27FC236}">
                <a16:creationId xmlns:a16="http://schemas.microsoft.com/office/drawing/2014/main" id="{4D9001DE-C29B-4B86-8552-AD6772AEF211}"/>
              </a:ext>
            </a:extLst>
          </p:cNvPr>
          <p:cNvSpPr>
            <a:spLocks noGrp="1"/>
          </p:cNvSpPr>
          <p:nvPr>
            <p:ph type="body" sz="quarter" idx="30"/>
          </p:nvPr>
        </p:nvSpPr>
        <p:spPr>
          <a:xfrm>
            <a:off x="439738" y="2863850"/>
            <a:ext cx="3563937" cy="817563"/>
          </a:xfrm>
        </p:spPr>
        <p:txBody>
          <a:bodyPr tIns="72000"/>
          <a:lstStyle>
            <a:lvl1pPr>
              <a:defRPr sz="1600" baseline="0"/>
            </a:lvl1pPr>
            <a:lvl2pPr marL="360000" indent="-360000">
              <a:buClr>
                <a:schemeClr val="tx1"/>
              </a:buClr>
              <a:buFont typeface="Arial" panose="020B0604020202020204" pitchFamily="34" charset="0"/>
              <a:buChar char="•"/>
              <a:defRPr sz="1600" b="0"/>
            </a:lvl2pPr>
          </a:lstStyle>
          <a:p>
            <a:pPr lvl="0"/>
            <a:r>
              <a:rPr lang="en-US"/>
              <a:t>Click to edit Master text styles</a:t>
            </a:r>
          </a:p>
          <a:p>
            <a:pPr lvl="1"/>
            <a:r>
              <a:rPr lang="en-US"/>
              <a:t>Second level</a:t>
            </a:r>
          </a:p>
        </p:txBody>
      </p:sp>
      <p:sp>
        <p:nvSpPr>
          <p:cNvPr id="36" name="Contact 1">
            <a:extLst>
              <a:ext uri="{FF2B5EF4-FFF2-40B4-BE49-F238E27FC236}">
                <a16:creationId xmlns:a16="http://schemas.microsoft.com/office/drawing/2014/main" id="{5C37FA3D-2959-4C31-BF97-FE57377B8E94}"/>
              </a:ext>
            </a:extLst>
          </p:cNvPr>
          <p:cNvSpPr>
            <a:spLocks noGrp="1"/>
          </p:cNvSpPr>
          <p:nvPr>
            <p:ph type="body" sz="quarter" idx="12" hasCustomPrompt="1"/>
            <p:custDataLst>
              <p:tags r:id="rId11"/>
            </p:custDataLst>
          </p:nvPr>
        </p:nvSpPr>
        <p:spPr>
          <a:xfrm>
            <a:off x="1541661" y="1751014"/>
            <a:ext cx="2462077" cy="1101600"/>
          </a:xfrm>
        </p:spPr>
        <p:txBody>
          <a:bodyPr lIns="144000" anchor="b" anchorCtr="0"/>
          <a:lstStyle>
            <a:lvl1pPr marL="0" marR="0" indent="0" algn="l" defTabSz="914400" rtl="0" eaLnBrk="1" fontAlgn="auto" latinLnBrk="0" hangingPunct="1">
              <a:lnSpc>
                <a:spcPct val="100000"/>
              </a:lnSpc>
              <a:spcBef>
                <a:spcPts val="0"/>
              </a:spcBef>
              <a:spcAft>
                <a:spcPts val="0"/>
              </a:spcAft>
              <a:buClr>
                <a:srgbClr val="000000"/>
              </a:buClr>
              <a:buSzPct val="100000"/>
              <a:buFontTx/>
              <a:buNone/>
              <a:tabLst/>
              <a:defRPr sz="1600" b="1"/>
            </a:lvl1pPr>
            <a:lvl2pPr>
              <a:spcAft>
                <a:spcPts val="600"/>
              </a:spcAft>
              <a:defRPr lang="en-US" sz="1200" b="0" kern="1200" smtClean="0">
                <a:solidFill>
                  <a:schemeClr val="tx1"/>
                </a:solidFill>
                <a:latin typeface="+mn-lt"/>
                <a:ea typeface="+mn-ea"/>
                <a:cs typeface="Arial" pitchFamily="34" charset="0"/>
              </a:defRPr>
            </a:lvl2pPr>
            <a:lvl3pPr marL="177800" indent="-177800">
              <a:spcBef>
                <a:spcPts val="0"/>
              </a:spcBef>
              <a:spcAft>
                <a:spcPts val="0"/>
              </a:spcAft>
              <a:buFontTx/>
              <a:buNone/>
              <a:defRPr lang="en-GB" sz="1000" b="0" kern="1200" dirty="0" smtClean="0">
                <a:solidFill>
                  <a:schemeClr val="tx1"/>
                </a:solidFill>
                <a:latin typeface="+mn-lt"/>
                <a:ea typeface="+mn-ea"/>
                <a:cs typeface="Arial" pitchFamily="34" charset="0"/>
              </a:defRPr>
            </a:lvl3pPr>
            <a:lvl4pPr marL="0" indent="0">
              <a:buFontTx/>
              <a:buNone/>
              <a:defRPr lang="en-US" sz="1000" kern="1200" baseline="0" dirty="0">
                <a:solidFill>
                  <a:srgbClr val="FB5A17"/>
                </a:solidFill>
                <a:latin typeface="+mn-lt"/>
                <a:ea typeface="+mn-ea"/>
                <a:cs typeface="Arial" pitchFamily="34" charset="0"/>
              </a:defRPr>
            </a:lvl4pPr>
            <a:lvl5pPr marL="0" indent="0">
              <a:buFontTx/>
              <a:buNone/>
              <a:defRPr sz="1200"/>
            </a:lvl5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p:txBody>
      </p:sp>
      <p:sp>
        <p:nvSpPr>
          <p:cNvPr id="4" name="Pic 1">
            <a:extLst>
              <a:ext uri="{FF2B5EF4-FFF2-40B4-BE49-F238E27FC236}">
                <a16:creationId xmlns:a16="http://schemas.microsoft.com/office/drawing/2014/main" id="{3C879DCA-29B6-4E2B-9AB5-A0D1CD5DC69B}"/>
              </a:ext>
            </a:extLst>
          </p:cNvPr>
          <p:cNvSpPr>
            <a:spLocks noGrp="1"/>
          </p:cNvSpPr>
          <p:nvPr>
            <p:ph type="pic" sz="quarter" idx="10"/>
            <p:custDataLst>
              <p:tags r:id="rId12"/>
            </p:custDataLst>
          </p:nvPr>
        </p:nvSpPr>
        <p:spPr>
          <a:xfrm>
            <a:off x="439738" y="1751013"/>
            <a:ext cx="1101923" cy="1101923"/>
          </a:xfrm>
          <a:solidFill>
            <a:schemeClr val="bg1">
              <a:lumMod val="95000"/>
            </a:schemeClr>
          </a:solidFill>
        </p:spPr>
        <p:txBody>
          <a:bodyPr vert="horz" lIns="0" tIns="0" rIns="0" bIns="0" rtlCol="0">
            <a:noAutofit/>
          </a:bodyPr>
          <a:lstStyle>
            <a:lvl1pPr>
              <a:defRPr lang="en-GB" sz="1400" b="0" dirty="0"/>
            </a:lvl1pPr>
          </a:lstStyle>
          <a:p>
            <a:pPr lvl="0"/>
            <a:r>
              <a:rPr lang="en-US"/>
              <a:t>Click icon to add picture</a:t>
            </a:r>
            <a:endParaRPr lang="en-GB" dirty="0"/>
          </a:p>
        </p:txBody>
      </p:sp>
      <p:sp>
        <p:nvSpPr>
          <p:cNvPr id="2" name="Title">
            <a:extLst>
              <a:ext uri="{FF2B5EF4-FFF2-40B4-BE49-F238E27FC236}">
                <a16:creationId xmlns:a16="http://schemas.microsoft.com/office/drawing/2014/main" id="{514DBE34-00F3-4FBE-A1E4-9160ED5DF907}"/>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8902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ext + icon">
    <p:spTree>
      <p:nvGrpSpPr>
        <p:cNvPr id="1" name=""/>
        <p:cNvGrpSpPr/>
        <p:nvPr/>
      </p:nvGrpSpPr>
      <p:grpSpPr>
        <a:xfrm>
          <a:off x="0" y="0"/>
          <a:ext cx="0" cy="0"/>
          <a:chOff x="0" y="0"/>
          <a:chExt cx="0" cy="0"/>
        </a:xfrm>
      </p:grpSpPr>
      <p:sp>
        <p:nvSpPr>
          <p:cNvPr id="4" name="Icon">
            <a:extLst>
              <a:ext uri="{FF2B5EF4-FFF2-40B4-BE49-F238E27FC236}">
                <a16:creationId xmlns:a16="http://schemas.microsoft.com/office/drawing/2014/main" id="{C8DB662F-0589-40C5-A2B4-DA5831F7143A}"/>
              </a:ext>
            </a:extLst>
          </p:cNvPr>
          <p:cNvSpPr>
            <a:spLocks noGrp="1"/>
          </p:cNvSpPr>
          <p:nvPr>
            <p:ph type="pic" sz="quarter" idx="35"/>
            <p:custDataLst>
              <p:tags r:id="rId1"/>
            </p:custDataLst>
          </p:nvPr>
        </p:nvSpPr>
        <p:spPr>
          <a:xfrm>
            <a:off x="8260262" y="4653136"/>
            <a:ext cx="3492000" cy="1764000"/>
          </a:xfrm>
        </p:spPr>
        <p:txBody>
          <a:bodyPr/>
          <a:lstStyle>
            <a:lvl1pPr>
              <a:defRPr sz="1400"/>
            </a:lvl1pPr>
          </a:lstStyle>
          <a:p>
            <a:r>
              <a:rPr lang="en-US"/>
              <a:t>Click icon to add picture</a:t>
            </a:r>
            <a:endParaRPr lang="en-GB"/>
          </a:p>
        </p:txBody>
      </p:sp>
      <p:sp>
        <p:nvSpPr>
          <p:cNvPr id="5" name="Text">
            <a:extLst>
              <a:ext uri="{FF2B5EF4-FFF2-40B4-BE49-F238E27FC236}">
                <a16:creationId xmlns:a16="http://schemas.microsoft.com/office/drawing/2014/main" id="{B6762EBE-F110-4F3D-AF44-81F12A23C2A4}"/>
              </a:ext>
            </a:extLst>
          </p:cNvPr>
          <p:cNvSpPr>
            <a:spLocks noGrp="1"/>
          </p:cNvSpPr>
          <p:nvPr>
            <p:ph type="body" sz="quarter" idx="10"/>
          </p:nvPr>
        </p:nvSpPr>
        <p:spPr>
          <a:xfrm>
            <a:off x="439738" y="1765527"/>
            <a:ext cx="7438183" cy="3508653"/>
          </a:xfrm>
        </p:spPr>
        <p:txBody>
          <a:bodyPr>
            <a:noAutofit/>
          </a:bodyPr>
          <a:lstStyle>
            <a:lvl1pPr>
              <a:defRPr sz="4800"/>
            </a:lvl1pPr>
            <a:lvl2pPr marL="720000" indent="-720000">
              <a:buClr>
                <a:schemeClr val="tx1"/>
              </a:buClr>
              <a:buFont typeface="Arial" panose="020B0604020202020204" pitchFamily="34" charset="0"/>
              <a:buChar char="•"/>
              <a:defRPr sz="4800" b="0"/>
            </a:lvl2pPr>
            <a:lvl3pPr marL="1440000" indent="-720000">
              <a:buFont typeface="Arial" panose="020B0604020202020204" pitchFamily="34" charset="0"/>
              <a:buChar char="‒"/>
              <a:defRPr sz="4800" b="0"/>
            </a:lvl3pPr>
            <a:lvl4pPr marL="720000" indent="-720000">
              <a:buFont typeface="+mj-lt"/>
              <a:buAutoNum type="arabicPeriod"/>
              <a:defRPr sz="4000"/>
            </a:lvl4pPr>
            <a:lvl5pPr marL="1462950" indent="-742950">
              <a:buFont typeface="+mj-lt"/>
              <a:buAutoNum type="alphaLcPeriod"/>
              <a:defRPr sz="4000"/>
            </a:lvl5pPr>
            <a:lvl6pPr marL="0" indent="0">
              <a:buNone/>
              <a:defRPr/>
            </a:lvl6pPr>
            <a:lvl7pPr marL="0" indent="0">
              <a:buNone/>
              <a:defRPr/>
            </a:lvl7pPr>
            <a:lvl8pPr marL="0" indent="0">
              <a:buNone/>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a:extLst>
              <a:ext uri="{FF2B5EF4-FFF2-40B4-BE49-F238E27FC236}">
                <a16:creationId xmlns:a16="http://schemas.microsoft.com/office/drawing/2014/main" id="{1B0267BB-9474-49C7-A9C3-2EDED1ADA863}"/>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6463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Quote + icon white background">
    <p:spTree>
      <p:nvGrpSpPr>
        <p:cNvPr id="1" name=""/>
        <p:cNvGrpSpPr/>
        <p:nvPr/>
      </p:nvGrpSpPr>
      <p:grpSpPr>
        <a:xfrm>
          <a:off x="0" y="0"/>
          <a:ext cx="0" cy="0"/>
          <a:chOff x="0" y="0"/>
          <a:chExt cx="0" cy="0"/>
        </a:xfrm>
      </p:grpSpPr>
      <p:sp>
        <p:nvSpPr>
          <p:cNvPr id="9" name="Big Close Quote">
            <a:extLst>
              <a:ext uri="{FF2B5EF4-FFF2-40B4-BE49-F238E27FC236}">
                <a16:creationId xmlns:a16="http://schemas.microsoft.com/office/drawing/2014/main" id="{0F83B4A9-A054-439D-BA85-FEE5E75052B5}"/>
              </a:ext>
            </a:extLst>
          </p:cNvPr>
          <p:cNvSpPr>
            <a:spLocks noGrp="1"/>
          </p:cNvSpPr>
          <p:nvPr>
            <p:ph type="body" sz="quarter" idx="23" hasCustomPrompt="1"/>
            <p:custDataLst>
              <p:tags r:id="rId1"/>
            </p:custDataLst>
          </p:nvPr>
        </p:nvSpPr>
        <p:spPr>
          <a:xfrm>
            <a:off x="2171564" y="3428998"/>
            <a:ext cx="1440160" cy="1800225"/>
          </a:xfrm>
        </p:spPr>
        <p:txBody>
          <a:bodyPr/>
          <a:lstStyle>
            <a:lvl1pPr>
              <a:defRPr sz="20000" baseline="0">
                <a:solidFill>
                  <a:schemeClr val="accent2"/>
                </a:solidFill>
              </a:defRPr>
            </a:lvl1pPr>
            <a:lvl2pPr>
              <a:defRPr baseline="0">
                <a:solidFill>
                  <a:schemeClr val="accent2"/>
                </a:solidFill>
              </a:defRPr>
            </a:lvl2pPr>
            <a:lvl3pPr>
              <a:defRPr baseline="0">
                <a:solidFill>
                  <a:schemeClr val="accent2"/>
                </a:solidFill>
              </a:defRPr>
            </a:lvl3pPr>
            <a:lvl4pPr>
              <a:defRPr baseline="0">
                <a:solidFill>
                  <a:schemeClr val="accent2"/>
                </a:solidFill>
              </a:defRPr>
            </a:lvl4pPr>
            <a:lvl5pPr>
              <a:defRPr baseline="0">
                <a:solidFill>
                  <a:schemeClr val="accent2"/>
                </a:solidFill>
              </a:defRPr>
            </a:lvl5pPr>
          </a:lstStyle>
          <a:p>
            <a:pPr lvl="0"/>
            <a:r>
              <a:rPr lang="en-GB" dirty="0"/>
              <a:t>”</a:t>
            </a:r>
            <a:endParaRPr lang="en-US" dirty="0"/>
          </a:p>
        </p:txBody>
      </p:sp>
      <p:sp>
        <p:nvSpPr>
          <p:cNvPr id="7" name="Big Open Quote">
            <a:extLst>
              <a:ext uri="{FF2B5EF4-FFF2-40B4-BE49-F238E27FC236}">
                <a16:creationId xmlns:a16="http://schemas.microsoft.com/office/drawing/2014/main" id="{F5883905-AEC7-4ACF-A872-A35653FAA92F}"/>
              </a:ext>
            </a:extLst>
          </p:cNvPr>
          <p:cNvSpPr>
            <a:spLocks noGrp="1"/>
          </p:cNvSpPr>
          <p:nvPr>
            <p:ph type="body" sz="quarter" idx="22" hasCustomPrompt="1"/>
            <p:custDataLst>
              <p:tags r:id="rId2"/>
            </p:custDataLst>
          </p:nvPr>
        </p:nvSpPr>
        <p:spPr>
          <a:xfrm>
            <a:off x="277200" y="1144801"/>
            <a:ext cx="1440000" cy="1276138"/>
          </a:xfrm>
        </p:spPr>
        <p:txBody>
          <a:bodyPr/>
          <a:lstStyle>
            <a:lvl1pPr>
              <a:defRPr sz="19900" baseline="0">
                <a:solidFill>
                  <a:schemeClr val="accent2"/>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GB" dirty="0"/>
              <a:t>“</a:t>
            </a:r>
            <a:endParaRPr lang="en-US" dirty="0"/>
          </a:p>
        </p:txBody>
      </p:sp>
      <p:sp>
        <p:nvSpPr>
          <p:cNvPr id="6" name="Quote text">
            <a:extLst>
              <a:ext uri="{FF2B5EF4-FFF2-40B4-BE49-F238E27FC236}">
                <a16:creationId xmlns:a16="http://schemas.microsoft.com/office/drawing/2014/main" id="{C2460536-7881-47BE-B047-301D098EBE6F}"/>
              </a:ext>
            </a:extLst>
          </p:cNvPr>
          <p:cNvSpPr>
            <a:spLocks noGrp="1"/>
          </p:cNvSpPr>
          <p:nvPr>
            <p:ph type="body" sz="quarter" idx="10" hasCustomPrompt="1"/>
          </p:nvPr>
        </p:nvSpPr>
        <p:spPr>
          <a:xfrm>
            <a:off x="430650" y="2420938"/>
            <a:ext cx="7704000" cy="7017306"/>
          </a:xfrm>
        </p:spPr>
        <p:txBody>
          <a:bodyPr>
            <a:spAutoFit/>
          </a:bodyPr>
          <a:lstStyle>
            <a:lvl1pPr>
              <a:defRPr sz="3200" b="0" baseline="0">
                <a:solidFill>
                  <a:schemeClr val="tx1"/>
                </a:solidFill>
              </a:defRPr>
            </a:lvl1pPr>
            <a:lvl2pPr marL="720000" indent="-720000">
              <a:buClr>
                <a:schemeClr val="tx1"/>
              </a:buClr>
              <a:buFont typeface="Arial" panose="020B0604020202020204" pitchFamily="34" charset="0"/>
              <a:buChar char="•"/>
              <a:defRPr sz="3200" b="0" baseline="0">
                <a:solidFill>
                  <a:schemeClr val="tx1"/>
                </a:solidFill>
              </a:defRPr>
            </a:lvl2pPr>
            <a:lvl3pPr marL="1440000" indent="-720000">
              <a:buFont typeface="Arial" panose="020B0604020202020204" pitchFamily="34" charset="0"/>
              <a:buChar char="‒"/>
              <a:defRPr sz="3200" baseline="0">
                <a:solidFill>
                  <a:schemeClr val="tx1"/>
                </a:solidFill>
              </a:defRPr>
            </a:lvl3pPr>
            <a:lvl4pPr marL="0" indent="0">
              <a:buNone/>
              <a:defRPr sz="2000" baseline="0">
                <a:solidFill>
                  <a:schemeClr val="tx1"/>
                </a:solidFill>
              </a:defRPr>
            </a:lvl4pPr>
            <a:lvl5pPr marL="0" indent="0">
              <a:buNone/>
              <a:defRPr sz="2000" baseline="0">
                <a:solidFill>
                  <a:schemeClr val="tx1"/>
                </a:solidFill>
              </a:defRPr>
            </a:lvl5pPr>
            <a:lvl6pPr marL="0" indent="0">
              <a:buFont typeface="+mj-lt"/>
              <a:buNone/>
              <a:defRPr sz="2000"/>
            </a:lvl6pPr>
            <a:lvl7pPr marL="0" indent="0">
              <a:buNone/>
              <a:defRPr sz="2000"/>
            </a:lvl7pPr>
            <a:lvl8pPr marL="0" indent="0">
              <a:buFont typeface="+mj-lt"/>
              <a:buNone/>
              <a:defRPr sz="2000"/>
            </a:lvl8pPr>
            <a:lvl9pPr marL="0" indent="0">
              <a:buFont typeface="+mj-lt"/>
              <a:buNone/>
              <a:defRPr sz="2000"/>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a:p>
            <a:pPr lvl="4"/>
            <a:endParaRPr lang="en-US" dirty="0"/>
          </a:p>
        </p:txBody>
      </p:sp>
      <p:sp>
        <p:nvSpPr>
          <p:cNvPr id="8" name="Icon">
            <a:extLst>
              <a:ext uri="{FF2B5EF4-FFF2-40B4-BE49-F238E27FC236}">
                <a16:creationId xmlns:a16="http://schemas.microsoft.com/office/drawing/2014/main" id="{2322BCC5-ED38-4312-9BC5-355F57A16D51}"/>
              </a:ext>
            </a:extLst>
          </p:cNvPr>
          <p:cNvSpPr>
            <a:spLocks noGrp="1"/>
          </p:cNvSpPr>
          <p:nvPr>
            <p:ph type="pic" sz="quarter" idx="11"/>
            <p:custDataLst>
              <p:tags r:id="rId3"/>
            </p:custDataLst>
          </p:nvPr>
        </p:nvSpPr>
        <p:spPr>
          <a:xfrm>
            <a:off x="8157316" y="4401108"/>
            <a:ext cx="4032000" cy="2016000"/>
          </a:xfrm>
        </p:spPr>
        <p:txBody>
          <a:bodyPr/>
          <a:lstStyle>
            <a:lvl1pPr>
              <a:defRPr sz="1400" b="0">
                <a:latin typeface="+mn-lt"/>
              </a:defRPr>
            </a:lvl1pPr>
          </a:lstStyle>
          <a:p>
            <a:r>
              <a:rPr lang="en-US"/>
              <a:t>Click icon to add picture</a:t>
            </a:r>
          </a:p>
        </p:txBody>
      </p:sp>
      <p:sp>
        <p:nvSpPr>
          <p:cNvPr id="2" name="Title">
            <a:extLst>
              <a:ext uri="{FF2B5EF4-FFF2-40B4-BE49-F238E27FC236}">
                <a16:creationId xmlns:a16="http://schemas.microsoft.com/office/drawing/2014/main" id="{0194AFE5-EC90-40CB-B9EA-8B2BCED8C1C8}"/>
              </a:ext>
            </a:extLst>
          </p:cNvPr>
          <p:cNvSpPr>
            <a:spLocks noGrp="1"/>
          </p:cNvSpPr>
          <p:nvPr>
            <p:ph type="title"/>
          </p:nvPr>
        </p:nvSpPr>
        <p:spPr/>
        <p:txBody>
          <a:bodyPr/>
          <a:lstStyle>
            <a:lvl1pPr>
              <a:defRPr baseline="0">
                <a:solidFill>
                  <a:srgbClr val="FB5A17"/>
                </a:solidFill>
              </a:defRPr>
            </a:lvl1pPr>
          </a:lstStyle>
          <a:p>
            <a:r>
              <a:rPr lang="en-US"/>
              <a:t>Click to edit Master title style</a:t>
            </a:r>
            <a:endParaRPr lang="en-GB"/>
          </a:p>
        </p:txBody>
      </p:sp>
    </p:spTree>
    <p:extLst>
      <p:ext uri="{BB962C8B-B14F-4D97-AF65-F5344CB8AC3E}">
        <p14:creationId xmlns:p14="http://schemas.microsoft.com/office/powerpoint/2010/main" val="620292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Quote + background">
    <p:bg>
      <p:bgPr>
        <a:solidFill>
          <a:schemeClr val="accent1"/>
        </a:solidFill>
        <a:effectLst/>
      </p:bgPr>
    </p:bg>
    <p:spTree>
      <p:nvGrpSpPr>
        <p:cNvPr id="1" name=""/>
        <p:cNvGrpSpPr/>
        <p:nvPr/>
      </p:nvGrpSpPr>
      <p:grpSpPr>
        <a:xfrm>
          <a:off x="0" y="0"/>
          <a:ext cx="0" cy="0"/>
          <a:chOff x="0" y="0"/>
          <a:chExt cx="0" cy="0"/>
        </a:xfrm>
      </p:grpSpPr>
      <p:sp>
        <p:nvSpPr>
          <p:cNvPr id="13" name="Background Img"/>
          <p:cNvSpPr>
            <a:spLocks noGrp="1"/>
          </p:cNvSpPr>
          <p:nvPr>
            <p:ph type="pic" sz="quarter" idx="24"/>
            <p:custDataLst>
              <p:tags r:id="rId1"/>
            </p:custDataLst>
          </p:nvPr>
        </p:nvSpPr>
        <p:spPr>
          <a:xfrm>
            <a:off x="-24680" y="2436"/>
            <a:ext cx="12189600" cy="6858000"/>
          </a:xfrm>
        </p:spPr>
        <p:txBody>
          <a:bodyPr/>
          <a:lstStyle/>
          <a:p>
            <a:r>
              <a:rPr lang="en-US"/>
              <a:t>Click icon to add picture</a:t>
            </a:r>
            <a:endParaRPr lang="en-GB" dirty="0"/>
          </a:p>
        </p:txBody>
      </p:sp>
      <p:sp>
        <p:nvSpPr>
          <p:cNvPr id="12" name="Big Open Quote">
            <a:extLst>
              <a:ext uri="{FF2B5EF4-FFF2-40B4-BE49-F238E27FC236}">
                <a16:creationId xmlns:a16="http://schemas.microsoft.com/office/drawing/2014/main" id="{ED72779A-9BA3-439D-BD19-0C7AEB88A8AC}"/>
              </a:ext>
            </a:extLst>
          </p:cNvPr>
          <p:cNvSpPr>
            <a:spLocks noGrp="1"/>
          </p:cNvSpPr>
          <p:nvPr>
            <p:ph type="body" sz="quarter" idx="22" hasCustomPrompt="1"/>
            <p:custDataLst>
              <p:tags r:id="rId2"/>
            </p:custDataLst>
          </p:nvPr>
        </p:nvSpPr>
        <p:spPr>
          <a:xfrm>
            <a:off x="277200" y="1144801"/>
            <a:ext cx="1440000" cy="1276138"/>
          </a:xfrm>
        </p:spPr>
        <p:txBody>
          <a:bodyPr/>
          <a:lstStyle>
            <a:lvl1pPr>
              <a:defRPr sz="1990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GB" dirty="0"/>
              <a:t>“</a:t>
            </a:r>
            <a:endParaRPr lang="en-US" dirty="0"/>
          </a:p>
        </p:txBody>
      </p:sp>
      <p:sp>
        <p:nvSpPr>
          <p:cNvPr id="10" name="Big Close Quote">
            <a:extLst>
              <a:ext uri="{FF2B5EF4-FFF2-40B4-BE49-F238E27FC236}">
                <a16:creationId xmlns:a16="http://schemas.microsoft.com/office/drawing/2014/main" id="{22DB2534-901E-423F-BD94-DA82885EC81A}"/>
              </a:ext>
            </a:extLst>
          </p:cNvPr>
          <p:cNvSpPr>
            <a:spLocks noGrp="1"/>
          </p:cNvSpPr>
          <p:nvPr>
            <p:ph type="body" sz="quarter" idx="23" hasCustomPrompt="1"/>
            <p:custDataLst>
              <p:tags r:id="rId3"/>
            </p:custDataLst>
          </p:nvPr>
        </p:nvSpPr>
        <p:spPr>
          <a:xfrm>
            <a:off x="2171564" y="3428998"/>
            <a:ext cx="1440160" cy="1800225"/>
          </a:xfrm>
        </p:spPr>
        <p:txBody>
          <a:bodyPr/>
          <a:lstStyle>
            <a:lvl1pPr>
              <a:defRPr sz="20000" baseline="0">
                <a:solidFill>
                  <a:schemeClr val="bg1"/>
                </a:solidFill>
              </a:defRPr>
            </a:lvl1pPr>
            <a:lvl2pPr>
              <a:defRPr baseline="0">
                <a:solidFill>
                  <a:schemeClr val="accent2"/>
                </a:solidFill>
              </a:defRPr>
            </a:lvl2pPr>
            <a:lvl3pPr>
              <a:defRPr baseline="0">
                <a:solidFill>
                  <a:schemeClr val="accent2"/>
                </a:solidFill>
              </a:defRPr>
            </a:lvl3pPr>
            <a:lvl4pPr>
              <a:defRPr baseline="0">
                <a:solidFill>
                  <a:schemeClr val="accent2"/>
                </a:solidFill>
              </a:defRPr>
            </a:lvl4pPr>
            <a:lvl5pPr>
              <a:defRPr baseline="0">
                <a:solidFill>
                  <a:schemeClr val="accent2"/>
                </a:solidFill>
              </a:defRPr>
            </a:lvl5pPr>
          </a:lstStyle>
          <a:p>
            <a:pPr lvl="0"/>
            <a:r>
              <a:rPr lang="en-GB" dirty="0"/>
              <a:t>”</a:t>
            </a:r>
            <a:endParaRPr lang="en-US" dirty="0"/>
          </a:p>
        </p:txBody>
      </p:sp>
      <p:sp>
        <p:nvSpPr>
          <p:cNvPr id="6" name="Quote text">
            <a:extLst>
              <a:ext uri="{FF2B5EF4-FFF2-40B4-BE49-F238E27FC236}">
                <a16:creationId xmlns:a16="http://schemas.microsoft.com/office/drawing/2014/main" id="{C2460536-7881-47BE-B047-301D098EBE6F}"/>
              </a:ext>
            </a:extLst>
          </p:cNvPr>
          <p:cNvSpPr>
            <a:spLocks noGrp="1"/>
          </p:cNvSpPr>
          <p:nvPr>
            <p:ph type="body" sz="quarter" idx="10" hasCustomPrompt="1"/>
          </p:nvPr>
        </p:nvSpPr>
        <p:spPr>
          <a:xfrm>
            <a:off x="430650" y="2420938"/>
            <a:ext cx="7704000" cy="7017306"/>
          </a:xfrm>
        </p:spPr>
        <p:txBody>
          <a:bodyPr>
            <a:spAutoFit/>
          </a:bodyPr>
          <a:lstStyle>
            <a:lvl1pPr>
              <a:spcBef>
                <a:spcPts val="600"/>
              </a:spcBef>
              <a:spcAft>
                <a:spcPts val="600"/>
              </a:spcAft>
              <a:defRPr sz="3200" b="0" baseline="0">
                <a:solidFill>
                  <a:schemeClr val="bg1"/>
                </a:solidFill>
              </a:defRPr>
            </a:lvl1pPr>
            <a:lvl2pPr marL="720000" indent="-720000">
              <a:buClr>
                <a:schemeClr val="bg1"/>
              </a:buClr>
              <a:buFont typeface="Arial" panose="020B0604020202020204" pitchFamily="34" charset="0"/>
              <a:buChar char="•"/>
              <a:defRPr sz="3200" b="0" baseline="0">
                <a:solidFill>
                  <a:schemeClr val="bg1"/>
                </a:solidFill>
              </a:defRPr>
            </a:lvl2pPr>
            <a:lvl3pPr marL="1440000" indent="-720000">
              <a:buClr>
                <a:schemeClr val="bg1"/>
              </a:buClr>
              <a:buFont typeface="Arial" panose="020B0604020202020204" pitchFamily="34" charset="0"/>
              <a:buChar char="‒"/>
              <a:defRPr sz="3200" b="0" baseline="0">
                <a:solidFill>
                  <a:schemeClr val="bg1"/>
                </a:solidFill>
              </a:defRPr>
            </a:lvl3pPr>
            <a:lvl4pPr marL="0" indent="0">
              <a:buClr>
                <a:schemeClr val="bg1"/>
              </a:buClr>
              <a:buNone/>
              <a:defRPr sz="2000" baseline="0">
                <a:solidFill>
                  <a:schemeClr val="bg1"/>
                </a:solidFill>
              </a:defRPr>
            </a:lvl4pPr>
            <a:lvl5pPr marL="0" indent="0">
              <a:buClr>
                <a:schemeClr val="bg1"/>
              </a:buClr>
              <a:buFont typeface="+mj-lt"/>
              <a:buNone/>
              <a:defRPr sz="2000" baseline="0">
                <a:solidFill>
                  <a:schemeClr val="bg1"/>
                </a:solidFill>
              </a:defRPr>
            </a:lvl5pPr>
            <a:lvl6pPr marL="0" indent="0">
              <a:buFont typeface="+mj-lt"/>
              <a:buNone/>
              <a:defRPr sz="2000">
                <a:solidFill>
                  <a:schemeClr val="bg1"/>
                </a:solidFill>
              </a:defRPr>
            </a:lvl6pPr>
            <a:lvl7pPr marL="0" indent="0">
              <a:buNone/>
              <a:defRPr sz="2000">
                <a:solidFill>
                  <a:schemeClr val="bg1"/>
                </a:solidFill>
              </a:defRPr>
            </a:lvl7pPr>
            <a:lvl8pPr marL="0" indent="0">
              <a:buFont typeface="+mj-lt"/>
              <a:buNone/>
              <a:defRPr sz="2000">
                <a:solidFill>
                  <a:schemeClr val="bg1"/>
                </a:solidFill>
              </a:defRPr>
            </a:lvl8pPr>
            <a:lvl9pPr marL="0" indent="0">
              <a:buFont typeface="+mj-lt"/>
              <a:buNone/>
              <a:defRPr sz="2000">
                <a:solidFill>
                  <a:schemeClr val="bg1"/>
                </a:solidFill>
              </a:defRPr>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a:p>
            <a:pPr lvl="4"/>
            <a:endParaRPr lang="en-US" dirty="0"/>
          </a:p>
        </p:txBody>
      </p:sp>
      <p:sp>
        <p:nvSpPr>
          <p:cNvPr id="16" name="Dots Bottom">
            <a:extLst>
              <a:ext uri="{FF2B5EF4-FFF2-40B4-BE49-F238E27FC236}">
                <a16:creationId xmlns:a16="http://schemas.microsoft.com/office/drawing/2014/main" id="{312989ED-1A04-4F3A-B978-E203D620ABDD}"/>
              </a:ext>
            </a:extLst>
          </p:cNvPr>
          <p:cNvSpPr>
            <a:spLocks noGrp="1"/>
          </p:cNvSpPr>
          <p:nvPr>
            <p:ph sz="quarter" idx="15" hasCustomPrompt="1"/>
            <p:custDataLst>
              <p:tags r:id="rId4"/>
            </p:custDataLst>
          </p:nvPr>
        </p:nvSpPr>
        <p:spPr>
          <a:xfrm>
            <a:off x="439738" y="6426000"/>
            <a:ext cx="11312525" cy="198438"/>
          </a:xfrm>
        </p:spPr>
        <p:txBody>
          <a:bodyPr/>
          <a:lstStyle>
            <a:lvl1pPr>
              <a:defRPr sz="80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GB"/>
              <a:t>&lt;&lt;Dots 1&gt;&gt;</a:t>
            </a:r>
            <a:endParaRPr lang="en-US"/>
          </a:p>
        </p:txBody>
      </p:sp>
      <p:sp>
        <p:nvSpPr>
          <p:cNvPr id="15" name="Dots Top">
            <a:extLst>
              <a:ext uri="{FF2B5EF4-FFF2-40B4-BE49-F238E27FC236}">
                <a16:creationId xmlns:a16="http://schemas.microsoft.com/office/drawing/2014/main" id="{0B24A994-42AD-4199-868F-26B1DD95A9C0}"/>
              </a:ext>
            </a:extLst>
          </p:cNvPr>
          <p:cNvSpPr>
            <a:spLocks noGrp="1"/>
          </p:cNvSpPr>
          <p:nvPr>
            <p:ph sz="quarter" idx="16" hasCustomPrompt="1"/>
            <p:custDataLst>
              <p:tags r:id="rId5"/>
            </p:custDataLst>
          </p:nvPr>
        </p:nvSpPr>
        <p:spPr>
          <a:xfrm>
            <a:off x="439200" y="432000"/>
            <a:ext cx="11312525" cy="198438"/>
          </a:xfrm>
        </p:spPr>
        <p:txBody>
          <a:bodyPr/>
          <a:lstStyle>
            <a:lvl1pPr>
              <a:defRPr sz="80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GB" dirty="0"/>
              <a:t>&lt;&lt;Dots 1&gt;&gt;</a:t>
            </a:r>
            <a:endParaRPr lang="en-US" dirty="0"/>
          </a:p>
        </p:txBody>
      </p:sp>
      <p:sp>
        <p:nvSpPr>
          <p:cNvPr id="20" name="osborneclarke"/>
          <p:cNvSpPr>
            <a:spLocks noGrp="1"/>
          </p:cNvSpPr>
          <p:nvPr>
            <p:ph type="body" sz="quarter" idx="25" hasCustomPrompt="1"/>
            <p:custDataLst>
              <p:tags r:id="rId6"/>
            </p:custDataLst>
          </p:nvPr>
        </p:nvSpPr>
        <p:spPr>
          <a:xfrm>
            <a:off x="439200" y="252000"/>
            <a:ext cx="1656000" cy="115200"/>
          </a:xfrm>
        </p:spPr>
        <p:txBody>
          <a:bodyPr>
            <a:noAutofit/>
          </a:bodyPr>
          <a:lstStyle>
            <a:lvl1pPr>
              <a:defRPr sz="80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marL="0" indent="0">
              <a:buNone/>
              <a:defRPr baseline="0">
                <a:solidFill>
                  <a:schemeClr val="bg1"/>
                </a:solidFill>
              </a:defRPr>
            </a:lvl5pPr>
          </a:lstStyle>
          <a:p>
            <a:pPr lvl="0"/>
            <a:r>
              <a:rPr lang="en-GB" sz="1200" dirty="0"/>
              <a:t>&lt;&lt;</a:t>
            </a:r>
            <a:r>
              <a:rPr lang="en-GB" sz="1200" dirty="0" err="1"/>
              <a:t>osborneclarke</a:t>
            </a:r>
            <a:r>
              <a:rPr lang="en-GB" sz="1200" dirty="0"/>
              <a:t>&gt;&gt;</a:t>
            </a:r>
            <a:endParaRPr lang="en-GB" dirty="0"/>
          </a:p>
        </p:txBody>
      </p:sp>
    </p:spTree>
    <p:extLst>
      <p:ext uri="{BB962C8B-B14F-4D97-AF65-F5344CB8AC3E}">
        <p14:creationId xmlns:p14="http://schemas.microsoft.com/office/powerpoint/2010/main" val="4151032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harts, graphs and tables">
    <p:spTree>
      <p:nvGrpSpPr>
        <p:cNvPr id="1" name=""/>
        <p:cNvGrpSpPr/>
        <p:nvPr/>
      </p:nvGrpSpPr>
      <p:grpSpPr>
        <a:xfrm>
          <a:off x="0" y="0"/>
          <a:ext cx="0" cy="0"/>
          <a:chOff x="0" y="0"/>
          <a:chExt cx="0" cy="0"/>
        </a:xfrm>
      </p:grpSpPr>
      <p:sp>
        <p:nvSpPr>
          <p:cNvPr id="6" name="Chart Content Holder">
            <a:extLst>
              <a:ext uri="{FF2B5EF4-FFF2-40B4-BE49-F238E27FC236}">
                <a16:creationId xmlns:a16="http://schemas.microsoft.com/office/drawing/2014/main" id="{64DBE587-8709-45CB-9DDB-CDCE18EEEECC}"/>
              </a:ext>
            </a:extLst>
          </p:cNvPr>
          <p:cNvSpPr>
            <a:spLocks noGrp="1"/>
          </p:cNvSpPr>
          <p:nvPr>
            <p:ph sz="quarter" idx="10" hasCustomPrompt="1"/>
            <p:custDataLst>
              <p:tags r:id="rId1"/>
            </p:custDataLst>
          </p:nvPr>
        </p:nvSpPr>
        <p:spPr>
          <a:xfrm>
            <a:off x="439490" y="1736812"/>
            <a:ext cx="4464050" cy="4032225"/>
          </a:xfrm>
        </p:spPr>
        <p:txBody>
          <a:bodyPr/>
          <a:lstStyle/>
          <a:p>
            <a:pPr lvl="0"/>
            <a:r>
              <a:rPr lang="en-US"/>
              <a:t>&lt;&lt;Diagrams.SelectedValue&gt;&gt;</a:t>
            </a:r>
          </a:p>
        </p:txBody>
      </p:sp>
      <p:sp>
        <p:nvSpPr>
          <p:cNvPr id="2" name="Title">
            <a:extLst>
              <a:ext uri="{FF2B5EF4-FFF2-40B4-BE49-F238E27FC236}">
                <a16:creationId xmlns:a16="http://schemas.microsoft.com/office/drawing/2014/main" id="{F1A7CFD6-931F-4F78-9488-7C3141F56BEC}"/>
              </a:ext>
            </a:extLst>
          </p:cNvPr>
          <p:cNvSpPr>
            <a:spLocks noGrp="1"/>
          </p:cNvSpPr>
          <p:nvPr>
            <p:ph type="title" hasCustomPrompt="1"/>
          </p:nvPr>
        </p:nvSpPr>
        <p:spPr/>
        <p:txBody>
          <a:bodyPr/>
          <a:lstStyle>
            <a:lvl1pPr>
              <a:defRPr/>
            </a:lvl1pPr>
          </a:lstStyle>
          <a:p>
            <a:r>
              <a:rPr lang="en-US"/>
              <a:t>Chart Title</a:t>
            </a:r>
          </a:p>
        </p:txBody>
      </p:sp>
    </p:spTree>
    <p:extLst>
      <p:ext uri="{BB962C8B-B14F-4D97-AF65-F5344CB8AC3E}">
        <p14:creationId xmlns:p14="http://schemas.microsoft.com/office/powerpoint/2010/main" val="139854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Awards">
    <p:spTree>
      <p:nvGrpSpPr>
        <p:cNvPr id="1" name=""/>
        <p:cNvGrpSpPr/>
        <p:nvPr/>
      </p:nvGrpSpPr>
      <p:grpSpPr>
        <a:xfrm>
          <a:off x="0" y="0"/>
          <a:ext cx="0" cy="0"/>
          <a:chOff x="0" y="0"/>
          <a:chExt cx="0" cy="0"/>
        </a:xfrm>
      </p:grpSpPr>
      <p:sp>
        <p:nvSpPr>
          <p:cNvPr id="33" name="Picture Placeholder 32"/>
          <p:cNvSpPr>
            <a:spLocks noGrp="1"/>
          </p:cNvSpPr>
          <p:nvPr>
            <p:ph type="pic" sz="quarter" idx="41" hasCustomPrompt="1"/>
            <p:custDataLst>
              <p:tags r:id="rId1"/>
            </p:custDataLst>
          </p:nvPr>
        </p:nvSpPr>
        <p:spPr>
          <a:xfrm>
            <a:off x="9226800" y="4024800"/>
            <a:ext cx="2527200" cy="1800000"/>
          </a:xfrm>
          <a:solidFill>
            <a:schemeClr val="accent3"/>
          </a:solidFill>
        </p:spPr>
        <p:txBody>
          <a:bodyPr/>
          <a:lstStyle/>
          <a:p>
            <a:r>
              <a:rPr lang="en-GB" dirty="0"/>
              <a:t> </a:t>
            </a:r>
          </a:p>
        </p:txBody>
      </p:sp>
      <p:sp>
        <p:nvSpPr>
          <p:cNvPr id="29" name="Picture Placeholder 28"/>
          <p:cNvSpPr>
            <a:spLocks noGrp="1"/>
          </p:cNvSpPr>
          <p:nvPr>
            <p:ph type="pic" sz="quarter" idx="39" hasCustomPrompt="1"/>
            <p:custDataLst>
              <p:tags r:id="rId2"/>
            </p:custDataLst>
          </p:nvPr>
        </p:nvSpPr>
        <p:spPr>
          <a:xfrm>
            <a:off x="6294437" y="4024800"/>
            <a:ext cx="2527200" cy="1800000"/>
          </a:xfrm>
          <a:solidFill>
            <a:schemeClr val="accent6"/>
          </a:solidFill>
        </p:spPr>
        <p:txBody>
          <a:bodyPr/>
          <a:lstStyle/>
          <a:p>
            <a:r>
              <a:rPr lang="en-GB" dirty="0"/>
              <a:t> </a:t>
            </a:r>
          </a:p>
        </p:txBody>
      </p:sp>
      <p:sp>
        <p:nvSpPr>
          <p:cNvPr id="25" name="Picture Placeholder 24"/>
          <p:cNvSpPr>
            <a:spLocks noGrp="1"/>
          </p:cNvSpPr>
          <p:nvPr>
            <p:ph type="pic" sz="quarter" idx="37" hasCustomPrompt="1"/>
            <p:custDataLst>
              <p:tags r:id="rId3"/>
            </p:custDataLst>
          </p:nvPr>
        </p:nvSpPr>
        <p:spPr>
          <a:xfrm>
            <a:off x="3369600" y="4024800"/>
            <a:ext cx="2527200" cy="1800000"/>
          </a:xfrm>
          <a:solidFill>
            <a:schemeClr val="accent4"/>
          </a:solidFill>
        </p:spPr>
        <p:txBody>
          <a:bodyPr/>
          <a:lstStyle/>
          <a:p>
            <a:r>
              <a:rPr lang="en-GB" dirty="0"/>
              <a:t> </a:t>
            </a:r>
          </a:p>
        </p:txBody>
      </p:sp>
      <p:sp>
        <p:nvSpPr>
          <p:cNvPr id="21" name="Picture Placeholder 20"/>
          <p:cNvSpPr>
            <a:spLocks noGrp="1"/>
          </p:cNvSpPr>
          <p:nvPr>
            <p:ph type="pic" sz="quarter" idx="35" hasCustomPrompt="1"/>
            <p:custDataLst>
              <p:tags r:id="rId4"/>
            </p:custDataLst>
          </p:nvPr>
        </p:nvSpPr>
        <p:spPr>
          <a:xfrm>
            <a:off x="439200" y="4024800"/>
            <a:ext cx="2527200" cy="1800000"/>
          </a:xfrm>
          <a:solidFill>
            <a:schemeClr val="accent2"/>
          </a:solidFill>
        </p:spPr>
        <p:txBody>
          <a:bodyPr/>
          <a:lstStyle/>
          <a:p>
            <a:r>
              <a:rPr lang="en-GB" dirty="0"/>
              <a:t> </a:t>
            </a:r>
          </a:p>
        </p:txBody>
      </p:sp>
      <p:sp>
        <p:nvSpPr>
          <p:cNvPr id="17" name="Picture Placeholder 16"/>
          <p:cNvSpPr>
            <a:spLocks noGrp="1"/>
          </p:cNvSpPr>
          <p:nvPr>
            <p:ph type="pic" sz="quarter" idx="33" hasCustomPrompt="1"/>
            <p:custDataLst>
              <p:tags r:id="rId5"/>
            </p:custDataLst>
          </p:nvPr>
        </p:nvSpPr>
        <p:spPr>
          <a:xfrm>
            <a:off x="9226800" y="1864800"/>
            <a:ext cx="2527200" cy="1800000"/>
          </a:xfrm>
          <a:solidFill>
            <a:schemeClr val="accent3"/>
          </a:solidFill>
        </p:spPr>
        <p:txBody>
          <a:bodyPr/>
          <a:lstStyle/>
          <a:p>
            <a:r>
              <a:rPr lang="en-GB" dirty="0"/>
              <a:t> </a:t>
            </a:r>
          </a:p>
        </p:txBody>
      </p:sp>
      <p:sp>
        <p:nvSpPr>
          <p:cNvPr id="13" name="Picture Placeholder 12"/>
          <p:cNvSpPr>
            <a:spLocks noGrp="1"/>
          </p:cNvSpPr>
          <p:nvPr>
            <p:ph type="pic" sz="quarter" idx="31" hasCustomPrompt="1"/>
            <p:custDataLst>
              <p:tags r:id="rId6"/>
            </p:custDataLst>
          </p:nvPr>
        </p:nvSpPr>
        <p:spPr>
          <a:xfrm>
            <a:off x="6296400" y="1864800"/>
            <a:ext cx="2527200" cy="1800000"/>
          </a:xfrm>
          <a:solidFill>
            <a:schemeClr val="accent6"/>
          </a:solidFill>
        </p:spPr>
        <p:txBody>
          <a:bodyPr/>
          <a:lstStyle/>
          <a:p>
            <a:r>
              <a:rPr lang="en-GB" dirty="0"/>
              <a:t> </a:t>
            </a:r>
          </a:p>
        </p:txBody>
      </p:sp>
      <p:sp>
        <p:nvSpPr>
          <p:cNvPr id="6" name="Picture Placeholder 5"/>
          <p:cNvSpPr>
            <a:spLocks noGrp="1"/>
          </p:cNvSpPr>
          <p:nvPr>
            <p:ph type="pic" sz="quarter" idx="29" hasCustomPrompt="1"/>
            <p:custDataLst>
              <p:tags r:id="rId7"/>
            </p:custDataLst>
          </p:nvPr>
        </p:nvSpPr>
        <p:spPr>
          <a:xfrm>
            <a:off x="3369600" y="1864800"/>
            <a:ext cx="2527200" cy="1800000"/>
          </a:xfrm>
          <a:solidFill>
            <a:schemeClr val="accent4"/>
          </a:solidFill>
        </p:spPr>
        <p:txBody>
          <a:bodyPr/>
          <a:lstStyle/>
          <a:p>
            <a:r>
              <a:rPr lang="en-GB" dirty="0"/>
              <a:t> </a:t>
            </a:r>
          </a:p>
        </p:txBody>
      </p:sp>
      <p:sp>
        <p:nvSpPr>
          <p:cNvPr id="5" name="Picture Placeholder 4"/>
          <p:cNvSpPr>
            <a:spLocks noGrp="1"/>
          </p:cNvSpPr>
          <p:nvPr>
            <p:ph type="pic" sz="quarter" idx="27" hasCustomPrompt="1"/>
            <p:custDataLst>
              <p:tags r:id="rId8"/>
            </p:custDataLst>
          </p:nvPr>
        </p:nvSpPr>
        <p:spPr>
          <a:xfrm>
            <a:off x="439200" y="1864800"/>
            <a:ext cx="2527200" cy="1800000"/>
          </a:xfrm>
          <a:solidFill>
            <a:schemeClr val="accent2"/>
          </a:solidFill>
        </p:spPr>
        <p:txBody>
          <a:bodyPr/>
          <a:lstStyle/>
          <a:p>
            <a:r>
              <a:rPr lang="en-GB" dirty="0"/>
              <a:t> </a:t>
            </a:r>
          </a:p>
        </p:txBody>
      </p:sp>
      <p:sp>
        <p:nvSpPr>
          <p:cNvPr id="140" name="Award 8">
            <a:extLst>
              <a:ext uri="{FF2B5EF4-FFF2-40B4-BE49-F238E27FC236}">
                <a16:creationId xmlns:a16="http://schemas.microsoft.com/office/drawing/2014/main" id="{E40C16B2-5ACC-42A6-A512-EE224B7426B5}"/>
              </a:ext>
            </a:extLst>
          </p:cNvPr>
          <p:cNvSpPr>
            <a:spLocks noGrp="1"/>
          </p:cNvSpPr>
          <p:nvPr>
            <p:ph type="body" sz="quarter" idx="23" hasCustomPrompt="1"/>
          </p:nvPr>
        </p:nvSpPr>
        <p:spPr>
          <a:xfrm>
            <a:off x="9225550" y="4474800"/>
            <a:ext cx="2527300" cy="720000"/>
          </a:xfrm>
        </p:spPr>
        <p:txBody>
          <a:bodyPr lIns="108000" tIns="36000" rIns="108000" anchor="ctr" anchorCtr="0"/>
          <a:lstStyle>
            <a:lvl1pPr>
              <a:defRPr sz="1200" b="1" baseline="0">
                <a:solidFill>
                  <a:schemeClr val="bg1"/>
                </a:solidFill>
              </a:defRPr>
            </a:lvl1pPr>
            <a:lvl2pPr>
              <a:defRPr baseline="0">
                <a:solidFill>
                  <a:schemeClr val="bg1"/>
                </a:solidFill>
              </a:defRPr>
            </a:lvl2pPr>
            <a:lvl3pP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dirty="0"/>
              <a:t>Award</a:t>
            </a:r>
          </a:p>
        </p:txBody>
      </p:sp>
      <p:sp>
        <p:nvSpPr>
          <p:cNvPr id="88" name="Company 8">
            <a:extLst>
              <a:ext uri="{FF2B5EF4-FFF2-40B4-BE49-F238E27FC236}">
                <a16:creationId xmlns:a16="http://schemas.microsoft.com/office/drawing/2014/main" id="{DEBB401C-BD87-470B-ACF7-91E43CE42088}"/>
              </a:ext>
            </a:extLst>
          </p:cNvPr>
          <p:cNvSpPr>
            <a:spLocks noGrp="1"/>
          </p:cNvSpPr>
          <p:nvPr>
            <p:ph type="body" sz="quarter" idx="14" hasCustomPrompt="1"/>
          </p:nvPr>
        </p:nvSpPr>
        <p:spPr>
          <a:xfrm>
            <a:off x="9226800" y="4041454"/>
            <a:ext cx="2527787" cy="450000"/>
          </a:xfrm>
        </p:spPr>
        <p:txBody>
          <a:bodyPr lIns="108000" tIns="108000">
            <a:noAutofit/>
          </a:bodyPr>
          <a:lstStyle>
            <a:lvl1pPr>
              <a:defRPr sz="1600" baseline="0">
                <a:solidFill>
                  <a:schemeClr val="bg1"/>
                </a:solidFill>
              </a:defRPr>
            </a:lvl1pPr>
            <a:lvl2pPr>
              <a:defRPr sz="1200"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Company name</a:t>
            </a:r>
          </a:p>
        </p:txBody>
      </p:sp>
      <p:sp>
        <p:nvSpPr>
          <p:cNvPr id="141" name="Award 7">
            <a:extLst>
              <a:ext uri="{FF2B5EF4-FFF2-40B4-BE49-F238E27FC236}">
                <a16:creationId xmlns:a16="http://schemas.microsoft.com/office/drawing/2014/main" id="{2F4E2D04-8E97-47E5-BDCC-E620645902E8}"/>
              </a:ext>
            </a:extLst>
          </p:cNvPr>
          <p:cNvSpPr>
            <a:spLocks noGrp="1"/>
          </p:cNvSpPr>
          <p:nvPr>
            <p:ph type="body" sz="quarter" idx="24" hasCustomPrompt="1"/>
          </p:nvPr>
        </p:nvSpPr>
        <p:spPr>
          <a:xfrm>
            <a:off x="6295202" y="4474800"/>
            <a:ext cx="2527300" cy="720000"/>
          </a:xfrm>
        </p:spPr>
        <p:txBody>
          <a:bodyPr lIns="108000" tIns="36000" rIns="108000" anchor="ctr" anchorCtr="0"/>
          <a:lstStyle>
            <a:lvl1pPr>
              <a:defRPr sz="1200" b="1" baseline="0">
                <a:solidFill>
                  <a:schemeClr val="bg1"/>
                </a:solidFill>
              </a:defRPr>
            </a:lvl1pPr>
            <a:lvl2pPr>
              <a:defRPr baseline="0">
                <a:solidFill>
                  <a:schemeClr val="bg1"/>
                </a:solidFill>
              </a:defRPr>
            </a:lvl2pPr>
            <a:lvl3pP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a:t>Award</a:t>
            </a:r>
          </a:p>
        </p:txBody>
      </p:sp>
      <p:sp>
        <p:nvSpPr>
          <p:cNvPr id="100" name="Company 7">
            <a:extLst>
              <a:ext uri="{FF2B5EF4-FFF2-40B4-BE49-F238E27FC236}">
                <a16:creationId xmlns:a16="http://schemas.microsoft.com/office/drawing/2014/main" id="{8251DAFD-0702-4AF0-918D-C316B536A598}"/>
              </a:ext>
            </a:extLst>
          </p:cNvPr>
          <p:cNvSpPr>
            <a:spLocks noGrp="1"/>
          </p:cNvSpPr>
          <p:nvPr>
            <p:ph type="body" sz="quarter" idx="15" hasCustomPrompt="1"/>
          </p:nvPr>
        </p:nvSpPr>
        <p:spPr>
          <a:xfrm>
            <a:off x="6296400" y="4047787"/>
            <a:ext cx="2527787" cy="450000"/>
          </a:xfrm>
        </p:spPr>
        <p:txBody>
          <a:bodyPr lIns="108000" tIns="108000">
            <a:noAutofit/>
          </a:bodyPr>
          <a:lstStyle>
            <a:lvl1pPr>
              <a:defRPr sz="1600" baseline="0">
                <a:solidFill>
                  <a:schemeClr val="bg1"/>
                </a:solidFill>
              </a:defRPr>
            </a:lvl1pPr>
            <a:lvl2pPr>
              <a:defRPr sz="1200"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Company name</a:t>
            </a:r>
          </a:p>
        </p:txBody>
      </p:sp>
      <p:sp>
        <p:nvSpPr>
          <p:cNvPr id="145" name="Award 6">
            <a:extLst>
              <a:ext uri="{FF2B5EF4-FFF2-40B4-BE49-F238E27FC236}">
                <a16:creationId xmlns:a16="http://schemas.microsoft.com/office/drawing/2014/main" id="{A4F2F200-F78B-4547-BF5E-4E3EF318C3C2}"/>
              </a:ext>
            </a:extLst>
          </p:cNvPr>
          <p:cNvSpPr>
            <a:spLocks noGrp="1"/>
          </p:cNvSpPr>
          <p:nvPr>
            <p:ph type="body" sz="quarter" idx="25" hasCustomPrompt="1"/>
          </p:nvPr>
        </p:nvSpPr>
        <p:spPr>
          <a:xfrm>
            <a:off x="3369600" y="4474800"/>
            <a:ext cx="2527300" cy="720000"/>
          </a:xfrm>
        </p:spPr>
        <p:txBody>
          <a:bodyPr lIns="108000" tIns="36000" rIns="108000" anchor="ctr" anchorCtr="0"/>
          <a:lstStyle>
            <a:lvl1pPr>
              <a:defRPr sz="1200" b="1" baseline="0">
                <a:solidFill>
                  <a:schemeClr val="bg1"/>
                </a:solidFill>
              </a:defRPr>
            </a:lvl1pPr>
            <a:lvl2pPr>
              <a:defRPr baseline="0">
                <a:solidFill>
                  <a:schemeClr val="bg1"/>
                </a:solidFill>
              </a:defRPr>
            </a:lvl2pPr>
            <a:lvl3pP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a:t>Award</a:t>
            </a:r>
          </a:p>
        </p:txBody>
      </p:sp>
      <p:sp>
        <p:nvSpPr>
          <p:cNvPr id="112" name="Company 6">
            <a:extLst>
              <a:ext uri="{FF2B5EF4-FFF2-40B4-BE49-F238E27FC236}">
                <a16:creationId xmlns:a16="http://schemas.microsoft.com/office/drawing/2014/main" id="{4C7C68BD-3E41-46BE-AD58-758516F77A8B}"/>
              </a:ext>
            </a:extLst>
          </p:cNvPr>
          <p:cNvSpPr>
            <a:spLocks noGrp="1"/>
          </p:cNvSpPr>
          <p:nvPr>
            <p:ph type="body" sz="quarter" idx="16" hasCustomPrompt="1"/>
          </p:nvPr>
        </p:nvSpPr>
        <p:spPr>
          <a:xfrm>
            <a:off x="3369600" y="4023454"/>
            <a:ext cx="2527200" cy="450000"/>
          </a:xfrm>
        </p:spPr>
        <p:txBody>
          <a:bodyPr lIns="108000" tIns="108000">
            <a:noAutofit/>
          </a:bodyPr>
          <a:lstStyle>
            <a:lvl1pPr>
              <a:defRPr sz="1600" baseline="0">
                <a:solidFill>
                  <a:schemeClr val="bg1"/>
                </a:solidFill>
              </a:defRPr>
            </a:lvl1pPr>
            <a:lvl2pPr>
              <a:defRPr sz="1200"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Company name</a:t>
            </a:r>
          </a:p>
        </p:txBody>
      </p:sp>
      <p:sp>
        <p:nvSpPr>
          <p:cNvPr id="146" name="Award 5">
            <a:extLst>
              <a:ext uri="{FF2B5EF4-FFF2-40B4-BE49-F238E27FC236}">
                <a16:creationId xmlns:a16="http://schemas.microsoft.com/office/drawing/2014/main" id="{C8C9C8F7-3567-478E-A94E-753C48E7DFE0}"/>
              </a:ext>
            </a:extLst>
          </p:cNvPr>
          <p:cNvSpPr>
            <a:spLocks noGrp="1"/>
          </p:cNvSpPr>
          <p:nvPr>
            <p:ph type="body" sz="quarter" idx="26" hasCustomPrompt="1"/>
          </p:nvPr>
        </p:nvSpPr>
        <p:spPr>
          <a:xfrm>
            <a:off x="438150" y="4474800"/>
            <a:ext cx="2527300" cy="720000"/>
          </a:xfrm>
        </p:spPr>
        <p:txBody>
          <a:bodyPr lIns="108000" tIns="36000" rIns="108000" anchor="ctr" anchorCtr="0"/>
          <a:lstStyle>
            <a:lvl1pPr>
              <a:defRPr sz="1200" b="1" baseline="0">
                <a:solidFill>
                  <a:schemeClr val="bg1"/>
                </a:solidFill>
              </a:defRPr>
            </a:lvl1pPr>
            <a:lvl2pPr>
              <a:defRPr baseline="0">
                <a:solidFill>
                  <a:schemeClr val="bg1"/>
                </a:solidFill>
              </a:defRPr>
            </a:lvl2pPr>
            <a:lvl3pP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a:t>Award</a:t>
            </a:r>
          </a:p>
        </p:txBody>
      </p:sp>
      <p:sp>
        <p:nvSpPr>
          <p:cNvPr id="124" name="Company 5">
            <a:extLst>
              <a:ext uri="{FF2B5EF4-FFF2-40B4-BE49-F238E27FC236}">
                <a16:creationId xmlns:a16="http://schemas.microsoft.com/office/drawing/2014/main" id="{6A24E321-4F92-4382-B7A9-ABF5D9CF3C27}"/>
              </a:ext>
            </a:extLst>
          </p:cNvPr>
          <p:cNvSpPr>
            <a:spLocks noGrp="1"/>
          </p:cNvSpPr>
          <p:nvPr>
            <p:ph type="body" sz="quarter" idx="17" hasCustomPrompt="1"/>
          </p:nvPr>
        </p:nvSpPr>
        <p:spPr>
          <a:xfrm>
            <a:off x="439200" y="4024800"/>
            <a:ext cx="2527200" cy="450000"/>
          </a:xfrm>
        </p:spPr>
        <p:txBody>
          <a:bodyPr lIns="108000" tIns="108000">
            <a:noAutofit/>
          </a:bodyPr>
          <a:lstStyle>
            <a:lvl1pPr>
              <a:defRPr sz="1600" baseline="0">
                <a:solidFill>
                  <a:schemeClr val="bg1"/>
                </a:solidFill>
              </a:defRPr>
            </a:lvl1pPr>
            <a:lvl2pPr>
              <a:defRPr sz="1200"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Company name</a:t>
            </a:r>
          </a:p>
        </p:txBody>
      </p:sp>
      <p:sp>
        <p:nvSpPr>
          <p:cNvPr id="139" name="Award 4">
            <a:extLst>
              <a:ext uri="{FF2B5EF4-FFF2-40B4-BE49-F238E27FC236}">
                <a16:creationId xmlns:a16="http://schemas.microsoft.com/office/drawing/2014/main" id="{76F067BC-22A0-415C-87D6-B37E2C7A52E6}"/>
              </a:ext>
            </a:extLst>
          </p:cNvPr>
          <p:cNvSpPr>
            <a:spLocks noGrp="1"/>
          </p:cNvSpPr>
          <p:nvPr>
            <p:ph type="body" sz="quarter" idx="22" hasCustomPrompt="1"/>
          </p:nvPr>
        </p:nvSpPr>
        <p:spPr>
          <a:xfrm>
            <a:off x="9226800" y="2314800"/>
            <a:ext cx="2527300" cy="720000"/>
          </a:xfrm>
        </p:spPr>
        <p:txBody>
          <a:bodyPr lIns="108000" tIns="36000" rIns="108000" anchor="ctr" anchorCtr="0"/>
          <a:lstStyle>
            <a:lvl1pPr>
              <a:defRPr sz="1200" b="1" baseline="0">
                <a:solidFill>
                  <a:schemeClr val="bg1"/>
                </a:solidFill>
              </a:defRPr>
            </a:lvl1pPr>
            <a:lvl2pPr>
              <a:defRPr baseline="0">
                <a:solidFill>
                  <a:schemeClr val="bg1"/>
                </a:solidFill>
              </a:defRPr>
            </a:lvl2pPr>
            <a:lvl3pP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a:t>Award</a:t>
            </a:r>
          </a:p>
        </p:txBody>
      </p:sp>
      <p:sp>
        <p:nvSpPr>
          <p:cNvPr id="76" name="Company 4">
            <a:extLst>
              <a:ext uri="{FF2B5EF4-FFF2-40B4-BE49-F238E27FC236}">
                <a16:creationId xmlns:a16="http://schemas.microsoft.com/office/drawing/2014/main" id="{32EEE3E5-103C-4268-910A-EE498C237C3E}"/>
              </a:ext>
            </a:extLst>
          </p:cNvPr>
          <p:cNvSpPr>
            <a:spLocks noGrp="1"/>
          </p:cNvSpPr>
          <p:nvPr>
            <p:ph type="body" sz="quarter" idx="13" hasCustomPrompt="1"/>
          </p:nvPr>
        </p:nvSpPr>
        <p:spPr>
          <a:xfrm>
            <a:off x="9225600" y="1881214"/>
            <a:ext cx="2527787" cy="450000"/>
          </a:xfrm>
        </p:spPr>
        <p:txBody>
          <a:bodyPr lIns="108000" tIns="108000">
            <a:noAutofit/>
          </a:bodyPr>
          <a:lstStyle>
            <a:lvl1pPr>
              <a:defRPr sz="1600" baseline="0">
                <a:solidFill>
                  <a:schemeClr val="bg1"/>
                </a:solidFill>
              </a:defRPr>
            </a:lvl1pPr>
            <a:lvl2pPr>
              <a:defRPr sz="1200"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Company name</a:t>
            </a:r>
          </a:p>
        </p:txBody>
      </p:sp>
      <p:sp>
        <p:nvSpPr>
          <p:cNvPr id="137" name="Award 3">
            <a:extLst>
              <a:ext uri="{FF2B5EF4-FFF2-40B4-BE49-F238E27FC236}">
                <a16:creationId xmlns:a16="http://schemas.microsoft.com/office/drawing/2014/main" id="{1379C945-43ED-45DD-B56F-E7AA0A0BE6FE}"/>
              </a:ext>
            </a:extLst>
          </p:cNvPr>
          <p:cNvSpPr>
            <a:spLocks noGrp="1"/>
          </p:cNvSpPr>
          <p:nvPr>
            <p:ph type="body" sz="quarter" idx="21" hasCustomPrompt="1"/>
          </p:nvPr>
        </p:nvSpPr>
        <p:spPr>
          <a:xfrm>
            <a:off x="6296323" y="2314800"/>
            <a:ext cx="2527300" cy="720000"/>
          </a:xfrm>
        </p:spPr>
        <p:txBody>
          <a:bodyPr lIns="108000" tIns="36000" rIns="108000" anchor="ctr" anchorCtr="0"/>
          <a:lstStyle>
            <a:lvl1pPr>
              <a:defRPr sz="1200" b="1" baseline="0">
                <a:solidFill>
                  <a:schemeClr val="bg1"/>
                </a:solidFill>
              </a:defRPr>
            </a:lvl1pPr>
            <a:lvl2pPr>
              <a:defRPr baseline="0">
                <a:solidFill>
                  <a:schemeClr val="bg1"/>
                </a:solidFill>
              </a:defRPr>
            </a:lvl2pPr>
            <a:lvl3pP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a:t>Award</a:t>
            </a:r>
          </a:p>
        </p:txBody>
      </p:sp>
      <p:sp>
        <p:nvSpPr>
          <p:cNvPr id="40" name="Company 3">
            <a:extLst>
              <a:ext uri="{FF2B5EF4-FFF2-40B4-BE49-F238E27FC236}">
                <a16:creationId xmlns:a16="http://schemas.microsoft.com/office/drawing/2014/main" id="{830D753B-72D5-4654-BC20-9C2859B1E9B7}"/>
              </a:ext>
            </a:extLst>
          </p:cNvPr>
          <p:cNvSpPr>
            <a:spLocks noGrp="1"/>
          </p:cNvSpPr>
          <p:nvPr>
            <p:ph type="body" sz="quarter" idx="12" hasCustomPrompt="1"/>
          </p:nvPr>
        </p:nvSpPr>
        <p:spPr>
          <a:xfrm>
            <a:off x="6296080" y="1887548"/>
            <a:ext cx="2527787" cy="450354"/>
          </a:xfrm>
        </p:spPr>
        <p:txBody>
          <a:bodyPr lIns="108000" tIns="108000">
            <a:noAutofit/>
          </a:bodyPr>
          <a:lstStyle>
            <a:lvl1pPr>
              <a:defRPr sz="1600" baseline="0">
                <a:solidFill>
                  <a:schemeClr val="bg1"/>
                </a:solidFill>
              </a:defRPr>
            </a:lvl1pPr>
            <a:lvl2pPr>
              <a:defRPr sz="1200"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Company name</a:t>
            </a:r>
          </a:p>
        </p:txBody>
      </p:sp>
      <p:sp>
        <p:nvSpPr>
          <p:cNvPr id="136" name="Award 2">
            <a:extLst>
              <a:ext uri="{FF2B5EF4-FFF2-40B4-BE49-F238E27FC236}">
                <a16:creationId xmlns:a16="http://schemas.microsoft.com/office/drawing/2014/main" id="{9625DC88-8E14-4E75-B798-9E1487714C96}"/>
              </a:ext>
            </a:extLst>
          </p:cNvPr>
          <p:cNvSpPr>
            <a:spLocks noGrp="1"/>
          </p:cNvSpPr>
          <p:nvPr>
            <p:ph type="body" sz="quarter" idx="20" hasCustomPrompt="1"/>
          </p:nvPr>
        </p:nvSpPr>
        <p:spPr>
          <a:xfrm>
            <a:off x="3369600" y="2314800"/>
            <a:ext cx="2527300" cy="720000"/>
          </a:xfrm>
        </p:spPr>
        <p:txBody>
          <a:bodyPr lIns="108000" tIns="36000" rIns="108000" anchor="ctr" anchorCtr="0"/>
          <a:lstStyle>
            <a:lvl1pPr>
              <a:defRPr sz="1200" b="1" baseline="0">
                <a:solidFill>
                  <a:schemeClr val="bg1"/>
                </a:solidFill>
              </a:defRPr>
            </a:lvl1pPr>
            <a:lvl2pPr>
              <a:defRPr baseline="0">
                <a:solidFill>
                  <a:schemeClr val="bg1"/>
                </a:solidFill>
              </a:defRPr>
            </a:lvl2pPr>
            <a:lvl3pP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dirty="0"/>
              <a:t>Award</a:t>
            </a:r>
          </a:p>
        </p:txBody>
      </p:sp>
      <p:sp>
        <p:nvSpPr>
          <p:cNvPr id="52" name="Company 2">
            <a:extLst>
              <a:ext uri="{FF2B5EF4-FFF2-40B4-BE49-F238E27FC236}">
                <a16:creationId xmlns:a16="http://schemas.microsoft.com/office/drawing/2014/main" id="{E96D604A-D15D-43DF-B68C-5E3DBAFC9FE7}"/>
              </a:ext>
            </a:extLst>
          </p:cNvPr>
          <p:cNvSpPr>
            <a:spLocks noGrp="1"/>
          </p:cNvSpPr>
          <p:nvPr>
            <p:ph type="body" sz="quarter" idx="11" hasCustomPrompt="1"/>
          </p:nvPr>
        </p:nvSpPr>
        <p:spPr>
          <a:xfrm>
            <a:off x="3369600" y="1863214"/>
            <a:ext cx="2527200" cy="450354"/>
          </a:xfrm>
        </p:spPr>
        <p:txBody>
          <a:bodyPr lIns="108000" tIns="108000">
            <a:noAutofit/>
          </a:bodyPr>
          <a:lstStyle>
            <a:lvl1pPr>
              <a:defRPr sz="1600" baseline="0">
                <a:solidFill>
                  <a:schemeClr val="bg1"/>
                </a:solidFill>
              </a:defRPr>
            </a:lvl1pPr>
            <a:lvl2pPr>
              <a:defRPr sz="1200"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Company name</a:t>
            </a:r>
          </a:p>
        </p:txBody>
      </p:sp>
      <p:sp>
        <p:nvSpPr>
          <p:cNvPr id="4" name="Award 1">
            <a:extLst>
              <a:ext uri="{FF2B5EF4-FFF2-40B4-BE49-F238E27FC236}">
                <a16:creationId xmlns:a16="http://schemas.microsoft.com/office/drawing/2014/main" id="{B7F20889-7283-4818-BCCA-2B4F4EBAB27D}"/>
              </a:ext>
            </a:extLst>
          </p:cNvPr>
          <p:cNvSpPr>
            <a:spLocks noGrp="1"/>
          </p:cNvSpPr>
          <p:nvPr>
            <p:ph type="body" sz="quarter" idx="18" hasCustomPrompt="1"/>
          </p:nvPr>
        </p:nvSpPr>
        <p:spPr>
          <a:xfrm>
            <a:off x="438150" y="2312987"/>
            <a:ext cx="2527300" cy="720000"/>
          </a:xfrm>
        </p:spPr>
        <p:txBody>
          <a:bodyPr lIns="108000" tIns="36000" rIns="108000" anchor="ctr" anchorCtr="0"/>
          <a:lstStyle>
            <a:lvl1pPr>
              <a:defRPr sz="1200" b="1" baseline="0">
                <a:solidFill>
                  <a:schemeClr val="bg1"/>
                </a:solidFill>
              </a:defRPr>
            </a:lvl1pPr>
            <a:lvl2pPr>
              <a:defRPr baseline="0">
                <a:solidFill>
                  <a:schemeClr val="bg1"/>
                </a:solidFill>
              </a:defRPr>
            </a:lvl2pPr>
            <a:lvl3pP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dirty="0"/>
              <a:t>Award</a:t>
            </a:r>
          </a:p>
        </p:txBody>
      </p:sp>
      <p:sp>
        <p:nvSpPr>
          <p:cNvPr id="64" name="Company 1">
            <a:extLst>
              <a:ext uri="{FF2B5EF4-FFF2-40B4-BE49-F238E27FC236}">
                <a16:creationId xmlns:a16="http://schemas.microsoft.com/office/drawing/2014/main" id="{BA151A5A-0415-4470-8E3E-26CE54116240}"/>
              </a:ext>
            </a:extLst>
          </p:cNvPr>
          <p:cNvSpPr>
            <a:spLocks noGrp="1"/>
          </p:cNvSpPr>
          <p:nvPr>
            <p:ph type="body" sz="quarter" idx="10" hasCustomPrompt="1"/>
          </p:nvPr>
        </p:nvSpPr>
        <p:spPr>
          <a:xfrm>
            <a:off x="439199" y="1864476"/>
            <a:ext cx="2527200" cy="450354"/>
          </a:xfrm>
        </p:spPr>
        <p:txBody>
          <a:bodyPr lIns="108000" tIns="108000">
            <a:noAutofit/>
          </a:bodyPr>
          <a:lstStyle>
            <a:lvl1pPr>
              <a:defRPr sz="1600" baseline="0">
                <a:solidFill>
                  <a:schemeClr val="bg1"/>
                </a:solidFill>
              </a:defRPr>
            </a:lvl1pPr>
            <a:lvl2pPr>
              <a:defRPr sz="1200"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Company name</a:t>
            </a:r>
          </a:p>
        </p:txBody>
      </p:sp>
      <p:sp>
        <p:nvSpPr>
          <p:cNvPr id="2" name="Title">
            <a:extLst>
              <a:ext uri="{FF2B5EF4-FFF2-40B4-BE49-F238E27FC236}">
                <a16:creationId xmlns:a16="http://schemas.microsoft.com/office/drawing/2014/main" id="{0194AFE5-EC90-40CB-B9EA-8B2BCED8C1C8}"/>
              </a:ext>
            </a:extLst>
          </p:cNvPr>
          <p:cNvSpPr>
            <a:spLocks noGrp="1"/>
          </p:cNvSpPr>
          <p:nvPr>
            <p:ph type="title"/>
          </p:nvPr>
        </p:nvSpPr>
        <p:spPr/>
        <p:txBody>
          <a:bodyPr/>
          <a:lstStyle/>
          <a:p>
            <a:r>
              <a:rPr lang="en-US"/>
              <a:t>Click to edit Master title style</a:t>
            </a:r>
            <a:endParaRPr lang="en-GB" dirty="0"/>
          </a:p>
        </p:txBody>
      </p:sp>
      <p:sp>
        <p:nvSpPr>
          <p:cNvPr id="7" name="Picture Placeholder 6"/>
          <p:cNvSpPr>
            <a:spLocks noGrp="1"/>
          </p:cNvSpPr>
          <p:nvPr>
            <p:ph type="pic" sz="quarter" idx="28" hasCustomPrompt="1"/>
            <p:custDataLst>
              <p:tags r:id="rId9"/>
            </p:custDataLst>
          </p:nvPr>
        </p:nvSpPr>
        <p:spPr>
          <a:xfrm>
            <a:off x="2278800" y="3088800"/>
            <a:ext cx="568800" cy="626400"/>
          </a:xfrm>
          <a:solidFill>
            <a:schemeClr val="bg1"/>
          </a:solidFill>
        </p:spPr>
        <p:txBody>
          <a:bodyPr/>
          <a:lstStyle/>
          <a:p>
            <a:r>
              <a:rPr lang="en-GB" dirty="0"/>
              <a:t> </a:t>
            </a:r>
          </a:p>
        </p:txBody>
      </p:sp>
      <p:sp>
        <p:nvSpPr>
          <p:cNvPr id="11" name="Picture Placeholder 10"/>
          <p:cNvSpPr>
            <a:spLocks noGrp="1"/>
          </p:cNvSpPr>
          <p:nvPr>
            <p:ph type="pic" sz="quarter" idx="30" hasCustomPrompt="1"/>
            <p:custDataLst>
              <p:tags r:id="rId10"/>
            </p:custDataLst>
          </p:nvPr>
        </p:nvSpPr>
        <p:spPr>
          <a:xfrm>
            <a:off x="5209200" y="3088800"/>
            <a:ext cx="568800" cy="626400"/>
          </a:xfrm>
          <a:solidFill>
            <a:schemeClr val="bg1"/>
          </a:solidFill>
        </p:spPr>
        <p:txBody>
          <a:bodyPr/>
          <a:lstStyle/>
          <a:p>
            <a:r>
              <a:rPr lang="en-GB" dirty="0"/>
              <a:t> </a:t>
            </a:r>
          </a:p>
        </p:txBody>
      </p:sp>
      <p:sp>
        <p:nvSpPr>
          <p:cNvPr id="15" name="Picture Placeholder 14"/>
          <p:cNvSpPr>
            <a:spLocks noGrp="1"/>
          </p:cNvSpPr>
          <p:nvPr>
            <p:ph type="pic" sz="quarter" idx="32" hasCustomPrompt="1"/>
            <p:custDataLst>
              <p:tags r:id="rId11"/>
            </p:custDataLst>
          </p:nvPr>
        </p:nvSpPr>
        <p:spPr>
          <a:xfrm>
            <a:off x="8136000" y="3088800"/>
            <a:ext cx="568800" cy="626400"/>
          </a:xfrm>
          <a:solidFill>
            <a:schemeClr val="bg1"/>
          </a:solidFill>
        </p:spPr>
        <p:txBody>
          <a:bodyPr/>
          <a:lstStyle/>
          <a:p>
            <a:r>
              <a:rPr lang="en-GB" dirty="0"/>
              <a:t> </a:t>
            </a:r>
          </a:p>
        </p:txBody>
      </p:sp>
      <p:sp>
        <p:nvSpPr>
          <p:cNvPr id="19" name="Picture Placeholder 18"/>
          <p:cNvSpPr>
            <a:spLocks noGrp="1"/>
          </p:cNvSpPr>
          <p:nvPr>
            <p:ph type="pic" sz="quarter" idx="34" hasCustomPrompt="1"/>
            <p:custDataLst>
              <p:tags r:id="rId12"/>
            </p:custDataLst>
          </p:nvPr>
        </p:nvSpPr>
        <p:spPr>
          <a:xfrm>
            <a:off x="11066400" y="3088800"/>
            <a:ext cx="568800" cy="626400"/>
          </a:xfrm>
          <a:solidFill>
            <a:schemeClr val="bg1"/>
          </a:solidFill>
        </p:spPr>
        <p:txBody>
          <a:bodyPr/>
          <a:lstStyle>
            <a:lvl1pPr>
              <a:defRPr baseline="0"/>
            </a:lvl1pPr>
          </a:lstStyle>
          <a:p>
            <a:r>
              <a:rPr lang="en-GB" dirty="0"/>
              <a:t> </a:t>
            </a:r>
          </a:p>
        </p:txBody>
      </p:sp>
      <p:sp>
        <p:nvSpPr>
          <p:cNvPr id="23" name="Picture Placeholder 22"/>
          <p:cNvSpPr>
            <a:spLocks noGrp="1"/>
          </p:cNvSpPr>
          <p:nvPr>
            <p:ph type="pic" sz="quarter" idx="36" hasCustomPrompt="1"/>
            <p:custDataLst>
              <p:tags r:id="rId13"/>
            </p:custDataLst>
          </p:nvPr>
        </p:nvSpPr>
        <p:spPr>
          <a:xfrm>
            <a:off x="2278800" y="5245200"/>
            <a:ext cx="540000" cy="626400"/>
          </a:xfrm>
          <a:solidFill>
            <a:schemeClr val="bg1"/>
          </a:solidFill>
        </p:spPr>
        <p:txBody>
          <a:bodyPr/>
          <a:lstStyle/>
          <a:p>
            <a:r>
              <a:rPr lang="en-GB" dirty="0"/>
              <a:t> </a:t>
            </a:r>
          </a:p>
        </p:txBody>
      </p:sp>
      <p:sp>
        <p:nvSpPr>
          <p:cNvPr id="27" name="Picture Placeholder 26"/>
          <p:cNvSpPr>
            <a:spLocks noGrp="1"/>
          </p:cNvSpPr>
          <p:nvPr>
            <p:ph type="pic" sz="quarter" idx="38" hasCustomPrompt="1"/>
            <p:custDataLst>
              <p:tags r:id="rId14"/>
            </p:custDataLst>
          </p:nvPr>
        </p:nvSpPr>
        <p:spPr>
          <a:xfrm>
            <a:off x="5306400" y="5245200"/>
            <a:ext cx="568800" cy="626400"/>
          </a:xfrm>
          <a:solidFill>
            <a:schemeClr val="bg1"/>
          </a:solidFill>
        </p:spPr>
        <p:txBody>
          <a:bodyPr/>
          <a:lstStyle/>
          <a:p>
            <a:r>
              <a:rPr lang="en-GB" dirty="0"/>
              <a:t> </a:t>
            </a:r>
          </a:p>
        </p:txBody>
      </p:sp>
      <p:sp>
        <p:nvSpPr>
          <p:cNvPr id="31" name="Picture Placeholder 30"/>
          <p:cNvSpPr>
            <a:spLocks noGrp="1"/>
          </p:cNvSpPr>
          <p:nvPr>
            <p:ph type="pic" sz="quarter" idx="40" hasCustomPrompt="1"/>
            <p:custDataLst>
              <p:tags r:id="rId15"/>
            </p:custDataLst>
          </p:nvPr>
        </p:nvSpPr>
        <p:spPr>
          <a:xfrm>
            <a:off x="8136000" y="5245200"/>
            <a:ext cx="568800" cy="626400"/>
          </a:xfrm>
          <a:solidFill>
            <a:schemeClr val="bg1"/>
          </a:solidFill>
        </p:spPr>
        <p:txBody>
          <a:bodyPr/>
          <a:lstStyle/>
          <a:p>
            <a:r>
              <a:rPr lang="en-GB" dirty="0"/>
              <a:t> </a:t>
            </a:r>
          </a:p>
        </p:txBody>
      </p:sp>
      <p:sp>
        <p:nvSpPr>
          <p:cNvPr id="35" name="Picture Placeholder 34"/>
          <p:cNvSpPr>
            <a:spLocks noGrp="1"/>
          </p:cNvSpPr>
          <p:nvPr>
            <p:ph type="pic" sz="quarter" idx="42" hasCustomPrompt="1"/>
            <p:custDataLst>
              <p:tags r:id="rId16"/>
            </p:custDataLst>
          </p:nvPr>
        </p:nvSpPr>
        <p:spPr>
          <a:xfrm>
            <a:off x="11066400" y="5245200"/>
            <a:ext cx="568800" cy="626400"/>
          </a:xfrm>
          <a:solidFill>
            <a:schemeClr val="bg1"/>
          </a:solidFill>
        </p:spPr>
        <p:txBody>
          <a:bodyPr/>
          <a:lstStyle/>
          <a:p>
            <a:r>
              <a:rPr lang="en-GB" dirty="0"/>
              <a:t> </a:t>
            </a:r>
          </a:p>
        </p:txBody>
      </p:sp>
    </p:spTree>
    <p:extLst>
      <p:ext uri="{BB962C8B-B14F-4D97-AF65-F5344CB8AC3E}">
        <p14:creationId xmlns:p14="http://schemas.microsoft.com/office/powerpoint/2010/main" val="99637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Deals">
    <p:spTree>
      <p:nvGrpSpPr>
        <p:cNvPr id="1" name=""/>
        <p:cNvGrpSpPr/>
        <p:nvPr/>
      </p:nvGrpSpPr>
      <p:grpSpPr>
        <a:xfrm>
          <a:off x="0" y="0"/>
          <a:ext cx="0" cy="0"/>
          <a:chOff x="0" y="0"/>
          <a:chExt cx="0" cy="0"/>
        </a:xfrm>
      </p:grpSpPr>
      <p:sp>
        <p:nvSpPr>
          <p:cNvPr id="18" name="Client 8">
            <a:extLst>
              <a:ext uri="{FF2B5EF4-FFF2-40B4-BE49-F238E27FC236}">
                <a16:creationId xmlns:a16="http://schemas.microsoft.com/office/drawing/2014/main" id="{2AE163A1-0D89-427C-8D38-A388E2B3D75D}"/>
              </a:ext>
            </a:extLst>
          </p:cNvPr>
          <p:cNvSpPr>
            <a:spLocks noGrp="1"/>
          </p:cNvSpPr>
          <p:nvPr>
            <p:ph type="body" sz="quarter" idx="24" hasCustomPrompt="1"/>
          </p:nvPr>
        </p:nvSpPr>
        <p:spPr>
          <a:xfrm>
            <a:off x="9225310" y="3933825"/>
            <a:ext cx="2527200" cy="1828800"/>
          </a:xfrm>
          <a:solidFill>
            <a:schemeClr val="accent3"/>
          </a:solidFill>
          <a:ln>
            <a:solidFill>
              <a:schemeClr val="accent3"/>
            </a:solidFill>
          </a:ln>
        </p:spPr>
        <p:txBody>
          <a:bodyPr lIns="72000" tIns="540000" rIns="72000" bIns="72000">
            <a:noAutofit/>
          </a:bodyPr>
          <a:lstStyle>
            <a:lvl1pPr algn="ctr">
              <a:defRPr sz="1800" b="0">
                <a:solidFill>
                  <a:schemeClr val="bg1"/>
                </a:solidFill>
              </a:defRPr>
            </a:lvl1pPr>
          </a:lstStyle>
          <a:p>
            <a:pPr lvl="0"/>
            <a:r>
              <a:rPr lang="en-US" dirty="0"/>
              <a:t>[Client name]</a:t>
            </a:r>
            <a:endParaRPr lang="en-GB" dirty="0"/>
          </a:p>
        </p:txBody>
      </p:sp>
      <p:sp>
        <p:nvSpPr>
          <p:cNvPr id="19" name="Text 8">
            <a:extLst>
              <a:ext uri="{FF2B5EF4-FFF2-40B4-BE49-F238E27FC236}">
                <a16:creationId xmlns:a16="http://schemas.microsoft.com/office/drawing/2014/main" id="{849DB289-A239-423E-A715-C9031ECB948F}"/>
              </a:ext>
            </a:extLst>
          </p:cNvPr>
          <p:cNvSpPr>
            <a:spLocks noGrp="1"/>
          </p:cNvSpPr>
          <p:nvPr>
            <p:ph type="body" sz="quarter" idx="25"/>
          </p:nvPr>
        </p:nvSpPr>
        <p:spPr>
          <a:xfrm>
            <a:off x="9225310" y="5104830"/>
            <a:ext cx="2527200" cy="657794"/>
          </a:xfrm>
        </p:spPr>
        <p:txBody>
          <a:bodyPr/>
          <a:lstStyle>
            <a:lvl1pPr algn="ctr">
              <a:spcAft>
                <a:spcPts val="0"/>
              </a:spcAft>
              <a:defRPr sz="1600" b="0">
                <a:solidFill>
                  <a:schemeClr val="bg1"/>
                </a:solidFill>
              </a:defRPr>
            </a:lvl1pPr>
            <a:lvl2pPr>
              <a:spcAft>
                <a:spcPts val="0"/>
              </a:spcAft>
              <a:defRPr sz="1000"/>
            </a:lvl2pPr>
            <a:lvl3pPr>
              <a:spcAft>
                <a:spcPts val="0"/>
              </a:spcAft>
              <a:defRPr sz="1000"/>
            </a:lvl3pPr>
            <a:lvl4pPr>
              <a:spcAft>
                <a:spcPts val="0"/>
              </a:spcAft>
              <a:defRPr sz="1000"/>
            </a:lvl4pPr>
            <a:lvl5pPr>
              <a:spcAft>
                <a:spcPts val="0"/>
              </a:spcAft>
              <a:defRPr sz="1000"/>
            </a:lvl5pPr>
          </a:lstStyle>
          <a:p>
            <a:pPr lvl="0"/>
            <a:r>
              <a:rPr lang="en-US"/>
              <a:t>Click to edit Master text styles</a:t>
            </a:r>
          </a:p>
        </p:txBody>
      </p:sp>
      <p:sp>
        <p:nvSpPr>
          <p:cNvPr id="14" name="Client 7">
            <a:extLst>
              <a:ext uri="{FF2B5EF4-FFF2-40B4-BE49-F238E27FC236}">
                <a16:creationId xmlns:a16="http://schemas.microsoft.com/office/drawing/2014/main" id="{C2DFE7F8-E66F-42AB-8347-EC13A406FE8A}"/>
              </a:ext>
            </a:extLst>
          </p:cNvPr>
          <p:cNvSpPr>
            <a:spLocks noGrp="1"/>
          </p:cNvSpPr>
          <p:nvPr>
            <p:ph type="body" sz="quarter" idx="20" hasCustomPrompt="1"/>
          </p:nvPr>
        </p:nvSpPr>
        <p:spPr>
          <a:xfrm>
            <a:off x="6296704" y="3933825"/>
            <a:ext cx="2527200" cy="1828800"/>
          </a:xfrm>
          <a:solidFill>
            <a:schemeClr val="accent6"/>
          </a:solidFill>
          <a:ln>
            <a:solidFill>
              <a:schemeClr val="accent6"/>
            </a:solidFill>
          </a:ln>
        </p:spPr>
        <p:txBody>
          <a:bodyPr lIns="72000" tIns="540000" rIns="72000" bIns="72000">
            <a:noAutofit/>
          </a:bodyPr>
          <a:lstStyle>
            <a:lvl1pPr algn="ctr">
              <a:defRPr sz="1800" b="0">
                <a:solidFill>
                  <a:schemeClr val="bg1"/>
                </a:solidFill>
              </a:defRPr>
            </a:lvl1pPr>
          </a:lstStyle>
          <a:p>
            <a:pPr lvl="0"/>
            <a:r>
              <a:rPr lang="en-US" dirty="0"/>
              <a:t>[Client name]</a:t>
            </a:r>
            <a:endParaRPr lang="en-GB" dirty="0"/>
          </a:p>
        </p:txBody>
      </p:sp>
      <p:sp>
        <p:nvSpPr>
          <p:cNvPr id="17" name="Text 7">
            <a:extLst>
              <a:ext uri="{FF2B5EF4-FFF2-40B4-BE49-F238E27FC236}">
                <a16:creationId xmlns:a16="http://schemas.microsoft.com/office/drawing/2014/main" id="{01D2A59B-C70B-46CF-92E5-CC01C76345A3}"/>
              </a:ext>
            </a:extLst>
          </p:cNvPr>
          <p:cNvSpPr>
            <a:spLocks noGrp="1"/>
          </p:cNvSpPr>
          <p:nvPr>
            <p:ph type="body" sz="quarter" idx="23"/>
          </p:nvPr>
        </p:nvSpPr>
        <p:spPr>
          <a:xfrm>
            <a:off x="6296704" y="5104830"/>
            <a:ext cx="2527200" cy="657794"/>
          </a:xfrm>
        </p:spPr>
        <p:txBody>
          <a:bodyPr/>
          <a:lstStyle>
            <a:lvl1pPr algn="ctr">
              <a:spcAft>
                <a:spcPts val="0"/>
              </a:spcAft>
              <a:defRPr sz="1600" b="0">
                <a:solidFill>
                  <a:schemeClr val="bg1"/>
                </a:solidFill>
              </a:defRPr>
            </a:lvl1pPr>
            <a:lvl2pPr>
              <a:spcAft>
                <a:spcPts val="0"/>
              </a:spcAft>
              <a:defRPr sz="1000"/>
            </a:lvl2pPr>
            <a:lvl3pPr>
              <a:spcAft>
                <a:spcPts val="0"/>
              </a:spcAft>
              <a:defRPr sz="1000"/>
            </a:lvl3pPr>
            <a:lvl4pPr>
              <a:spcAft>
                <a:spcPts val="0"/>
              </a:spcAft>
              <a:defRPr sz="1000"/>
            </a:lvl4pPr>
            <a:lvl5pPr>
              <a:spcAft>
                <a:spcPts val="0"/>
              </a:spcAft>
              <a:defRPr sz="1000"/>
            </a:lvl5pPr>
          </a:lstStyle>
          <a:p>
            <a:pPr lvl="0"/>
            <a:r>
              <a:rPr lang="en-US"/>
              <a:t>Click to edit Master text styles</a:t>
            </a:r>
          </a:p>
        </p:txBody>
      </p:sp>
      <p:sp>
        <p:nvSpPr>
          <p:cNvPr id="13" name="Client 6">
            <a:extLst>
              <a:ext uri="{FF2B5EF4-FFF2-40B4-BE49-F238E27FC236}">
                <a16:creationId xmlns:a16="http://schemas.microsoft.com/office/drawing/2014/main" id="{FB9AB239-3A0C-4483-AE02-BC0819E857E1}"/>
              </a:ext>
            </a:extLst>
          </p:cNvPr>
          <p:cNvSpPr>
            <a:spLocks noGrp="1"/>
          </p:cNvSpPr>
          <p:nvPr>
            <p:ph type="body" sz="quarter" idx="19" hasCustomPrompt="1"/>
          </p:nvPr>
        </p:nvSpPr>
        <p:spPr>
          <a:xfrm>
            <a:off x="3368097" y="3933825"/>
            <a:ext cx="2527200" cy="1828800"/>
          </a:xfrm>
          <a:solidFill>
            <a:schemeClr val="accent4"/>
          </a:solidFill>
          <a:ln>
            <a:solidFill>
              <a:schemeClr val="accent4"/>
            </a:solidFill>
          </a:ln>
        </p:spPr>
        <p:txBody>
          <a:bodyPr lIns="72000" tIns="540000" rIns="72000" bIns="72000">
            <a:noAutofit/>
          </a:bodyPr>
          <a:lstStyle>
            <a:lvl1pPr algn="ctr">
              <a:defRPr sz="1800" b="0">
                <a:solidFill>
                  <a:schemeClr val="bg1"/>
                </a:solidFill>
              </a:defRPr>
            </a:lvl1pPr>
          </a:lstStyle>
          <a:p>
            <a:pPr lvl="0"/>
            <a:r>
              <a:rPr lang="en-US" dirty="0"/>
              <a:t>[Client name]</a:t>
            </a:r>
            <a:endParaRPr lang="en-GB" dirty="0"/>
          </a:p>
        </p:txBody>
      </p:sp>
      <p:sp>
        <p:nvSpPr>
          <p:cNvPr id="16" name="Text 6">
            <a:extLst>
              <a:ext uri="{FF2B5EF4-FFF2-40B4-BE49-F238E27FC236}">
                <a16:creationId xmlns:a16="http://schemas.microsoft.com/office/drawing/2014/main" id="{B6C9F661-9E5C-4468-BA8F-49FCE8560416}"/>
              </a:ext>
            </a:extLst>
          </p:cNvPr>
          <p:cNvSpPr>
            <a:spLocks noGrp="1"/>
          </p:cNvSpPr>
          <p:nvPr>
            <p:ph type="body" sz="quarter" idx="22"/>
          </p:nvPr>
        </p:nvSpPr>
        <p:spPr>
          <a:xfrm>
            <a:off x="3368097" y="5104830"/>
            <a:ext cx="2527200" cy="657794"/>
          </a:xfrm>
        </p:spPr>
        <p:txBody>
          <a:bodyPr/>
          <a:lstStyle>
            <a:lvl1pPr algn="ctr">
              <a:spcAft>
                <a:spcPts val="0"/>
              </a:spcAft>
              <a:defRPr sz="1600" b="0">
                <a:solidFill>
                  <a:schemeClr val="bg1"/>
                </a:solidFill>
              </a:defRPr>
            </a:lvl1pPr>
            <a:lvl2pPr>
              <a:spcAft>
                <a:spcPts val="0"/>
              </a:spcAft>
              <a:defRPr sz="1000"/>
            </a:lvl2pPr>
            <a:lvl3pPr>
              <a:spcAft>
                <a:spcPts val="0"/>
              </a:spcAft>
              <a:defRPr sz="1000"/>
            </a:lvl3pPr>
            <a:lvl4pPr>
              <a:spcAft>
                <a:spcPts val="0"/>
              </a:spcAft>
              <a:defRPr sz="1000"/>
            </a:lvl4pPr>
            <a:lvl5pPr>
              <a:spcAft>
                <a:spcPts val="0"/>
              </a:spcAft>
              <a:defRPr sz="1000"/>
            </a:lvl5pPr>
          </a:lstStyle>
          <a:p>
            <a:pPr lvl="0"/>
            <a:r>
              <a:rPr lang="en-US"/>
              <a:t>Click to edit Master text styles</a:t>
            </a:r>
          </a:p>
        </p:txBody>
      </p:sp>
      <p:sp>
        <p:nvSpPr>
          <p:cNvPr id="12" name="Client 5">
            <a:extLst>
              <a:ext uri="{FF2B5EF4-FFF2-40B4-BE49-F238E27FC236}">
                <a16:creationId xmlns:a16="http://schemas.microsoft.com/office/drawing/2014/main" id="{DC017AB5-7234-467B-826B-D01878D4D314}"/>
              </a:ext>
            </a:extLst>
          </p:cNvPr>
          <p:cNvSpPr>
            <a:spLocks noGrp="1"/>
          </p:cNvSpPr>
          <p:nvPr>
            <p:ph type="body" sz="quarter" idx="18" hasCustomPrompt="1"/>
          </p:nvPr>
        </p:nvSpPr>
        <p:spPr>
          <a:xfrm>
            <a:off x="439490" y="3933825"/>
            <a:ext cx="2527200" cy="1828800"/>
          </a:xfrm>
          <a:solidFill>
            <a:schemeClr val="accent2"/>
          </a:solidFill>
          <a:ln>
            <a:solidFill>
              <a:schemeClr val="accent2"/>
            </a:solidFill>
          </a:ln>
        </p:spPr>
        <p:txBody>
          <a:bodyPr lIns="72000" tIns="540000" rIns="72000" bIns="72000">
            <a:noAutofit/>
          </a:bodyPr>
          <a:lstStyle>
            <a:lvl1pPr algn="ctr">
              <a:defRPr sz="1800" b="0">
                <a:solidFill>
                  <a:schemeClr val="bg1"/>
                </a:solidFill>
              </a:defRPr>
            </a:lvl1pPr>
          </a:lstStyle>
          <a:p>
            <a:pPr lvl="0"/>
            <a:r>
              <a:rPr lang="en-US" dirty="0"/>
              <a:t>[Client name]</a:t>
            </a:r>
            <a:endParaRPr lang="en-GB" dirty="0"/>
          </a:p>
        </p:txBody>
      </p:sp>
      <p:sp>
        <p:nvSpPr>
          <p:cNvPr id="15" name="Text 5">
            <a:extLst>
              <a:ext uri="{FF2B5EF4-FFF2-40B4-BE49-F238E27FC236}">
                <a16:creationId xmlns:a16="http://schemas.microsoft.com/office/drawing/2014/main" id="{CAE58773-D5D2-4C4F-A6FC-1CC9CE979033}"/>
              </a:ext>
            </a:extLst>
          </p:cNvPr>
          <p:cNvSpPr>
            <a:spLocks noGrp="1"/>
          </p:cNvSpPr>
          <p:nvPr>
            <p:ph type="body" sz="quarter" idx="21"/>
          </p:nvPr>
        </p:nvSpPr>
        <p:spPr>
          <a:xfrm>
            <a:off x="439490" y="5104829"/>
            <a:ext cx="2527200" cy="657795"/>
          </a:xfrm>
        </p:spPr>
        <p:txBody>
          <a:bodyPr/>
          <a:lstStyle>
            <a:lvl1pPr algn="ctr">
              <a:spcAft>
                <a:spcPts val="0"/>
              </a:spcAft>
              <a:defRPr sz="1600" b="0">
                <a:solidFill>
                  <a:schemeClr val="bg1"/>
                </a:solidFill>
              </a:defRPr>
            </a:lvl1pPr>
            <a:lvl2pPr>
              <a:spcAft>
                <a:spcPts val="0"/>
              </a:spcAft>
              <a:defRPr sz="1000"/>
            </a:lvl2pPr>
            <a:lvl3pPr>
              <a:spcAft>
                <a:spcPts val="0"/>
              </a:spcAft>
              <a:defRPr sz="1000"/>
            </a:lvl3pPr>
            <a:lvl4pPr>
              <a:spcAft>
                <a:spcPts val="0"/>
              </a:spcAft>
              <a:defRPr sz="1000"/>
            </a:lvl4pPr>
            <a:lvl5pPr>
              <a:spcAft>
                <a:spcPts val="0"/>
              </a:spcAft>
              <a:defRPr sz="1000"/>
            </a:lvl5pPr>
          </a:lstStyle>
          <a:p>
            <a:pPr lvl="0"/>
            <a:r>
              <a:rPr lang="en-US"/>
              <a:t>Click to edit Master text styles</a:t>
            </a:r>
          </a:p>
        </p:txBody>
      </p:sp>
      <p:sp>
        <p:nvSpPr>
          <p:cNvPr id="10" name="Client 4">
            <a:extLst>
              <a:ext uri="{FF2B5EF4-FFF2-40B4-BE49-F238E27FC236}">
                <a16:creationId xmlns:a16="http://schemas.microsoft.com/office/drawing/2014/main" id="{4141A2BE-8730-4CBD-A1EA-D28496376BE2}"/>
              </a:ext>
            </a:extLst>
          </p:cNvPr>
          <p:cNvSpPr>
            <a:spLocks noGrp="1"/>
          </p:cNvSpPr>
          <p:nvPr>
            <p:ph type="body" sz="quarter" idx="16" hasCustomPrompt="1"/>
          </p:nvPr>
        </p:nvSpPr>
        <p:spPr>
          <a:xfrm>
            <a:off x="9225310" y="1762125"/>
            <a:ext cx="2527200" cy="1828800"/>
          </a:xfrm>
          <a:solidFill>
            <a:schemeClr val="accent3"/>
          </a:solidFill>
          <a:ln>
            <a:solidFill>
              <a:schemeClr val="accent3"/>
            </a:solidFill>
          </a:ln>
        </p:spPr>
        <p:txBody>
          <a:bodyPr lIns="72000" tIns="540000" rIns="72000" bIns="72000">
            <a:noAutofit/>
          </a:bodyPr>
          <a:lstStyle>
            <a:lvl1pPr algn="ctr">
              <a:defRPr sz="1800" b="0">
                <a:solidFill>
                  <a:schemeClr val="bg1"/>
                </a:solidFill>
              </a:defRPr>
            </a:lvl1pPr>
          </a:lstStyle>
          <a:p>
            <a:pPr lvl="0"/>
            <a:r>
              <a:rPr lang="en-US" dirty="0"/>
              <a:t>[Client name]</a:t>
            </a:r>
            <a:endParaRPr lang="en-GB" dirty="0"/>
          </a:p>
        </p:txBody>
      </p:sp>
      <p:sp>
        <p:nvSpPr>
          <p:cNvPr id="11" name="Text 4">
            <a:extLst>
              <a:ext uri="{FF2B5EF4-FFF2-40B4-BE49-F238E27FC236}">
                <a16:creationId xmlns:a16="http://schemas.microsoft.com/office/drawing/2014/main" id="{7CABC1B1-599E-4967-9275-17A8B5200AF2}"/>
              </a:ext>
            </a:extLst>
          </p:cNvPr>
          <p:cNvSpPr>
            <a:spLocks noGrp="1"/>
          </p:cNvSpPr>
          <p:nvPr>
            <p:ph type="body" sz="quarter" idx="17"/>
          </p:nvPr>
        </p:nvSpPr>
        <p:spPr>
          <a:xfrm>
            <a:off x="9225310" y="2933130"/>
            <a:ext cx="2527200" cy="657794"/>
          </a:xfrm>
        </p:spPr>
        <p:txBody>
          <a:bodyPr/>
          <a:lstStyle>
            <a:lvl1pPr algn="ctr">
              <a:spcAft>
                <a:spcPts val="0"/>
              </a:spcAft>
              <a:defRPr sz="1600" b="0">
                <a:solidFill>
                  <a:schemeClr val="bg1"/>
                </a:solidFill>
              </a:defRPr>
            </a:lvl1pPr>
            <a:lvl2pPr>
              <a:spcAft>
                <a:spcPts val="0"/>
              </a:spcAft>
              <a:defRPr sz="1000"/>
            </a:lvl2pPr>
            <a:lvl3pPr>
              <a:spcAft>
                <a:spcPts val="0"/>
              </a:spcAft>
              <a:defRPr sz="1000"/>
            </a:lvl3pPr>
            <a:lvl4pPr>
              <a:spcAft>
                <a:spcPts val="0"/>
              </a:spcAft>
              <a:defRPr sz="1000"/>
            </a:lvl4pPr>
            <a:lvl5pPr>
              <a:spcAft>
                <a:spcPts val="0"/>
              </a:spcAft>
              <a:defRPr sz="1000"/>
            </a:lvl5pPr>
          </a:lstStyle>
          <a:p>
            <a:pPr lvl="0"/>
            <a:r>
              <a:rPr lang="en-US"/>
              <a:t>Click to edit Master text styles</a:t>
            </a:r>
          </a:p>
        </p:txBody>
      </p:sp>
      <p:sp>
        <p:nvSpPr>
          <p:cNvPr id="6" name="Client 3">
            <a:extLst>
              <a:ext uri="{FF2B5EF4-FFF2-40B4-BE49-F238E27FC236}">
                <a16:creationId xmlns:a16="http://schemas.microsoft.com/office/drawing/2014/main" id="{A193C2BD-F14B-427F-94EA-7F0595584A82}"/>
              </a:ext>
            </a:extLst>
          </p:cNvPr>
          <p:cNvSpPr>
            <a:spLocks noGrp="1"/>
          </p:cNvSpPr>
          <p:nvPr>
            <p:ph type="body" sz="quarter" idx="14" hasCustomPrompt="1"/>
          </p:nvPr>
        </p:nvSpPr>
        <p:spPr>
          <a:xfrm>
            <a:off x="6296704" y="1762125"/>
            <a:ext cx="2527200" cy="1828800"/>
          </a:xfrm>
          <a:solidFill>
            <a:schemeClr val="accent6"/>
          </a:solidFill>
          <a:ln>
            <a:solidFill>
              <a:schemeClr val="accent6"/>
            </a:solidFill>
          </a:ln>
        </p:spPr>
        <p:txBody>
          <a:bodyPr lIns="72000" tIns="540000" rIns="72000" bIns="72000">
            <a:noAutofit/>
          </a:bodyPr>
          <a:lstStyle>
            <a:lvl1pPr algn="ctr">
              <a:defRPr sz="1800" b="0">
                <a:solidFill>
                  <a:schemeClr val="bg1"/>
                </a:solidFill>
              </a:defRPr>
            </a:lvl1pPr>
          </a:lstStyle>
          <a:p>
            <a:pPr lvl="0"/>
            <a:r>
              <a:rPr lang="en-US" dirty="0"/>
              <a:t>[Client name]</a:t>
            </a:r>
            <a:endParaRPr lang="en-GB" dirty="0"/>
          </a:p>
        </p:txBody>
      </p:sp>
      <p:sp>
        <p:nvSpPr>
          <p:cNvPr id="9" name="Text 3">
            <a:extLst>
              <a:ext uri="{FF2B5EF4-FFF2-40B4-BE49-F238E27FC236}">
                <a16:creationId xmlns:a16="http://schemas.microsoft.com/office/drawing/2014/main" id="{17736D73-8E0B-4A13-9C5D-7D43C605E4A4}"/>
              </a:ext>
            </a:extLst>
          </p:cNvPr>
          <p:cNvSpPr>
            <a:spLocks noGrp="1"/>
          </p:cNvSpPr>
          <p:nvPr>
            <p:ph type="body" sz="quarter" idx="15"/>
          </p:nvPr>
        </p:nvSpPr>
        <p:spPr>
          <a:xfrm>
            <a:off x="6296704" y="2933130"/>
            <a:ext cx="2527200" cy="657794"/>
          </a:xfrm>
        </p:spPr>
        <p:txBody>
          <a:bodyPr/>
          <a:lstStyle>
            <a:lvl1pPr algn="ctr">
              <a:spcAft>
                <a:spcPts val="0"/>
              </a:spcAft>
              <a:defRPr sz="1600" b="0">
                <a:solidFill>
                  <a:schemeClr val="bg1"/>
                </a:solidFill>
              </a:defRPr>
            </a:lvl1pPr>
            <a:lvl2pPr>
              <a:spcAft>
                <a:spcPts val="0"/>
              </a:spcAft>
              <a:defRPr sz="1000"/>
            </a:lvl2pPr>
            <a:lvl3pPr>
              <a:spcAft>
                <a:spcPts val="0"/>
              </a:spcAft>
              <a:defRPr sz="1000"/>
            </a:lvl3pPr>
            <a:lvl4pPr>
              <a:spcAft>
                <a:spcPts val="0"/>
              </a:spcAft>
              <a:defRPr sz="1000"/>
            </a:lvl4pPr>
            <a:lvl5pPr>
              <a:spcAft>
                <a:spcPts val="0"/>
              </a:spcAft>
              <a:defRPr sz="1000"/>
            </a:lvl5pPr>
          </a:lstStyle>
          <a:p>
            <a:pPr lvl="0"/>
            <a:r>
              <a:rPr lang="en-US"/>
              <a:t>Click to edit Master text styles</a:t>
            </a:r>
          </a:p>
        </p:txBody>
      </p:sp>
      <p:sp>
        <p:nvSpPr>
          <p:cNvPr id="5" name="Client 2">
            <a:extLst>
              <a:ext uri="{FF2B5EF4-FFF2-40B4-BE49-F238E27FC236}">
                <a16:creationId xmlns:a16="http://schemas.microsoft.com/office/drawing/2014/main" id="{48F5822A-E9E2-45A5-A96F-2B6A0260912B}"/>
              </a:ext>
            </a:extLst>
          </p:cNvPr>
          <p:cNvSpPr>
            <a:spLocks noGrp="1"/>
          </p:cNvSpPr>
          <p:nvPr>
            <p:ph type="body" sz="quarter" idx="12" hasCustomPrompt="1"/>
          </p:nvPr>
        </p:nvSpPr>
        <p:spPr>
          <a:xfrm>
            <a:off x="3368097" y="1762125"/>
            <a:ext cx="2527200" cy="1828800"/>
          </a:xfrm>
          <a:solidFill>
            <a:schemeClr val="accent4"/>
          </a:solidFill>
          <a:ln>
            <a:solidFill>
              <a:schemeClr val="accent4"/>
            </a:solidFill>
          </a:ln>
        </p:spPr>
        <p:txBody>
          <a:bodyPr lIns="72000" tIns="540000" rIns="72000" bIns="72000">
            <a:noAutofit/>
          </a:bodyPr>
          <a:lstStyle>
            <a:lvl1pPr algn="ctr">
              <a:defRPr sz="1800" b="0">
                <a:solidFill>
                  <a:schemeClr val="bg1"/>
                </a:solidFill>
              </a:defRPr>
            </a:lvl1pPr>
          </a:lstStyle>
          <a:p>
            <a:pPr lvl="0"/>
            <a:r>
              <a:rPr lang="en-US" dirty="0"/>
              <a:t>[Client name]</a:t>
            </a:r>
            <a:endParaRPr lang="en-GB" dirty="0"/>
          </a:p>
        </p:txBody>
      </p:sp>
      <p:sp>
        <p:nvSpPr>
          <p:cNvPr id="8" name="Text 2">
            <a:extLst>
              <a:ext uri="{FF2B5EF4-FFF2-40B4-BE49-F238E27FC236}">
                <a16:creationId xmlns:a16="http://schemas.microsoft.com/office/drawing/2014/main" id="{A3B0E950-404D-43B5-9A27-3C502DB1A129}"/>
              </a:ext>
            </a:extLst>
          </p:cNvPr>
          <p:cNvSpPr>
            <a:spLocks noGrp="1"/>
          </p:cNvSpPr>
          <p:nvPr>
            <p:ph type="body" sz="quarter" idx="13"/>
          </p:nvPr>
        </p:nvSpPr>
        <p:spPr>
          <a:xfrm>
            <a:off x="3368097" y="2933130"/>
            <a:ext cx="2527200" cy="657794"/>
          </a:xfrm>
        </p:spPr>
        <p:txBody>
          <a:bodyPr/>
          <a:lstStyle>
            <a:lvl1pPr algn="ctr">
              <a:spcAft>
                <a:spcPts val="0"/>
              </a:spcAft>
              <a:defRPr sz="1600" b="0">
                <a:solidFill>
                  <a:schemeClr val="bg1"/>
                </a:solidFill>
              </a:defRPr>
            </a:lvl1pPr>
            <a:lvl2pPr>
              <a:spcAft>
                <a:spcPts val="0"/>
              </a:spcAft>
              <a:defRPr sz="1000"/>
            </a:lvl2pPr>
            <a:lvl3pPr>
              <a:spcAft>
                <a:spcPts val="0"/>
              </a:spcAft>
              <a:defRPr sz="1000"/>
            </a:lvl3pPr>
            <a:lvl4pPr>
              <a:spcAft>
                <a:spcPts val="0"/>
              </a:spcAft>
              <a:defRPr sz="1000"/>
            </a:lvl4pPr>
            <a:lvl5pPr>
              <a:spcAft>
                <a:spcPts val="0"/>
              </a:spcAft>
              <a:defRPr sz="1000"/>
            </a:lvl5pPr>
          </a:lstStyle>
          <a:p>
            <a:pPr lvl="0"/>
            <a:r>
              <a:rPr lang="en-US"/>
              <a:t>Click to edit Master text styles</a:t>
            </a:r>
          </a:p>
        </p:txBody>
      </p:sp>
      <p:sp>
        <p:nvSpPr>
          <p:cNvPr id="3" name="Client 1">
            <a:extLst>
              <a:ext uri="{FF2B5EF4-FFF2-40B4-BE49-F238E27FC236}">
                <a16:creationId xmlns:a16="http://schemas.microsoft.com/office/drawing/2014/main" id="{7BB1D64B-37A2-4B8C-B81F-38FC0B1BB566}"/>
              </a:ext>
            </a:extLst>
          </p:cNvPr>
          <p:cNvSpPr>
            <a:spLocks noGrp="1"/>
          </p:cNvSpPr>
          <p:nvPr>
            <p:ph type="body" sz="quarter" idx="11" hasCustomPrompt="1"/>
          </p:nvPr>
        </p:nvSpPr>
        <p:spPr>
          <a:xfrm>
            <a:off x="439490" y="1762125"/>
            <a:ext cx="2527200" cy="1828800"/>
          </a:xfrm>
          <a:solidFill>
            <a:schemeClr val="accent2"/>
          </a:solidFill>
          <a:ln>
            <a:solidFill>
              <a:schemeClr val="accent2"/>
            </a:solidFill>
          </a:ln>
        </p:spPr>
        <p:txBody>
          <a:bodyPr lIns="72000" tIns="540000" rIns="72000" bIns="72000">
            <a:noAutofit/>
          </a:bodyPr>
          <a:lstStyle>
            <a:lvl1pPr algn="ctr">
              <a:defRPr sz="1800" b="0">
                <a:solidFill>
                  <a:schemeClr val="bg1"/>
                </a:solidFill>
              </a:defRPr>
            </a:lvl1pPr>
          </a:lstStyle>
          <a:p>
            <a:pPr lvl="0"/>
            <a:r>
              <a:rPr lang="en-US" dirty="0"/>
              <a:t>[Client name]</a:t>
            </a:r>
            <a:endParaRPr lang="en-GB" dirty="0"/>
          </a:p>
        </p:txBody>
      </p:sp>
      <p:sp>
        <p:nvSpPr>
          <p:cNvPr id="7" name="Text 1">
            <a:extLst>
              <a:ext uri="{FF2B5EF4-FFF2-40B4-BE49-F238E27FC236}">
                <a16:creationId xmlns:a16="http://schemas.microsoft.com/office/drawing/2014/main" id="{B40F40CB-DC91-4FC3-9148-44104B0A8E19}"/>
              </a:ext>
            </a:extLst>
          </p:cNvPr>
          <p:cNvSpPr>
            <a:spLocks noGrp="1"/>
          </p:cNvSpPr>
          <p:nvPr>
            <p:ph type="body" sz="quarter" idx="10"/>
          </p:nvPr>
        </p:nvSpPr>
        <p:spPr>
          <a:xfrm>
            <a:off x="439490" y="2933129"/>
            <a:ext cx="2527200" cy="657795"/>
          </a:xfrm>
        </p:spPr>
        <p:txBody>
          <a:bodyPr/>
          <a:lstStyle>
            <a:lvl1pPr algn="ctr">
              <a:spcAft>
                <a:spcPts val="0"/>
              </a:spcAft>
              <a:defRPr sz="1600" b="0">
                <a:solidFill>
                  <a:schemeClr val="bg1"/>
                </a:solidFill>
              </a:defRPr>
            </a:lvl1pPr>
            <a:lvl2pPr>
              <a:spcAft>
                <a:spcPts val="0"/>
              </a:spcAft>
              <a:defRPr sz="1000"/>
            </a:lvl2pPr>
            <a:lvl3pPr>
              <a:spcAft>
                <a:spcPts val="0"/>
              </a:spcAft>
              <a:defRPr sz="1000"/>
            </a:lvl3pPr>
            <a:lvl4pPr>
              <a:spcAft>
                <a:spcPts val="0"/>
              </a:spcAft>
              <a:defRPr sz="1000"/>
            </a:lvl4pPr>
            <a:lvl5pPr>
              <a:spcAft>
                <a:spcPts val="0"/>
              </a:spcAft>
              <a:defRPr sz="1000"/>
            </a:lvl5pPr>
          </a:lstStyle>
          <a:p>
            <a:pPr lvl="0"/>
            <a:r>
              <a:rPr lang="en-US"/>
              <a:t>Click to edit Master text styles</a:t>
            </a:r>
          </a:p>
        </p:txBody>
      </p:sp>
      <p:sp>
        <p:nvSpPr>
          <p:cNvPr id="4" name="Title">
            <a:extLst>
              <a:ext uri="{FF2B5EF4-FFF2-40B4-BE49-F238E27FC236}">
                <a16:creationId xmlns:a16="http://schemas.microsoft.com/office/drawing/2014/main" id="{B4FEDF4F-1455-4E93-8537-1F60F0D4A942}"/>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422269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hone + image">
    <p:spTree>
      <p:nvGrpSpPr>
        <p:cNvPr id="1" name=""/>
        <p:cNvGrpSpPr/>
        <p:nvPr/>
      </p:nvGrpSpPr>
      <p:grpSpPr>
        <a:xfrm>
          <a:off x="0" y="0"/>
          <a:ext cx="0" cy="0"/>
          <a:chOff x="0" y="0"/>
          <a:chExt cx="0" cy="0"/>
        </a:xfrm>
      </p:grpSpPr>
      <p:pic>
        <p:nvPicPr>
          <p:cNvPr id="20" name="Screen Shape">
            <a:extLst>
              <a:ext uri="{FF2B5EF4-FFF2-40B4-BE49-F238E27FC236}">
                <a16:creationId xmlns:a16="http://schemas.microsoft.com/office/drawing/2014/main" id="{F80C6195-AF88-497D-BE0D-21896C013F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2457" y="612535"/>
            <a:ext cx="7189838" cy="5817925"/>
          </a:xfrm>
          <a:prstGeom prst="rect">
            <a:avLst/>
          </a:prstGeom>
        </p:spPr>
      </p:pic>
      <p:sp>
        <p:nvSpPr>
          <p:cNvPr id="5" name="AutoShape 3">
            <a:extLst>
              <a:ext uri="{FF2B5EF4-FFF2-40B4-BE49-F238E27FC236}">
                <a16:creationId xmlns:a16="http://schemas.microsoft.com/office/drawing/2014/main" id="{0B2BDB79-1DE5-491F-8199-95847A359A93}"/>
              </a:ext>
            </a:extLst>
          </p:cNvPr>
          <p:cNvSpPr>
            <a:spLocks noChangeAspect="1" noChangeArrowheads="1" noTextEdit="1"/>
          </p:cNvSpPr>
          <p:nvPr/>
        </p:nvSpPr>
        <p:spPr bwMode="auto">
          <a:xfrm>
            <a:off x="4572000" y="642938"/>
            <a:ext cx="7223125"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Picture Placeholder">
            <a:extLst>
              <a:ext uri="{FF2B5EF4-FFF2-40B4-BE49-F238E27FC236}">
                <a16:creationId xmlns:a16="http://schemas.microsoft.com/office/drawing/2014/main" id="{C7B4FA6B-D0D8-4417-AE78-624922244864}"/>
              </a:ext>
            </a:extLst>
          </p:cNvPr>
          <p:cNvSpPr>
            <a:spLocks noGrp="1"/>
          </p:cNvSpPr>
          <p:nvPr>
            <p:ph type="pic" sz="quarter" idx="12"/>
          </p:nvPr>
        </p:nvSpPr>
        <p:spPr bwMode="gray">
          <a:xfrm>
            <a:off x="5456892" y="1340767"/>
            <a:ext cx="5713131" cy="3221707"/>
          </a:xfrm>
          <a:solidFill>
            <a:schemeClr val="bg1"/>
          </a:solidFill>
        </p:spPr>
        <p:txBody>
          <a:bodyPr anchor="ctr"/>
          <a:lstStyle>
            <a:lvl1pPr algn="ctr">
              <a:defRPr sz="1600" b="0"/>
            </a:lvl1pPr>
          </a:lstStyle>
          <a:p>
            <a:r>
              <a:rPr lang="en-US"/>
              <a:t>Click icon to add picture</a:t>
            </a:r>
            <a:endParaRPr lang="en-GB"/>
          </a:p>
        </p:txBody>
      </p:sp>
      <p:sp>
        <p:nvSpPr>
          <p:cNvPr id="22" name="Text">
            <a:extLst>
              <a:ext uri="{FF2B5EF4-FFF2-40B4-BE49-F238E27FC236}">
                <a16:creationId xmlns:a16="http://schemas.microsoft.com/office/drawing/2014/main" id="{655357FA-C2B7-41A4-8241-0CBE492E6021}"/>
              </a:ext>
            </a:extLst>
          </p:cNvPr>
          <p:cNvSpPr>
            <a:spLocks noGrp="1"/>
          </p:cNvSpPr>
          <p:nvPr>
            <p:ph type="body" sz="quarter" idx="11"/>
          </p:nvPr>
        </p:nvSpPr>
        <p:spPr>
          <a:xfrm>
            <a:off x="439738" y="639763"/>
            <a:ext cx="3875088" cy="5621564"/>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58754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Phone + video">
    <p:spTree>
      <p:nvGrpSpPr>
        <p:cNvPr id="1" name=""/>
        <p:cNvGrpSpPr/>
        <p:nvPr/>
      </p:nvGrpSpPr>
      <p:grpSpPr>
        <a:xfrm>
          <a:off x="0" y="0"/>
          <a:ext cx="0" cy="0"/>
          <a:chOff x="0" y="0"/>
          <a:chExt cx="0" cy="0"/>
        </a:xfrm>
      </p:grpSpPr>
      <p:pic>
        <p:nvPicPr>
          <p:cNvPr id="20" name="Screen Shape">
            <a:extLst>
              <a:ext uri="{FF2B5EF4-FFF2-40B4-BE49-F238E27FC236}">
                <a16:creationId xmlns:a16="http://schemas.microsoft.com/office/drawing/2014/main" id="{79CFAF14-9077-4D06-AF79-17B3D28C2C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12457" y="612535"/>
            <a:ext cx="7189838" cy="5817925"/>
          </a:xfrm>
          <a:prstGeom prst="rect">
            <a:avLst/>
          </a:prstGeom>
        </p:spPr>
      </p:pic>
      <p:sp>
        <p:nvSpPr>
          <p:cNvPr id="21" name="Video Placeholder">
            <a:extLst>
              <a:ext uri="{FF2B5EF4-FFF2-40B4-BE49-F238E27FC236}">
                <a16:creationId xmlns:a16="http://schemas.microsoft.com/office/drawing/2014/main" id="{58AD65C0-C861-4363-94FE-3051AB48E558}"/>
              </a:ext>
            </a:extLst>
          </p:cNvPr>
          <p:cNvSpPr>
            <a:spLocks noGrp="1"/>
          </p:cNvSpPr>
          <p:nvPr>
            <p:ph type="media" sz="quarter" idx="13"/>
            <p:custDataLst>
              <p:tags r:id="rId1"/>
            </p:custDataLst>
          </p:nvPr>
        </p:nvSpPr>
        <p:spPr bwMode="gray">
          <a:xfrm>
            <a:off x="5447928" y="1340767"/>
            <a:ext cx="5734422" cy="3221707"/>
          </a:xfrm>
          <a:solidFill>
            <a:schemeClr val="bg1"/>
          </a:solidFill>
        </p:spPr>
        <p:txBody>
          <a:bodyPr/>
          <a:lstStyle/>
          <a:p>
            <a:r>
              <a:rPr lang="en-US"/>
              <a:t>Click icon to add media</a:t>
            </a:r>
            <a:endParaRPr lang="en-GB"/>
          </a:p>
        </p:txBody>
      </p:sp>
      <p:sp>
        <p:nvSpPr>
          <p:cNvPr id="22" name="Text">
            <a:extLst>
              <a:ext uri="{FF2B5EF4-FFF2-40B4-BE49-F238E27FC236}">
                <a16:creationId xmlns:a16="http://schemas.microsoft.com/office/drawing/2014/main" id="{655357FA-C2B7-41A4-8241-0CBE492E6021}"/>
              </a:ext>
            </a:extLst>
          </p:cNvPr>
          <p:cNvSpPr>
            <a:spLocks noGrp="1"/>
          </p:cNvSpPr>
          <p:nvPr>
            <p:ph type="body" sz="quarter" idx="11"/>
          </p:nvPr>
        </p:nvSpPr>
        <p:spPr>
          <a:xfrm>
            <a:off x="439738" y="639763"/>
            <a:ext cx="3875088" cy="5621564"/>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96866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mputer + image">
    <p:spTree>
      <p:nvGrpSpPr>
        <p:cNvPr id="1" name=""/>
        <p:cNvGrpSpPr/>
        <p:nvPr/>
      </p:nvGrpSpPr>
      <p:grpSpPr>
        <a:xfrm>
          <a:off x="0" y="0"/>
          <a:ext cx="0" cy="0"/>
          <a:chOff x="0" y="0"/>
          <a:chExt cx="0" cy="0"/>
        </a:xfrm>
      </p:grpSpPr>
      <p:grpSp>
        <p:nvGrpSpPr>
          <p:cNvPr id="18" name="Screen Shapes">
            <a:extLst>
              <a:ext uri="{FF2B5EF4-FFF2-40B4-BE49-F238E27FC236}">
                <a16:creationId xmlns:a16="http://schemas.microsoft.com/office/drawing/2014/main" id="{81E17560-3AB4-487A-9A26-6D6C16D23DD5}"/>
              </a:ext>
            </a:extLst>
          </p:cNvPr>
          <p:cNvGrpSpPr/>
          <p:nvPr userDrawn="1"/>
        </p:nvGrpSpPr>
        <p:grpSpPr>
          <a:xfrm>
            <a:off x="4531632" y="1117338"/>
            <a:ext cx="7249206" cy="5492714"/>
            <a:chOff x="4531632" y="942217"/>
            <a:chExt cx="7249206" cy="5492714"/>
          </a:xfrm>
        </p:grpSpPr>
        <p:sp>
          <p:nvSpPr>
            <p:cNvPr id="20" name="AutoShape 3">
              <a:extLst>
                <a:ext uri="{FF2B5EF4-FFF2-40B4-BE49-F238E27FC236}">
                  <a16:creationId xmlns:a16="http://schemas.microsoft.com/office/drawing/2014/main" id="{4B57715D-0D45-41CF-9242-4A8F0E5536D8}"/>
                </a:ext>
              </a:extLst>
            </p:cNvPr>
            <p:cNvSpPr>
              <a:spLocks noChangeAspect="1" noChangeArrowheads="1" noTextEdit="1"/>
            </p:cNvSpPr>
            <p:nvPr userDrawn="1"/>
          </p:nvSpPr>
          <p:spPr bwMode="auto">
            <a:xfrm>
              <a:off x="4562475" y="964406"/>
              <a:ext cx="7218363"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endParaRPr lang="en-GB"/>
            </a:p>
          </p:txBody>
        </p:sp>
        <p:sp>
          <p:nvSpPr>
            <p:cNvPr id="4" name="Freeform: Shape 3">
              <a:extLst>
                <a:ext uri="{FF2B5EF4-FFF2-40B4-BE49-F238E27FC236}">
                  <a16:creationId xmlns:a16="http://schemas.microsoft.com/office/drawing/2014/main" id="{2B338ECA-36B6-441A-A47F-AAB60046388D}"/>
                </a:ext>
              </a:extLst>
            </p:cNvPr>
            <p:cNvSpPr/>
            <p:nvPr/>
          </p:nvSpPr>
          <p:spPr>
            <a:xfrm>
              <a:off x="7699708" y="5461303"/>
              <a:ext cx="900298" cy="693473"/>
            </a:xfrm>
            <a:custGeom>
              <a:avLst/>
              <a:gdLst>
                <a:gd name="connsiteX0" fmla="*/ 704374 w 704850"/>
                <a:gd name="connsiteY0" fmla="*/ 540544 h 542925"/>
                <a:gd name="connsiteX1" fmla="*/ 615791 w 704850"/>
                <a:gd name="connsiteY1" fmla="*/ 7144 h 542925"/>
                <a:gd name="connsiteX2" fmla="*/ 88106 w 704850"/>
                <a:gd name="connsiteY2" fmla="*/ 7144 h 542925"/>
                <a:gd name="connsiteX3" fmla="*/ 7144 w 704850"/>
                <a:gd name="connsiteY3" fmla="*/ 540544 h 542925"/>
              </a:gdLst>
              <a:ahLst/>
              <a:cxnLst>
                <a:cxn ang="0">
                  <a:pos x="connsiteX0" y="connsiteY0"/>
                </a:cxn>
                <a:cxn ang="0">
                  <a:pos x="connsiteX1" y="connsiteY1"/>
                </a:cxn>
                <a:cxn ang="0">
                  <a:pos x="connsiteX2" y="connsiteY2"/>
                </a:cxn>
                <a:cxn ang="0">
                  <a:pos x="connsiteX3" y="connsiteY3"/>
                </a:cxn>
              </a:cxnLst>
              <a:rect l="l" t="t" r="r" b="b"/>
              <a:pathLst>
                <a:path w="704850" h="542925">
                  <a:moveTo>
                    <a:pt x="704374" y="540544"/>
                  </a:moveTo>
                  <a:lnTo>
                    <a:pt x="615791" y="7144"/>
                  </a:lnTo>
                  <a:lnTo>
                    <a:pt x="88106" y="7144"/>
                  </a:lnTo>
                  <a:lnTo>
                    <a:pt x="7144" y="540544"/>
                  </a:lnTo>
                  <a:close/>
                </a:path>
              </a:pathLst>
            </a:custGeom>
            <a:solidFill>
              <a:schemeClr val="tx1"/>
            </a:solidFill>
            <a:ln w="9525" cap="flat">
              <a:noFill/>
              <a:prstDash val="solid"/>
              <a:miter/>
            </a:ln>
          </p:spPr>
          <p:txBody>
            <a:bodyPr rtlCol="0" anchor="ctr"/>
            <a:lstStyle/>
            <a:p>
              <a:pPr algn="l"/>
              <a:endParaRPr lang="en-GB"/>
            </a:p>
          </p:txBody>
        </p:sp>
        <p:sp>
          <p:nvSpPr>
            <p:cNvPr id="5" name="Freeform: Shape 4">
              <a:extLst>
                <a:ext uri="{FF2B5EF4-FFF2-40B4-BE49-F238E27FC236}">
                  <a16:creationId xmlns:a16="http://schemas.microsoft.com/office/drawing/2014/main" id="{E7D9C2E3-E576-43F5-8BC1-CE3F7C5F84B0}"/>
                </a:ext>
              </a:extLst>
            </p:cNvPr>
            <p:cNvSpPr/>
            <p:nvPr/>
          </p:nvSpPr>
          <p:spPr>
            <a:xfrm>
              <a:off x="7651530" y="5412638"/>
              <a:ext cx="997628" cy="790802"/>
            </a:xfrm>
            <a:custGeom>
              <a:avLst/>
              <a:gdLst>
                <a:gd name="connsiteX0" fmla="*/ 742093 w 781050"/>
                <a:gd name="connsiteY0" fmla="*/ 617696 h 619125"/>
                <a:gd name="connsiteX1" fmla="*/ 44863 w 781050"/>
                <a:gd name="connsiteY1" fmla="*/ 617696 h 619125"/>
                <a:gd name="connsiteX2" fmla="*/ 16288 w 781050"/>
                <a:gd name="connsiteY2" fmla="*/ 604361 h 619125"/>
                <a:gd name="connsiteX3" fmla="*/ 7715 w 781050"/>
                <a:gd name="connsiteY3" fmla="*/ 572929 h 619125"/>
                <a:gd name="connsiteX4" fmla="*/ 88678 w 781050"/>
                <a:gd name="connsiteY4" fmla="*/ 39529 h 619125"/>
                <a:gd name="connsiteX5" fmla="*/ 125825 w 781050"/>
                <a:gd name="connsiteY5" fmla="*/ 7144 h 619125"/>
                <a:gd name="connsiteX6" fmla="*/ 653510 w 781050"/>
                <a:gd name="connsiteY6" fmla="*/ 7144 h 619125"/>
                <a:gd name="connsiteX7" fmla="*/ 690658 w 781050"/>
                <a:gd name="connsiteY7" fmla="*/ 39529 h 619125"/>
                <a:gd name="connsiteX8" fmla="*/ 779240 w 781050"/>
                <a:gd name="connsiteY8" fmla="*/ 572929 h 619125"/>
                <a:gd name="connsiteX9" fmla="*/ 770668 w 781050"/>
                <a:gd name="connsiteY9" fmla="*/ 604361 h 619125"/>
                <a:gd name="connsiteX10" fmla="*/ 742093 w 781050"/>
                <a:gd name="connsiteY10" fmla="*/ 617696 h 619125"/>
                <a:gd name="connsiteX11" fmla="*/ 88678 w 781050"/>
                <a:gd name="connsiteY11" fmla="*/ 540544 h 619125"/>
                <a:gd name="connsiteX12" fmla="*/ 697325 w 781050"/>
                <a:gd name="connsiteY12" fmla="*/ 540544 h 619125"/>
                <a:gd name="connsiteX13" fmla="*/ 621125 w 781050"/>
                <a:gd name="connsiteY13" fmla="*/ 84296 h 619125"/>
                <a:gd name="connsiteX14" fmla="*/ 158210 w 781050"/>
                <a:gd name="connsiteY14" fmla="*/ 84296 h 619125"/>
                <a:gd name="connsiteX15" fmla="*/ 88678 w 781050"/>
                <a:gd name="connsiteY15" fmla="*/ 54054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81050" h="619125">
                  <a:moveTo>
                    <a:pt x="742093" y="617696"/>
                  </a:moveTo>
                  <a:lnTo>
                    <a:pt x="44863" y="617696"/>
                  </a:lnTo>
                  <a:cubicBezTo>
                    <a:pt x="33433" y="617696"/>
                    <a:pt x="22955" y="612934"/>
                    <a:pt x="16288" y="604361"/>
                  </a:cubicBezTo>
                  <a:cubicBezTo>
                    <a:pt x="8668" y="595789"/>
                    <a:pt x="5810" y="584359"/>
                    <a:pt x="7715" y="572929"/>
                  </a:cubicBezTo>
                  <a:lnTo>
                    <a:pt x="88678" y="39529"/>
                  </a:lnTo>
                  <a:cubicBezTo>
                    <a:pt x="91535" y="20479"/>
                    <a:pt x="107728" y="7144"/>
                    <a:pt x="125825" y="7144"/>
                  </a:cubicBezTo>
                  <a:lnTo>
                    <a:pt x="653510" y="7144"/>
                  </a:lnTo>
                  <a:cubicBezTo>
                    <a:pt x="671608" y="7144"/>
                    <a:pt x="687800" y="20479"/>
                    <a:pt x="690658" y="39529"/>
                  </a:cubicBezTo>
                  <a:lnTo>
                    <a:pt x="779240" y="572929"/>
                  </a:lnTo>
                  <a:cubicBezTo>
                    <a:pt x="781145" y="584359"/>
                    <a:pt x="778288" y="595789"/>
                    <a:pt x="770668" y="604361"/>
                  </a:cubicBezTo>
                  <a:cubicBezTo>
                    <a:pt x="764000" y="611981"/>
                    <a:pt x="753523" y="617696"/>
                    <a:pt x="742093" y="617696"/>
                  </a:cubicBezTo>
                  <a:close/>
                  <a:moveTo>
                    <a:pt x="88678" y="540544"/>
                  </a:moveTo>
                  <a:lnTo>
                    <a:pt x="697325" y="540544"/>
                  </a:lnTo>
                  <a:lnTo>
                    <a:pt x="621125" y="84296"/>
                  </a:lnTo>
                  <a:lnTo>
                    <a:pt x="158210" y="84296"/>
                  </a:lnTo>
                  <a:lnTo>
                    <a:pt x="88678" y="540544"/>
                  </a:lnTo>
                  <a:close/>
                </a:path>
              </a:pathLst>
            </a:custGeom>
            <a:solidFill>
              <a:srgbClr val="003145"/>
            </a:solidFill>
            <a:ln w="9525" cap="flat">
              <a:noFill/>
              <a:prstDash val="solid"/>
              <a:miter/>
            </a:ln>
          </p:spPr>
          <p:txBody>
            <a:bodyPr rtlCol="0" anchor="ctr"/>
            <a:lstStyle/>
            <a:p>
              <a:pPr algn="l"/>
              <a:endParaRPr lang="en-GB"/>
            </a:p>
          </p:txBody>
        </p:sp>
        <p:sp>
          <p:nvSpPr>
            <p:cNvPr id="6" name="Freeform: Shape 5">
              <a:extLst>
                <a:ext uri="{FF2B5EF4-FFF2-40B4-BE49-F238E27FC236}">
                  <a16:creationId xmlns:a16="http://schemas.microsoft.com/office/drawing/2014/main" id="{6C17B760-E39E-4C04-B446-F7734C273CCE}"/>
                </a:ext>
              </a:extLst>
            </p:cNvPr>
            <p:cNvSpPr/>
            <p:nvPr/>
          </p:nvSpPr>
          <p:spPr>
            <a:xfrm>
              <a:off x="4682493" y="1040765"/>
              <a:ext cx="6934728" cy="3467364"/>
            </a:xfrm>
            <a:custGeom>
              <a:avLst/>
              <a:gdLst>
                <a:gd name="connsiteX0" fmla="*/ 7144 w 5429250"/>
                <a:gd name="connsiteY0" fmla="*/ 7144 h 2714625"/>
                <a:gd name="connsiteX1" fmla="*/ 5428774 w 5429250"/>
                <a:gd name="connsiteY1" fmla="*/ 7144 h 2714625"/>
                <a:gd name="connsiteX2" fmla="*/ 5428774 w 5429250"/>
                <a:gd name="connsiteY2" fmla="*/ 2712244 h 2714625"/>
                <a:gd name="connsiteX3" fmla="*/ 7144 w 5429250"/>
                <a:gd name="connsiteY3" fmla="*/ 2712244 h 2714625"/>
              </a:gdLst>
              <a:ahLst/>
              <a:cxnLst>
                <a:cxn ang="0">
                  <a:pos x="connsiteX0" y="connsiteY0"/>
                </a:cxn>
                <a:cxn ang="0">
                  <a:pos x="connsiteX1" y="connsiteY1"/>
                </a:cxn>
                <a:cxn ang="0">
                  <a:pos x="connsiteX2" y="connsiteY2"/>
                </a:cxn>
                <a:cxn ang="0">
                  <a:pos x="connsiteX3" y="connsiteY3"/>
                </a:cxn>
              </a:cxnLst>
              <a:rect l="l" t="t" r="r" b="b"/>
              <a:pathLst>
                <a:path w="5429250" h="2714625">
                  <a:moveTo>
                    <a:pt x="7144" y="7144"/>
                  </a:moveTo>
                  <a:lnTo>
                    <a:pt x="5428774" y="7144"/>
                  </a:lnTo>
                  <a:lnTo>
                    <a:pt x="5428774" y="2712244"/>
                  </a:lnTo>
                  <a:lnTo>
                    <a:pt x="7144" y="2712244"/>
                  </a:lnTo>
                  <a:close/>
                </a:path>
              </a:pathLst>
            </a:custGeom>
            <a:solidFill>
              <a:srgbClr val="003145"/>
            </a:solidFill>
            <a:ln w="9525" cap="flat">
              <a:noFill/>
              <a:prstDash val="solid"/>
              <a:miter/>
            </a:ln>
          </p:spPr>
          <p:txBody>
            <a:bodyPr rtlCol="0" anchor="ctr"/>
            <a:lstStyle/>
            <a:p>
              <a:pPr algn="l"/>
              <a:endParaRPr lang="en-GB"/>
            </a:p>
          </p:txBody>
        </p:sp>
        <p:sp>
          <p:nvSpPr>
            <p:cNvPr id="7" name="Freeform: Shape 6">
              <a:extLst>
                <a:ext uri="{FF2B5EF4-FFF2-40B4-BE49-F238E27FC236}">
                  <a16:creationId xmlns:a16="http://schemas.microsoft.com/office/drawing/2014/main" id="{E81D6558-1671-4D3D-AE8A-899E1229DFF2}"/>
                </a:ext>
              </a:extLst>
            </p:cNvPr>
            <p:cNvSpPr/>
            <p:nvPr/>
          </p:nvSpPr>
          <p:spPr>
            <a:xfrm>
              <a:off x="4531632" y="942217"/>
              <a:ext cx="7238883" cy="4519085"/>
            </a:xfrm>
            <a:custGeom>
              <a:avLst/>
              <a:gdLst>
                <a:gd name="connsiteX0" fmla="*/ 5546884 w 5667375"/>
                <a:gd name="connsiteY0" fmla="*/ 2866549 h 2867025"/>
                <a:gd name="connsiteX1" fmla="*/ 125254 w 5667375"/>
                <a:gd name="connsiteY1" fmla="*/ 2866549 h 2867025"/>
                <a:gd name="connsiteX2" fmla="*/ 7144 w 5667375"/>
                <a:gd name="connsiteY2" fmla="*/ 2789396 h 2867025"/>
                <a:gd name="connsiteX3" fmla="*/ 7144 w 5667375"/>
                <a:gd name="connsiteY3" fmla="*/ 84296 h 2867025"/>
                <a:gd name="connsiteX4" fmla="*/ 125254 w 5667375"/>
                <a:gd name="connsiteY4" fmla="*/ 7144 h 2867025"/>
                <a:gd name="connsiteX5" fmla="*/ 5547837 w 5667375"/>
                <a:gd name="connsiteY5" fmla="*/ 7144 h 2867025"/>
                <a:gd name="connsiteX6" fmla="*/ 5665946 w 5667375"/>
                <a:gd name="connsiteY6" fmla="*/ 84296 h 2867025"/>
                <a:gd name="connsiteX7" fmla="*/ 5665946 w 5667375"/>
                <a:gd name="connsiteY7" fmla="*/ 2789396 h 2867025"/>
                <a:gd name="connsiteX8" fmla="*/ 5546884 w 5667375"/>
                <a:gd name="connsiteY8" fmla="*/ 2866549 h 286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7375" h="2867025">
                  <a:moveTo>
                    <a:pt x="5546884" y="2866549"/>
                  </a:moveTo>
                  <a:lnTo>
                    <a:pt x="125254" y="2866549"/>
                  </a:lnTo>
                  <a:cubicBezTo>
                    <a:pt x="60484" y="2866549"/>
                    <a:pt x="7144" y="2832259"/>
                    <a:pt x="7144" y="2789396"/>
                  </a:cubicBezTo>
                  <a:lnTo>
                    <a:pt x="7144" y="84296"/>
                  </a:lnTo>
                  <a:cubicBezTo>
                    <a:pt x="7144" y="41434"/>
                    <a:pt x="59531" y="7144"/>
                    <a:pt x="125254" y="7144"/>
                  </a:cubicBezTo>
                  <a:lnTo>
                    <a:pt x="5547837" y="7144"/>
                  </a:lnTo>
                  <a:cubicBezTo>
                    <a:pt x="5612606" y="7144"/>
                    <a:pt x="5665946" y="41434"/>
                    <a:pt x="5665946" y="84296"/>
                  </a:cubicBezTo>
                  <a:lnTo>
                    <a:pt x="5665946" y="2789396"/>
                  </a:lnTo>
                  <a:cubicBezTo>
                    <a:pt x="5664994" y="2832259"/>
                    <a:pt x="5612606" y="2866549"/>
                    <a:pt x="5546884" y="2866549"/>
                  </a:cubicBezTo>
                  <a:close/>
                </a:path>
              </a:pathLst>
            </a:custGeom>
            <a:solidFill>
              <a:schemeClr val="tx1"/>
            </a:solidFill>
            <a:ln w="9525" cap="flat">
              <a:noFill/>
              <a:prstDash val="solid"/>
              <a:miter/>
            </a:ln>
          </p:spPr>
          <p:txBody>
            <a:bodyPr rtlCol="0" anchor="ctr"/>
            <a:lstStyle/>
            <a:p>
              <a:pPr algn="l"/>
              <a:endParaRPr lang="en-GB"/>
            </a:p>
          </p:txBody>
        </p:sp>
        <p:sp>
          <p:nvSpPr>
            <p:cNvPr id="8" name="Freeform: Shape 7">
              <a:extLst>
                <a:ext uri="{FF2B5EF4-FFF2-40B4-BE49-F238E27FC236}">
                  <a16:creationId xmlns:a16="http://schemas.microsoft.com/office/drawing/2014/main" id="{00CD2537-EE2E-4CFC-B52D-6093CEE5106A}"/>
                </a:ext>
              </a:extLst>
            </p:cNvPr>
            <p:cNvSpPr/>
            <p:nvPr/>
          </p:nvSpPr>
          <p:spPr>
            <a:xfrm>
              <a:off x="7480716" y="5189436"/>
              <a:ext cx="1350447" cy="12166"/>
            </a:xfrm>
            <a:custGeom>
              <a:avLst/>
              <a:gdLst>
                <a:gd name="connsiteX0" fmla="*/ 7144 w 1057275"/>
                <a:gd name="connsiteY0" fmla="*/ 7144 h 9525"/>
                <a:gd name="connsiteX1" fmla="*/ 1054894 w 1057275"/>
                <a:gd name="connsiteY1" fmla="*/ 7144 h 9525"/>
              </a:gdLst>
              <a:ahLst/>
              <a:cxnLst>
                <a:cxn ang="0">
                  <a:pos x="connsiteX0" y="connsiteY0"/>
                </a:cxn>
                <a:cxn ang="0">
                  <a:pos x="connsiteX1" y="connsiteY1"/>
                </a:cxn>
              </a:cxnLst>
              <a:rect l="l" t="t" r="r" b="b"/>
              <a:pathLst>
                <a:path w="1057275" h="9525">
                  <a:moveTo>
                    <a:pt x="7144" y="7144"/>
                  </a:moveTo>
                  <a:lnTo>
                    <a:pt x="1054894" y="7144"/>
                  </a:lnTo>
                </a:path>
              </a:pathLst>
            </a:custGeom>
            <a:ln w="9525" cap="flat">
              <a:noFill/>
              <a:prstDash val="solid"/>
              <a:miter/>
            </a:ln>
          </p:spPr>
          <p:txBody>
            <a:bodyPr rtlCol="0" anchor="ctr"/>
            <a:lstStyle/>
            <a:p>
              <a:pPr algn="l"/>
              <a:endParaRPr lang="en-GB"/>
            </a:p>
          </p:txBody>
        </p:sp>
        <p:sp>
          <p:nvSpPr>
            <p:cNvPr id="10" name="Freeform: Shape 9">
              <a:extLst>
                <a:ext uri="{FF2B5EF4-FFF2-40B4-BE49-F238E27FC236}">
                  <a16:creationId xmlns:a16="http://schemas.microsoft.com/office/drawing/2014/main" id="{57CDD983-751C-46E1-85BE-78BA89A81EBD}"/>
                </a:ext>
              </a:extLst>
            </p:cNvPr>
            <p:cNvSpPr/>
            <p:nvPr/>
          </p:nvSpPr>
          <p:spPr>
            <a:xfrm>
              <a:off x="7383387" y="6044063"/>
              <a:ext cx="1545106" cy="206825"/>
            </a:xfrm>
            <a:custGeom>
              <a:avLst/>
              <a:gdLst>
                <a:gd name="connsiteX0" fmla="*/ 1131094 w 1209675"/>
                <a:gd name="connsiteY0" fmla="*/ 161449 h 161925"/>
                <a:gd name="connsiteX1" fmla="*/ 83344 w 1209675"/>
                <a:gd name="connsiteY1" fmla="*/ 161449 h 161925"/>
                <a:gd name="connsiteX2" fmla="*/ 7144 w 1209675"/>
                <a:gd name="connsiteY2" fmla="*/ 84296 h 161925"/>
                <a:gd name="connsiteX3" fmla="*/ 83344 w 1209675"/>
                <a:gd name="connsiteY3" fmla="*/ 7144 h 161925"/>
                <a:gd name="connsiteX4" fmla="*/ 1131094 w 1209675"/>
                <a:gd name="connsiteY4" fmla="*/ 7144 h 161925"/>
                <a:gd name="connsiteX5" fmla="*/ 1207294 w 1209675"/>
                <a:gd name="connsiteY5" fmla="*/ 84296 h 161925"/>
                <a:gd name="connsiteX6" fmla="*/ 1131094 w 1209675"/>
                <a:gd name="connsiteY6" fmla="*/ 16144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675" h="161925">
                  <a:moveTo>
                    <a:pt x="1131094" y="161449"/>
                  </a:moveTo>
                  <a:lnTo>
                    <a:pt x="83344" y="161449"/>
                  </a:lnTo>
                  <a:cubicBezTo>
                    <a:pt x="41434" y="161449"/>
                    <a:pt x="7144" y="127159"/>
                    <a:pt x="7144" y="84296"/>
                  </a:cubicBezTo>
                  <a:cubicBezTo>
                    <a:pt x="7144" y="41434"/>
                    <a:pt x="41434" y="7144"/>
                    <a:pt x="83344" y="7144"/>
                  </a:cubicBezTo>
                  <a:lnTo>
                    <a:pt x="1131094" y="7144"/>
                  </a:lnTo>
                  <a:cubicBezTo>
                    <a:pt x="1173004" y="7144"/>
                    <a:pt x="1207294" y="41434"/>
                    <a:pt x="1207294" y="84296"/>
                  </a:cubicBezTo>
                  <a:cubicBezTo>
                    <a:pt x="1206341" y="126206"/>
                    <a:pt x="1173004" y="161449"/>
                    <a:pt x="1131094" y="161449"/>
                  </a:cubicBezTo>
                  <a:close/>
                </a:path>
              </a:pathLst>
            </a:custGeom>
            <a:solidFill>
              <a:schemeClr val="tx1"/>
            </a:solidFill>
            <a:ln w="9525" cap="flat">
              <a:noFill/>
              <a:prstDash val="solid"/>
              <a:miter/>
            </a:ln>
          </p:spPr>
          <p:txBody>
            <a:bodyPr rtlCol="0" anchor="ctr"/>
            <a:lstStyle/>
            <a:p>
              <a:pPr algn="l"/>
              <a:endParaRPr lang="en-GB"/>
            </a:p>
          </p:txBody>
        </p:sp>
        <p:sp>
          <p:nvSpPr>
            <p:cNvPr id="11" name="Freeform: Shape 10">
              <a:extLst>
                <a:ext uri="{FF2B5EF4-FFF2-40B4-BE49-F238E27FC236}">
                  <a16:creationId xmlns:a16="http://schemas.microsoft.com/office/drawing/2014/main" id="{AFF21B45-8CD8-4119-A5D2-92124E737527}"/>
                </a:ext>
              </a:extLst>
            </p:cNvPr>
            <p:cNvSpPr/>
            <p:nvPr/>
          </p:nvSpPr>
          <p:spPr>
            <a:xfrm>
              <a:off x="4675273" y="1043948"/>
              <a:ext cx="6951600" cy="3909600"/>
            </a:xfrm>
            <a:custGeom>
              <a:avLst/>
              <a:gdLst>
                <a:gd name="connsiteX0" fmla="*/ 5487829 w 5553075"/>
                <a:gd name="connsiteY0" fmla="*/ 2249329 h 2247900"/>
                <a:gd name="connsiteX1" fmla="*/ 66199 w 5553075"/>
                <a:gd name="connsiteY1" fmla="*/ 2249329 h 2247900"/>
                <a:gd name="connsiteX2" fmla="*/ 7144 w 5553075"/>
                <a:gd name="connsiteY2" fmla="*/ 2210276 h 2247900"/>
                <a:gd name="connsiteX3" fmla="*/ 7144 w 5553075"/>
                <a:gd name="connsiteY3" fmla="*/ 46196 h 2247900"/>
                <a:gd name="connsiteX4" fmla="*/ 66199 w 5553075"/>
                <a:gd name="connsiteY4" fmla="*/ 7144 h 2247900"/>
                <a:gd name="connsiteX5" fmla="*/ 5488782 w 5553075"/>
                <a:gd name="connsiteY5" fmla="*/ 7144 h 2247900"/>
                <a:gd name="connsiteX6" fmla="*/ 5547837 w 5553075"/>
                <a:gd name="connsiteY6" fmla="*/ 46196 h 2247900"/>
                <a:gd name="connsiteX7" fmla="*/ 5547837 w 5553075"/>
                <a:gd name="connsiteY7" fmla="*/ 2210276 h 2247900"/>
                <a:gd name="connsiteX8" fmla="*/ 5487829 w 5553075"/>
                <a:gd name="connsiteY8" fmla="*/ 2249329 h 22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3075" h="2247900">
                  <a:moveTo>
                    <a:pt x="5487829" y="2249329"/>
                  </a:moveTo>
                  <a:lnTo>
                    <a:pt x="66199" y="2249329"/>
                  </a:lnTo>
                  <a:cubicBezTo>
                    <a:pt x="33814" y="2249329"/>
                    <a:pt x="7144" y="2232184"/>
                    <a:pt x="7144" y="2210276"/>
                  </a:cubicBezTo>
                  <a:lnTo>
                    <a:pt x="7144" y="46196"/>
                  </a:lnTo>
                  <a:cubicBezTo>
                    <a:pt x="7144" y="25241"/>
                    <a:pt x="33814" y="7144"/>
                    <a:pt x="66199" y="7144"/>
                  </a:cubicBezTo>
                  <a:lnTo>
                    <a:pt x="5488782" y="7144"/>
                  </a:lnTo>
                  <a:cubicBezTo>
                    <a:pt x="5521166" y="7144"/>
                    <a:pt x="5547837" y="24289"/>
                    <a:pt x="5547837" y="46196"/>
                  </a:cubicBezTo>
                  <a:lnTo>
                    <a:pt x="5547837" y="2210276"/>
                  </a:lnTo>
                  <a:cubicBezTo>
                    <a:pt x="5546884" y="2232184"/>
                    <a:pt x="5520214" y="2249329"/>
                    <a:pt x="5487829" y="2249329"/>
                  </a:cubicBezTo>
                  <a:close/>
                </a:path>
              </a:pathLst>
            </a:custGeom>
            <a:solidFill>
              <a:srgbClr val="FFFFFF"/>
            </a:solidFill>
            <a:ln w="9525" cap="flat">
              <a:noFill/>
              <a:prstDash val="solid"/>
              <a:miter/>
            </a:ln>
          </p:spPr>
          <p:txBody>
            <a:bodyPr rtlCol="0" anchor="ctr"/>
            <a:lstStyle/>
            <a:p>
              <a:pPr algn="l"/>
              <a:endParaRPr lang="en-GB"/>
            </a:p>
          </p:txBody>
        </p:sp>
        <p:sp>
          <p:nvSpPr>
            <p:cNvPr id="12" name="Freeform: Shape 11">
              <a:extLst>
                <a:ext uri="{FF2B5EF4-FFF2-40B4-BE49-F238E27FC236}">
                  <a16:creationId xmlns:a16="http://schemas.microsoft.com/office/drawing/2014/main" id="{FFD2CBF0-155B-4BEE-95E5-655C58660793}"/>
                </a:ext>
              </a:extLst>
            </p:cNvPr>
            <p:cNvSpPr/>
            <p:nvPr/>
          </p:nvSpPr>
          <p:spPr>
            <a:xfrm>
              <a:off x="4636261" y="5107538"/>
              <a:ext cx="121662" cy="121662"/>
            </a:xfrm>
            <a:custGeom>
              <a:avLst/>
              <a:gdLst>
                <a:gd name="connsiteX0" fmla="*/ 94774 w 95250"/>
                <a:gd name="connsiteY0" fmla="*/ 51911 h 95250"/>
                <a:gd name="connsiteX1" fmla="*/ 50959 w 95250"/>
                <a:gd name="connsiteY1" fmla="*/ 96679 h 95250"/>
                <a:gd name="connsiteX2" fmla="*/ 7144 w 95250"/>
                <a:gd name="connsiteY2" fmla="*/ 51911 h 95250"/>
                <a:gd name="connsiteX3" fmla="*/ 50959 w 95250"/>
                <a:gd name="connsiteY3" fmla="*/ 7144 h 95250"/>
                <a:gd name="connsiteX4" fmla="*/ 94774 w 95250"/>
                <a:gd name="connsiteY4" fmla="*/ 51911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1911"/>
                  </a:moveTo>
                  <a:cubicBezTo>
                    <a:pt x="94774" y="76676"/>
                    <a:pt x="75724" y="96679"/>
                    <a:pt x="50959" y="96679"/>
                  </a:cubicBezTo>
                  <a:cubicBezTo>
                    <a:pt x="27146" y="96679"/>
                    <a:pt x="7144" y="76676"/>
                    <a:pt x="7144" y="51911"/>
                  </a:cubicBezTo>
                  <a:cubicBezTo>
                    <a:pt x="7144" y="27146"/>
                    <a:pt x="26194" y="7144"/>
                    <a:pt x="50959" y="7144"/>
                  </a:cubicBezTo>
                  <a:cubicBezTo>
                    <a:pt x="74771" y="7144"/>
                    <a:pt x="94774" y="27146"/>
                    <a:pt x="94774" y="51911"/>
                  </a:cubicBezTo>
                  <a:close/>
                </a:path>
              </a:pathLst>
            </a:custGeom>
            <a:solidFill>
              <a:srgbClr val="A7A9AC"/>
            </a:solidFill>
            <a:ln w="9525" cap="flat">
              <a:noFill/>
              <a:prstDash val="solid"/>
              <a:miter/>
            </a:ln>
          </p:spPr>
          <p:txBody>
            <a:bodyPr rtlCol="0" anchor="ctr"/>
            <a:lstStyle/>
            <a:p>
              <a:pPr algn="l"/>
              <a:endParaRPr lang="en-GB"/>
            </a:p>
          </p:txBody>
        </p:sp>
        <p:sp>
          <p:nvSpPr>
            <p:cNvPr id="13" name="Freeform: Shape 12">
              <a:extLst>
                <a:ext uri="{FF2B5EF4-FFF2-40B4-BE49-F238E27FC236}">
                  <a16:creationId xmlns:a16="http://schemas.microsoft.com/office/drawing/2014/main" id="{75FAB8F5-4345-4AC4-9995-25F03745248B}"/>
                </a:ext>
              </a:extLst>
            </p:cNvPr>
            <p:cNvSpPr/>
            <p:nvPr/>
          </p:nvSpPr>
          <p:spPr>
            <a:xfrm>
              <a:off x="4830920" y="5103880"/>
              <a:ext cx="121662" cy="121662"/>
            </a:xfrm>
            <a:custGeom>
              <a:avLst/>
              <a:gdLst>
                <a:gd name="connsiteX0" fmla="*/ 94774 w 95250"/>
                <a:gd name="connsiteY0" fmla="*/ 51911 h 95250"/>
                <a:gd name="connsiteX1" fmla="*/ 50959 w 95250"/>
                <a:gd name="connsiteY1" fmla="*/ 96679 h 95250"/>
                <a:gd name="connsiteX2" fmla="*/ 7144 w 95250"/>
                <a:gd name="connsiteY2" fmla="*/ 51911 h 95250"/>
                <a:gd name="connsiteX3" fmla="*/ 50959 w 95250"/>
                <a:gd name="connsiteY3" fmla="*/ 7144 h 95250"/>
                <a:gd name="connsiteX4" fmla="*/ 94774 w 95250"/>
                <a:gd name="connsiteY4" fmla="*/ 51911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1911"/>
                  </a:moveTo>
                  <a:cubicBezTo>
                    <a:pt x="94774" y="76676"/>
                    <a:pt x="75724" y="96679"/>
                    <a:pt x="50959" y="96679"/>
                  </a:cubicBezTo>
                  <a:cubicBezTo>
                    <a:pt x="26194" y="96679"/>
                    <a:pt x="7144" y="76676"/>
                    <a:pt x="7144" y="51911"/>
                  </a:cubicBezTo>
                  <a:cubicBezTo>
                    <a:pt x="7144" y="27146"/>
                    <a:pt x="26194" y="7144"/>
                    <a:pt x="50959" y="7144"/>
                  </a:cubicBezTo>
                  <a:cubicBezTo>
                    <a:pt x="75724" y="7144"/>
                    <a:pt x="94774" y="27146"/>
                    <a:pt x="94774" y="51911"/>
                  </a:cubicBezTo>
                  <a:close/>
                </a:path>
              </a:pathLst>
            </a:custGeom>
            <a:solidFill>
              <a:srgbClr val="FB5A17"/>
            </a:solidFill>
            <a:ln w="9525" cap="flat">
              <a:noFill/>
              <a:prstDash val="solid"/>
              <a:miter/>
            </a:ln>
          </p:spPr>
          <p:txBody>
            <a:bodyPr rtlCol="0" anchor="ctr"/>
            <a:lstStyle/>
            <a:p>
              <a:pPr algn="l"/>
              <a:endParaRPr lang="en-GB"/>
            </a:p>
          </p:txBody>
        </p:sp>
      </p:grpSp>
      <p:sp>
        <p:nvSpPr>
          <p:cNvPr id="9" name="Picture Placeholder">
            <a:extLst>
              <a:ext uri="{FF2B5EF4-FFF2-40B4-BE49-F238E27FC236}">
                <a16:creationId xmlns:a16="http://schemas.microsoft.com/office/drawing/2014/main" id="{332490D2-5D6F-42A7-A1A5-B26419759151}"/>
              </a:ext>
            </a:extLst>
          </p:cNvPr>
          <p:cNvSpPr>
            <a:spLocks noGrp="1"/>
          </p:cNvSpPr>
          <p:nvPr userDrawn="1">
            <p:ph type="pic" sz="quarter" idx="12"/>
          </p:nvPr>
        </p:nvSpPr>
        <p:spPr bwMode="gray">
          <a:xfrm>
            <a:off x="4728503" y="1271821"/>
            <a:ext cx="6845140" cy="3804097"/>
          </a:xfrm>
          <a:solidFill>
            <a:schemeClr val="bg1"/>
          </a:solidFill>
        </p:spPr>
        <p:txBody>
          <a:bodyPr anchor="ctr"/>
          <a:lstStyle>
            <a:lvl1pPr algn="ctr">
              <a:defRPr sz="1600" b="0"/>
            </a:lvl1pPr>
          </a:lstStyle>
          <a:p>
            <a:r>
              <a:rPr lang="en-US"/>
              <a:t>Click icon to add picture</a:t>
            </a:r>
            <a:endParaRPr lang="en-GB"/>
          </a:p>
        </p:txBody>
      </p:sp>
      <p:sp>
        <p:nvSpPr>
          <p:cNvPr id="22" name="Text">
            <a:extLst>
              <a:ext uri="{FF2B5EF4-FFF2-40B4-BE49-F238E27FC236}">
                <a16:creationId xmlns:a16="http://schemas.microsoft.com/office/drawing/2014/main" id="{655357FA-C2B7-41A4-8241-0CBE492E6021}"/>
              </a:ext>
            </a:extLst>
          </p:cNvPr>
          <p:cNvSpPr>
            <a:spLocks noGrp="1"/>
          </p:cNvSpPr>
          <p:nvPr>
            <p:ph type="body" sz="quarter" idx="11"/>
          </p:nvPr>
        </p:nvSpPr>
        <p:spPr>
          <a:xfrm>
            <a:off x="439738" y="639763"/>
            <a:ext cx="3875088" cy="5621564"/>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17827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mputer + video">
    <p:spTree>
      <p:nvGrpSpPr>
        <p:cNvPr id="1" name=""/>
        <p:cNvGrpSpPr/>
        <p:nvPr/>
      </p:nvGrpSpPr>
      <p:grpSpPr>
        <a:xfrm>
          <a:off x="0" y="0"/>
          <a:ext cx="0" cy="0"/>
          <a:chOff x="0" y="0"/>
          <a:chExt cx="0" cy="0"/>
        </a:xfrm>
      </p:grpSpPr>
      <p:grpSp>
        <p:nvGrpSpPr>
          <p:cNvPr id="17" name="Screen Shapes">
            <a:extLst>
              <a:ext uri="{FF2B5EF4-FFF2-40B4-BE49-F238E27FC236}">
                <a16:creationId xmlns:a16="http://schemas.microsoft.com/office/drawing/2014/main" id="{F78CB947-AFFA-4B63-A0DA-9CCA28AB7BAE}"/>
              </a:ext>
            </a:extLst>
          </p:cNvPr>
          <p:cNvGrpSpPr/>
          <p:nvPr userDrawn="1"/>
        </p:nvGrpSpPr>
        <p:grpSpPr>
          <a:xfrm>
            <a:off x="4531632" y="1117338"/>
            <a:ext cx="7249206" cy="5492714"/>
            <a:chOff x="4531632" y="942217"/>
            <a:chExt cx="7249206" cy="5492714"/>
          </a:xfrm>
        </p:grpSpPr>
        <p:sp>
          <p:nvSpPr>
            <p:cNvPr id="18" name="AutoShape 3">
              <a:extLst>
                <a:ext uri="{FF2B5EF4-FFF2-40B4-BE49-F238E27FC236}">
                  <a16:creationId xmlns:a16="http://schemas.microsoft.com/office/drawing/2014/main" id="{D9813B11-5E0E-4523-9F7A-D38DAD8D14DC}"/>
                </a:ext>
              </a:extLst>
            </p:cNvPr>
            <p:cNvSpPr>
              <a:spLocks noChangeAspect="1" noChangeArrowheads="1" noTextEdit="1"/>
            </p:cNvSpPr>
            <p:nvPr userDrawn="1"/>
          </p:nvSpPr>
          <p:spPr bwMode="auto">
            <a:xfrm>
              <a:off x="4562475" y="964406"/>
              <a:ext cx="7218363"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Shape 18">
              <a:extLst>
                <a:ext uri="{FF2B5EF4-FFF2-40B4-BE49-F238E27FC236}">
                  <a16:creationId xmlns:a16="http://schemas.microsoft.com/office/drawing/2014/main" id="{6B5A5E37-7093-4462-A21D-F4AE2FCE9CB8}"/>
                </a:ext>
              </a:extLst>
            </p:cNvPr>
            <p:cNvSpPr/>
            <p:nvPr/>
          </p:nvSpPr>
          <p:spPr>
            <a:xfrm>
              <a:off x="7699708" y="5461303"/>
              <a:ext cx="900298" cy="693473"/>
            </a:xfrm>
            <a:custGeom>
              <a:avLst/>
              <a:gdLst>
                <a:gd name="connsiteX0" fmla="*/ 704374 w 704850"/>
                <a:gd name="connsiteY0" fmla="*/ 540544 h 542925"/>
                <a:gd name="connsiteX1" fmla="*/ 615791 w 704850"/>
                <a:gd name="connsiteY1" fmla="*/ 7144 h 542925"/>
                <a:gd name="connsiteX2" fmla="*/ 88106 w 704850"/>
                <a:gd name="connsiteY2" fmla="*/ 7144 h 542925"/>
                <a:gd name="connsiteX3" fmla="*/ 7144 w 704850"/>
                <a:gd name="connsiteY3" fmla="*/ 540544 h 542925"/>
              </a:gdLst>
              <a:ahLst/>
              <a:cxnLst>
                <a:cxn ang="0">
                  <a:pos x="connsiteX0" y="connsiteY0"/>
                </a:cxn>
                <a:cxn ang="0">
                  <a:pos x="connsiteX1" y="connsiteY1"/>
                </a:cxn>
                <a:cxn ang="0">
                  <a:pos x="connsiteX2" y="connsiteY2"/>
                </a:cxn>
                <a:cxn ang="0">
                  <a:pos x="connsiteX3" y="connsiteY3"/>
                </a:cxn>
              </a:cxnLst>
              <a:rect l="l" t="t" r="r" b="b"/>
              <a:pathLst>
                <a:path w="704850" h="542925">
                  <a:moveTo>
                    <a:pt x="704374" y="540544"/>
                  </a:moveTo>
                  <a:lnTo>
                    <a:pt x="615791" y="7144"/>
                  </a:lnTo>
                  <a:lnTo>
                    <a:pt x="88106" y="7144"/>
                  </a:lnTo>
                  <a:lnTo>
                    <a:pt x="7144" y="540544"/>
                  </a:lnTo>
                  <a:close/>
                </a:path>
              </a:pathLst>
            </a:custGeom>
            <a:solidFill>
              <a:srgbClr val="003145"/>
            </a:solid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10ADC793-2A40-4957-9665-DBAE3874209F}"/>
                </a:ext>
              </a:extLst>
            </p:cNvPr>
            <p:cNvSpPr/>
            <p:nvPr/>
          </p:nvSpPr>
          <p:spPr>
            <a:xfrm>
              <a:off x="7651530" y="5412638"/>
              <a:ext cx="997628" cy="790802"/>
            </a:xfrm>
            <a:custGeom>
              <a:avLst/>
              <a:gdLst>
                <a:gd name="connsiteX0" fmla="*/ 742093 w 781050"/>
                <a:gd name="connsiteY0" fmla="*/ 617696 h 619125"/>
                <a:gd name="connsiteX1" fmla="*/ 44863 w 781050"/>
                <a:gd name="connsiteY1" fmla="*/ 617696 h 619125"/>
                <a:gd name="connsiteX2" fmla="*/ 16288 w 781050"/>
                <a:gd name="connsiteY2" fmla="*/ 604361 h 619125"/>
                <a:gd name="connsiteX3" fmla="*/ 7715 w 781050"/>
                <a:gd name="connsiteY3" fmla="*/ 572929 h 619125"/>
                <a:gd name="connsiteX4" fmla="*/ 88678 w 781050"/>
                <a:gd name="connsiteY4" fmla="*/ 39529 h 619125"/>
                <a:gd name="connsiteX5" fmla="*/ 125825 w 781050"/>
                <a:gd name="connsiteY5" fmla="*/ 7144 h 619125"/>
                <a:gd name="connsiteX6" fmla="*/ 653510 w 781050"/>
                <a:gd name="connsiteY6" fmla="*/ 7144 h 619125"/>
                <a:gd name="connsiteX7" fmla="*/ 690658 w 781050"/>
                <a:gd name="connsiteY7" fmla="*/ 39529 h 619125"/>
                <a:gd name="connsiteX8" fmla="*/ 779240 w 781050"/>
                <a:gd name="connsiteY8" fmla="*/ 572929 h 619125"/>
                <a:gd name="connsiteX9" fmla="*/ 770668 w 781050"/>
                <a:gd name="connsiteY9" fmla="*/ 604361 h 619125"/>
                <a:gd name="connsiteX10" fmla="*/ 742093 w 781050"/>
                <a:gd name="connsiteY10" fmla="*/ 617696 h 619125"/>
                <a:gd name="connsiteX11" fmla="*/ 88678 w 781050"/>
                <a:gd name="connsiteY11" fmla="*/ 540544 h 619125"/>
                <a:gd name="connsiteX12" fmla="*/ 697325 w 781050"/>
                <a:gd name="connsiteY12" fmla="*/ 540544 h 619125"/>
                <a:gd name="connsiteX13" fmla="*/ 621125 w 781050"/>
                <a:gd name="connsiteY13" fmla="*/ 84296 h 619125"/>
                <a:gd name="connsiteX14" fmla="*/ 158210 w 781050"/>
                <a:gd name="connsiteY14" fmla="*/ 84296 h 619125"/>
                <a:gd name="connsiteX15" fmla="*/ 88678 w 781050"/>
                <a:gd name="connsiteY15" fmla="*/ 54054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81050" h="619125">
                  <a:moveTo>
                    <a:pt x="742093" y="617696"/>
                  </a:moveTo>
                  <a:lnTo>
                    <a:pt x="44863" y="617696"/>
                  </a:lnTo>
                  <a:cubicBezTo>
                    <a:pt x="33433" y="617696"/>
                    <a:pt x="22955" y="612934"/>
                    <a:pt x="16288" y="604361"/>
                  </a:cubicBezTo>
                  <a:cubicBezTo>
                    <a:pt x="8668" y="595789"/>
                    <a:pt x="5810" y="584359"/>
                    <a:pt x="7715" y="572929"/>
                  </a:cubicBezTo>
                  <a:lnTo>
                    <a:pt x="88678" y="39529"/>
                  </a:lnTo>
                  <a:cubicBezTo>
                    <a:pt x="91535" y="20479"/>
                    <a:pt x="107728" y="7144"/>
                    <a:pt x="125825" y="7144"/>
                  </a:cubicBezTo>
                  <a:lnTo>
                    <a:pt x="653510" y="7144"/>
                  </a:lnTo>
                  <a:cubicBezTo>
                    <a:pt x="671608" y="7144"/>
                    <a:pt x="687800" y="20479"/>
                    <a:pt x="690658" y="39529"/>
                  </a:cubicBezTo>
                  <a:lnTo>
                    <a:pt x="779240" y="572929"/>
                  </a:lnTo>
                  <a:cubicBezTo>
                    <a:pt x="781145" y="584359"/>
                    <a:pt x="778288" y="595789"/>
                    <a:pt x="770668" y="604361"/>
                  </a:cubicBezTo>
                  <a:cubicBezTo>
                    <a:pt x="764000" y="611981"/>
                    <a:pt x="753523" y="617696"/>
                    <a:pt x="742093" y="617696"/>
                  </a:cubicBezTo>
                  <a:close/>
                  <a:moveTo>
                    <a:pt x="88678" y="540544"/>
                  </a:moveTo>
                  <a:lnTo>
                    <a:pt x="697325" y="540544"/>
                  </a:lnTo>
                  <a:lnTo>
                    <a:pt x="621125" y="84296"/>
                  </a:lnTo>
                  <a:lnTo>
                    <a:pt x="158210" y="84296"/>
                  </a:lnTo>
                  <a:lnTo>
                    <a:pt x="88678" y="540544"/>
                  </a:lnTo>
                  <a:close/>
                </a:path>
              </a:pathLst>
            </a:custGeom>
            <a:solidFill>
              <a:srgbClr val="003145"/>
            </a:solid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BC4664D7-C5DA-41C0-B022-0108540ED583}"/>
                </a:ext>
              </a:extLst>
            </p:cNvPr>
            <p:cNvSpPr/>
            <p:nvPr/>
          </p:nvSpPr>
          <p:spPr>
            <a:xfrm>
              <a:off x="4682493" y="1040765"/>
              <a:ext cx="6934728" cy="3467364"/>
            </a:xfrm>
            <a:custGeom>
              <a:avLst/>
              <a:gdLst>
                <a:gd name="connsiteX0" fmla="*/ 7144 w 5429250"/>
                <a:gd name="connsiteY0" fmla="*/ 7144 h 2714625"/>
                <a:gd name="connsiteX1" fmla="*/ 5428774 w 5429250"/>
                <a:gd name="connsiteY1" fmla="*/ 7144 h 2714625"/>
                <a:gd name="connsiteX2" fmla="*/ 5428774 w 5429250"/>
                <a:gd name="connsiteY2" fmla="*/ 2712244 h 2714625"/>
                <a:gd name="connsiteX3" fmla="*/ 7144 w 5429250"/>
                <a:gd name="connsiteY3" fmla="*/ 2712244 h 2714625"/>
              </a:gdLst>
              <a:ahLst/>
              <a:cxnLst>
                <a:cxn ang="0">
                  <a:pos x="connsiteX0" y="connsiteY0"/>
                </a:cxn>
                <a:cxn ang="0">
                  <a:pos x="connsiteX1" y="connsiteY1"/>
                </a:cxn>
                <a:cxn ang="0">
                  <a:pos x="connsiteX2" y="connsiteY2"/>
                </a:cxn>
                <a:cxn ang="0">
                  <a:pos x="connsiteX3" y="connsiteY3"/>
                </a:cxn>
              </a:cxnLst>
              <a:rect l="l" t="t" r="r" b="b"/>
              <a:pathLst>
                <a:path w="5429250" h="2714625">
                  <a:moveTo>
                    <a:pt x="7144" y="7144"/>
                  </a:moveTo>
                  <a:lnTo>
                    <a:pt x="5428774" y="7144"/>
                  </a:lnTo>
                  <a:lnTo>
                    <a:pt x="5428774" y="2712244"/>
                  </a:lnTo>
                  <a:lnTo>
                    <a:pt x="7144" y="2712244"/>
                  </a:lnTo>
                  <a:close/>
                </a:path>
              </a:pathLst>
            </a:custGeom>
            <a:solidFill>
              <a:srgbClr val="003145"/>
            </a:solid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A0147E95-B5A0-444C-A13F-A05A7B7747A6}"/>
                </a:ext>
              </a:extLst>
            </p:cNvPr>
            <p:cNvSpPr/>
            <p:nvPr/>
          </p:nvSpPr>
          <p:spPr>
            <a:xfrm>
              <a:off x="4531632" y="942217"/>
              <a:ext cx="7238883" cy="4519085"/>
            </a:xfrm>
            <a:custGeom>
              <a:avLst/>
              <a:gdLst>
                <a:gd name="connsiteX0" fmla="*/ 5546884 w 5667375"/>
                <a:gd name="connsiteY0" fmla="*/ 2866549 h 2867025"/>
                <a:gd name="connsiteX1" fmla="*/ 125254 w 5667375"/>
                <a:gd name="connsiteY1" fmla="*/ 2866549 h 2867025"/>
                <a:gd name="connsiteX2" fmla="*/ 7144 w 5667375"/>
                <a:gd name="connsiteY2" fmla="*/ 2789396 h 2867025"/>
                <a:gd name="connsiteX3" fmla="*/ 7144 w 5667375"/>
                <a:gd name="connsiteY3" fmla="*/ 84296 h 2867025"/>
                <a:gd name="connsiteX4" fmla="*/ 125254 w 5667375"/>
                <a:gd name="connsiteY4" fmla="*/ 7144 h 2867025"/>
                <a:gd name="connsiteX5" fmla="*/ 5547837 w 5667375"/>
                <a:gd name="connsiteY5" fmla="*/ 7144 h 2867025"/>
                <a:gd name="connsiteX6" fmla="*/ 5665946 w 5667375"/>
                <a:gd name="connsiteY6" fmla="*/ 84296 h 2867025"/>
                <a:gd name="connsiteX7" fmla="*/ 5665946 w 5667375"/>
                <a:gd name="connsiteY7" fmla="*/ 2789396 h 2867025"/>
                <a:gd name="connsiteX8" fmla="*/ 5546884 w 5667375"/>
                <a:gd name="connsiteY8" fmla="*/ 2866549 h 286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7375" h="2867025">
                  <a:moveTo>
                    <a:pt x="5546884" y="2866549"/>
                  </a:moveTo>
                  <a:lnTo>
                    <a:pt x="125254" y="2866549"/>
                  </a:lnTo>
                  <a:cubicBezTo>
                    <a:pt x="60484" y="2866549"/>
                    <a:pt x="7144" y="2832259"/>
                    <a:pt x="7144" y="2789396"/>
                  </a:cubicBezTo>
                  <a:lnTo>
                    <a:pt x="7144" y="84296"/>
                  </a:lnTo>
                  <a:cubicBezTo>
                    <a:pt x="7144" y="41434"/>
                    <a:pt x="59531" y="7144"/>
                    <a:pt x="125254" y="7144"/>
                  </a:cubicBezTo>
                  <a:lnTo>
                    <a:pt x="5547837" y="7144"/>
                  </a:lnTo>
                  <a:cubicBezTo>
                    <a:pt x="5612606" y="7144"/>
                    <a:pt x="5665946" y="41434"/>
                    <a:pt x="5665946" y="84296"/>
                  </a:cubicBezTo>
                  <a:lnTo>
                    <a:pt x="5665946" y="2789396"/>
                  </a:lnTo>
                  <a:cubicBezTo>
                    <a:pt x="5664994" y="2832259"/>
                    <a:pt x="5612606" y="2866549"/>
                    <a:pt x="5546884" y="2866549"/>
                  </a:cubicBezTo>
                  <a:close/>
                </a:path>
              </a:pathLst>
            </a:custGeom>
            <a:solidFill>
              <a:srgbClr val="003145"/>
            </a:solid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C11DC2D7-D877-4138-B3A2-FCCD66BF6E4D}"/>
                </a:ext>
              </a:extLst>
            </p:cNvPr>
            <p:cNvSpPr/>
            <p:nvPr/>
          </p:nvSpPr>
          <p:spPr>
            <a:xfrm>
              <a:off x="7480716" y="5189436"/>
              <a:ext cx="1350447" cy="12166"/>
            </a:xfrm>
            <a:custGeom>
              <a:avLst/>
              <a:gdLst>
                <a:gd name="connsiteX0" fmla="*/ 7144 w 1057275"/>
                <a:gd name="connsiteY0" fmla="*/ 7144 h 9525"/>
                <a:gd name="connsiteX1" fmla="*/ 1054894 w 1057275"/>
                <a:gd name="connsiteY1" fmla="*/ 7144 h 9525"/>
              </a:gdLst>
              <a:ahLst/>
              <a:cxnLst>
                <a:cxn ang="0">
                  <a:pos x="connsiteX0" y="connsiteY0"/>
                </a:cxn>
                <a:cxn ang="0">
                  <a:pos x="connsiteX1" y="connsiteY1"/>
                </a:cxn>
              </a:cxnLst>
              <a:rect l="l" t="t" r="r" b="b"/>
              <a:pathLst>
                <a:path w="1057275" h="9525">
                  <a:moveTo>
                    <a:pt x="7144" y="7144"/>
                  </a:moveTo>
                  <a:lnTo>
                    <a:pt x="1054894" y="7144"/>
                  </a:lnTo>
                </a:path>
              </a:pathLst>
            </a:custGeom>
            <a:ln w="9525"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544DB8EB-DA72-43D7-A4B0-C2C7901E9239}"/>
                </a:ext>
              </a:extLst>
            </p:cNvPr>
            <p:cNvSpPr/>
            <p:nvPr/>
          </p:nvSpPr>
          <p:spPr>
            <a:xfrm>
              <a:off x="7383387" y="6044063"/>
              <a:ext cx="1545106" cy="206825"/>
            </a:xfrm>
            <a:custGeom>
              <a:avLst/>
              <a:gdLst>
                <a:gd name="connsiteX0" fmla="*/ 1131094 w 1209675"/>
                <a:gd name="connsiteY0" fmla="*/ 161449 h 161925"/>
                <a:gd name="connsiteX1" fmla="*/ 83344 w 1209675"/>
                <a:gd name="connsiteY1" fmla="*/ 161449 h 161925"/>
                <a:gd name="connsiteX2" fmla="*/ 7144 w 1209675"/>
                <a:gd name="connsiteY2" fmla="*/ 84296 h 161925"/>
                <a:gd name="connsiteX3" fmla="*/ 83344 w 1209675"/>
                <a:gd name="connsiteY3" fmla="*/ 7144 h 161925"/>
                <a:gd name="connsiteX4" fmla="*/ 1131094 w 1209675"/>
                <a:gd name="connsiteY4" fmla="*/ 7144 h 161925"/>
                <a:gd name="connsiteX5" fmla="*/ 1207294 w 1209675"/>
                <a:gd name="connsiteY5" fmla="*/ 84296 h 161925"/>
                <a:gd name="connsiteX6" fmla="*/ 1131094 w 1209675"/>
                <a:gd name="connsiteY6" fmla="*/ 16144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675" h="161925">
                  <a:moveTo>
                    <a:pt x="1131094" y="161449"/>
                  </a:moveTo>
                  <a:lnTo>
                    <a:pt x="83344" y="161449"/>
                  </a:lnTo>
                  <a:cubicBezTo>
                    <a:pt x="41434" y="161449"/>
                    <a:pt x="7144" y="127159"/>
                    <a:pt x="7144" y="84296"/>
                  </a:cubicBezTo>
                  <a:cubicBezTo>
                    <a:pt x="7144" y="41434"/>
                    <a:pt x="41434" y="7144"/>
                    <a:pt x="83344" y="7144"/>
                  </a:cubicBezTo>
                  <a:lnTo>
                    <a:pt x="1131094" y="7144"/>
                  </a:lnTo>
                  <a:cubicBezTo>
                    <a:pt x="1173004" y="7144"/>
                    <a:pt x="1207294" y="41434"/>
                    <a:pt x="1207294" y="84296"/>
                  </a:cubicBezTo>
                  <a:cubicBezTo>
                    <a:pt x="1206341" y="126206"/>
                    <a:pt x="1173004" y="161449"/>
                    <a:pt x="1131094" y="161449"/>
                  </a:cubicBezTo>
                  <a:close/>
                </a:path>
              </a:pathLst>
            </a:custGeom>
            <a:solidFill>
              <a:srgbClr val="003145"/>
            </a:solidFill>
            <a:ln w="9525"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CB9F3995-4128-4A2B-BFC2-94E4EEAE630C}"/>
                </a:ext>
              </a:extLst>
            </p:cNvPr>
            <p:cNvSpPr/>
            <p:nvPr/>
          </p:nvSpPr>
          <p:spPr>
            <a:xfrm>
              <a:off x="4675273" y="1043948"/>
              <a:ext cx="6951600" cy="3909600"/>
            </a:xfrm>
            <a:custGeom>
              <a:avLst/>
              <a:gdLst>
                <a:gd name="connsiteX0" fmla="*/ 5487829 w 5553075"/>
                <a:gd name="connsiteY0" fmla="*/ 2249329 h 2247900"/>
                <a:gd name="connsiteX1" fmla="*/ 66199 w 5553075"/>
                <a:gd name="connsiteY1" fmla="*/ 2249329 h 2247900"/>
                <a:gd name="connsiteX2" fmla="*/ 7144 w 5553075"/>
                <a:gd name="connsiteY2" fmla="*/ 2210276 h 2247900"/>
                <a:gd name="connsiteX3" fmla="*/ 7144 w 5553075"/>
                <a:gd name="connsiteY3" fmla="*/ 46196 h 2247900"/>
                <a:gd name="connsiteX4" fmla="*/ 66199 w 5553075"/>
                <a:gd name="connsiteY4" fmla="*/ 7144 h 2247900"/>
                <a:gd name="connsiteX5" fmla="*/ 5488782 w 5553075"/>
                <a:gd name="connsiteY5" fmla="*/ 7144 h 2247900"/>
                <a:gd name="connsiteX6" fmla="*/ 5547837 w 5553075"/>
                <a:gd name="connsiteY6" fmla="*/ 46196 h 2247900"/>
                <a:gd name="connsiteX7" fmla="*/ 5547837 w 5553075"/>
                <a:gd name="connsiteY7" fmla="*/ 2210276 h 2247900"/>
                <a:gd name="connsiteX8" fmla="*/ 5487829 w 5553075"/>
                <a:gd name="connsiteY8" fmla="*/ 2249329 h 22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3075" h="2247900">
                  <a:moveTo>
                    <a:pt x="5487829" y="2249329"/>
                  </a:moveTo>
                  <a:lnTo>
                    <a:pt x="66199" y="2249329"/>
                  </a:lnTo>
                  <a:cubicBezTo>
                    <a:pt x="33814" y="2249329"/>
                    <a:pt x="7144" y="2232184"/>
                    <a:pt x="7144" y="2210276"/>
                  </a:cubicBezTo>
                  <a:lnTo>
                    <a:pt x="7144" y="46196"/>
                  </a:lnTo>
                  <a:cubicBezTo>
                    <a:pt x="7144" y="25241"/>
                    <a:pt x="33814" y="7144"/>
                    <a:pt x="66199" y="7144"/>
                  </a:cubicBezTo>
                  <a:lnTo>
                    <a:pt x="5488782" y="7144"/>
                  </a:lnTo>
                  <a:cubicBezTo>
                    <a:pt x="5521166" y="7144"/>
                    <a:pt x="5547837" y="24289"/>
                    <a:pt x="5547837" y="46196"/>
                  </a:cubicBezTo>
                  <a:lnTo>
                    <a:pt x="5547837" y="2210276"/>
                  </a:lnTo>
                  <a:cubicBezTo>
                    <a:pt x="5546884" y="2232184"/>
                    <a:pt x="5520214" y="2249329"/>
                    <a:pt x="5487829" y="2249329"/>
                  </a:cubicBezTo>
                  <a:close/>
                </a:path>
              </a:pathLst>
            </a:custGeom>
            <a:solidFill>
              <a:srgbClr val="FFFFFF"/>
            </a:solidFill>
            <a:ln w="9525"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CCD84F27-E30F-4280-890B-7AF772A82356}"/>
                </a:ext>
              </a:extLst>
            </p:cNvPr>
            <p:cNvSpPr/>
            <p:nvPr/>
          </p:nvSpPr>
          <p:spPr>
            <a:xfrm>
              <a:off x="4636261" y="5107538"/>
              <a:ext cx="121662" cy="121662"/>
            </a:xfrm>
            <a:custGeom>
              <a:avLst/>
              <a:gdLst>
                <a:gd name="connsiteX0" fmla="*/ 94774 w 95250"/>
                <a:gd name="connsiteY0" fmla="*/ 51911 h 95250"/>
                <a:gd name="connsiteX1" fmla="*/ 50959 w 95250"/>
                <a:gd name="connsiteY1" fmla="*/ 96679 h 95250"/>
                <a:gd name="connsiteX2" fmla="*/ 7144 w 95250"/>
                <a:gd name="connsiteY2" fmla="*/ 51911 h 95250"/>
                <a:gd name="connsiteX3" fmla="*/ 50959 w 95250"/>
                <a:gd name="connsiteY3" fmla="*/ 7144 h 95250"/>
                <a:gd name="connsiteX4" fmla="*/ 94774 w 95250"/>
                <a:gd name="connsiteY4" fmla="*/ 51911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1911"/>
                  </a:moveTo>
                  <a:cubicBezTo>
                    <a:pt x="94774" y="76676"/>
                    <a:pt x="75724" y="96679"/>
                    <a:pt x="50959" y="96679"/>
                  </a:cubicBezTo>
                  <a:cubicBezTo>
                    <a:pt x="27146" y="96679"/>
                    <a:pt x="7144" y="76676"/>
                    <a:pt x="7144" y="51911"/>
                  </a:cubicBezTo>
                  <a:cubicBezTo>
                    <a:pt x="7144" y="27146"/>
                    <a:pt x="26194" y="7144"/>
                    <a:pt x="50959" y="7144"/>
                  </a:cubicBezTo>
                  <a:cubicBezTo>
                    <a:pt x="74771" y="7144"/>
                    <a:pt x="94774" y="27146"/>
                    <a:pt x="94774" y="51911"/>
                  </a:cubicBezTo>
                  <a:close/>
                </a:path>
              </a:pathLst>
            </a:custGeom>
            <a:solidFill>
              <a:srgbClr val="A7A9AC"/>
            </a:solidFill>
            <a:ln w="9525"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86A168EA-95B0-446F-857A-E3FA35E7D733}"/>
                </a:ext>
              </a:extLst>
            </p:cNvPr>
            <p:cNvSpPr/>
            <p:nvPr/>
          </p:nvSpPr>
          <p:spPr>
            <a:xfrm>
              <a:off x="4830920" y="5103880"/>
              <a:ext cx="121662" cy="121662"/>
            </a:xfrm>
            <a:custGeom>
              <a:avLst/>
              <a:gdLst>
                <a:gd name="connsiteX0" fmla="*/ 94774 w 95250"/>
                <a:gd name="connsiteY0" fmla="*/ 51911 h 95250"/>
                <a:gd name="connsiteX1" fmla="*/ 50959 w 95250"/>
                <a:gd name="connsiteY1" fmla="*/ 96679 h 95250"/>
                <a:gd name="connsiteX2" fmla="*/ 7144 w 95250"/>
                <a:gd name="connsiteY2" fmla="*/ 51911 h 95250"/>
                <a:gd name="connsiteX3" fmla="*/ 50959 w 95250"/>
                <a:gd name="connsiteY3" fmla="*/ 7144 h 95250"/>
                <a:gd name="connsiteX4" fmla="*/ 94774 w 95250"/>
                <a:gd name="connsiteY4" fmla="*/ 51911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1911"/>
                  </a:moveTo>
                  <a:cubicBezTo>
                    <a:pt x="94774" y="76676"/>
                    <a:pt x="75724" y="96679"/>
                    <a:pt x="50959" y="96679"/>
                  </a:cubicBezTo>
                  <a:cubicBezTo>
                    <a:pt x="26194" y="96679"/>
                    <a:pt x="7144" y="76676"/>
                    <a:pt x="7144" y="51911"/>
                  </a:cubicBezTo>
                  <a:cubicBezTo>
                    <a:pt x="7144" y="27146"/>
                    <a:pt x="26194" y="7144"/>
                    <a:pt x="50959" y="7144"/>
                  </a:cubicBezTo>
                  <a:cubicBezTo>
                    <a:pt x="75724" y="7144"/>
                    <a:pt x="94774" y="27146"/>
                    <a:pt x="94774" y="51911"/>
                  </a:cubicBezTo>
                  <a:close/>
                </a:path>
              </a:pathLst>
            </a:custGeom>
            <a:solidFill>
              <a:srgbClr val="FB5A17"/>
            </a:solidFill>
            <a:ln w="9525" cap="flat">
              <a:noFill/>
              <a:prstDash val="solid"/>
              <a:miter/>
            </a:ln>
          </p:spPr>
          <p:txBody>
            <a:bodyPr rtlCol="0" anchor="ctr"/>
            <a:lstStyle/>
            <a:p>
              <a:endParaRPr lang="en-GB"/>
            </a:p>
          </p:txBody>
        </p:sp>
      </p:grpSp>
      <p:sp>
        <p:nvSpPr>
          <p:cNvPr id="42" name="Video Placeholder">
            <a:extLst>
              <a:ext uri="{FF2B5EF4-FFF2-40B4-BE49-F238E27FC236}">
                <a16:creationId xmlns:a16="http://schemas.microsoft.com/office/drawing/2014/main" id="{F3FFC23C-09CB-4BAF-BBBD-BD49AA9C9ABA}"/>
              </a:ext>
            </a:extLst>
          </p:cNvPr>
          <p:cNvSpPr>
            <a:spLocks noGrp="1"/>
          </p:cNvSpPr>
          <p:nvPr>
            <p:ph type="media" sz="quarter" idx="13"/>
            <p:custDataLst>
              <p:tags r:id="rId1"/>
            </p:custDataLst>
          </p:nvPr>
        </p:nvSpPr>
        <p:spPr bwMode="gray">
          <a:xfrm>
            <a:off x="4719823" y="1326428"/>
            <a:ext cx="6859298" cy="3714538"/>
          </a:xfrm>
          <a:solidFill>
            <a:schemeClr val="bg1"/>
          </a:solidFill>
        </p:spPr>
        <p:txBody>
          <a:bodyPr/>
          <a:lstStyle/>
          <a:p>
            <a:r>
              <a:rPr lang="en-US"/>
              <a:t>Click icon to add media</a:t>
            </a:r>
            <a:endParaRPr lang="en-GB"/>
          </a:p>
        </p:txBody>
      </p:sp>
      <p:sp>
        <p:nvSpPr>
          <p:cNvPr id="22" name="Text">
            <a:extLst>
              <a:ext uri="{FF2B5EF4-FFF2-40B4-BE49-F238E27FC236}">
                <a16:creationId xmlns:a16="http://schemas.microsoft.com/office/drawing/2014/main" id="{655357FA-C2B7-41A4-8241-0CBE492E6021}"/>
              </a:ext>
            </a:extLst>
          </p:cNvPr>
          <p:cNvSpPr>
            <a:spLocks noGrp="1"/>
          </p:cNvSpPr>
          <p:nvPr userDrawn="1">
            <p:ph type="body" sz="quarter" idx="11"/>
          </p:nvPr>
        </p:nvSpPr>
        <p:spPr>
          <a:xfrm>
            <a:off x="439738" y="639763"/>
            <a:ext cx="3875088" cy="5621564"/>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7586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omputer + dual image">
    <p:spTree>
      <p:nvGrpSpPr>
        <p:cNvPr id="1" name=""/>
        <p:cNvGrpSpPr/>
        <p:nvPr/>
      </p:nvGrpSpPr>
      <p:grpSpPr>
        <a:xfrm>
          <a:off x="0" y="0"/>
          <a:ext cx="0" cy="0"/>
          <a:chOff x="0" y="0"/>
          <a:chExt cx="0" cy="0"/>
        </a:xfrm>
      </p:grpSpPr>
      <p:grpSp>
        <p:nvGrpSpPr>
          <p:cNvPr id="21" name="Screen Shapes">
            <a:extLst>
              <a:ext uri="{FF2B5EF4-FFF2-40B4-BE49-F238E27FC236}">
                <a16:creationId xmlns:a16="http://schemas.microsoft.com/office/drawing/2014/main" id="{81868D26-AFD3-4B70-AF53-CE14F67A6952}"/>
              </a:ext>
            </a:extLst>
          </p:cNvPr>
          <p:cNvGrpSpPr/>
          <p:nvPr userDrawn="1"/>
        </p:nvGrpSpPr>
        <p:grpSpPr>
          <a:xfrm>
            <a:off x="4531632" y="1117338"/>
            <a:ext cx="7249206" cy="5492714"/>
            <a:chOff x="4531632" y="942217"/>
            <a:chExt cx="7249206" cy="5492714"/>
          </a:xfrm>
        </p:grpSpPr>
        <p:sp>
          <p:nvSpPr>
            <p:cNvPr id="23" name="AutoShape 3">
              <a:extLst>
                <a:ext uri="{FF2B5EF4-FFF2-40B4-BE49-F238E27FC236}">
                  <a16:creationId xmlns:a16="http://schemas.microsoft.com/office/drawing/2014/main" id="{C60CC1BA-C361-4654-A90B-E6CABCB4F644}"/>
                </a:ext>
              </a:extLst>
            </p:cNvPr>
            <p:cNvSpPr>
              <a:spLocks noChangeAspect="1" noChangeArrowheads="1" noTextEdit="1"/>
            </p:cNvSpPr>
            <p:nvPr userDrawn="1"/>
          </p:nvSpPr>
          <p:spPr bwMode="auto">
            <a:xfrm>
              <a:off x="4562475" y="964406"/>
              <a:ext cx="7218363"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Shape 23">
              <a:extLst>
                <a:ext uri="{FF2B5EF4-FFF2-40B4-BE49-F238E27FC236}">
                  <a16:creationId xmlns:a16="http://schemas.microsoft.com/office/drawing/2014/main" id="{CA1F5F4E-8E34-47BE-AFD8-4429096BF178}"/>
                </a:ext>
              </a:extLst>
            </p:cNvPr>
            <p:cNvSpPr/>
            <p:nvPr/>
          </p:nvSpPr>
          <p:spPr>
            <a:xfrm>
              <a:off x="7699708" y="5461303"/>
              <a:ext cx="900298" cy="693473"/>
            </a:xfrm>
            <a:custGeom>
              <a:avLst/>
              <a:gdLst>
                <a:gd name="connsiteX0" fmla="*/ 704374 w 704850"/>
                <a:gd name="connsiteY0" fmla="*/ 540544 h 542925"/>
                <a:gd name="connsiteX1" fmla="*/ 615791 w 704850"/>
                <a:gd name="connsiteY1" fmla="*/ 7144 h 542925"/>
                <a:gd name="connsiteX2" fmla="*/ 88106 w 704850"/>
                <a:gd name="connsiteY2" fmla="*/ 7144 h 542925"/>
                <a:gd name="connsiteX3" fmla="*/ 7144 w 704850"/>
                <a:gd name="connsiteY3" fmla="*/ 540544 h 542925"/>
              </a:gdLst>
              <a:ahLst/>
              <a:cxnLst>
                <a:cxn ang="0">
                  <a:pos x="connsiteX0" y="connsiteY0"/>
                </a:cxn>
                <a:cxn ang="0">
                  <a:pos x="connsiteX1" y="connsiteY1"/>
                </a:cxn>
                <a:cxn ang="0">
                  <a:pos x="connsiteX2" y="connsiteY2"/>
                </a:cxn>
                <a:cxn ang="0">
                  <a:pos x="connsiteX3" y="connsiteY3"/>
                </a:cxn>
              </a:cxnLst>
              <a:rect l="l" t="t" r="r" b="b"/>
              <a:pathLst>
                <a:path w="704850" h="542925">
                  <a:moveTo>
                    <a:pt x="704374" y="540544"/>
                  </a:moveTo>
                  <a:lnTo>
                    <a:pt x="615791" y="7144"/>
                  </a:lnTo>
                  <a:lnTo>
                    <a:pt x="88106" y="7144"/>
                  </a:lnTo>
                  <a:lnTo>
                    <a:pt x="7144" y="540544"/>
                  </a:lnTo>
                  <a:close/>
                </a:path>
              </a:pathLst>
            </a:custGeom>
            <a:solidFill>
              <a:srgbClr val="003145"/>
            </a:solid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742EDA31-71E5-4A0A-AD63-72D7EDB07261}"/>
                </a:ext>
              </a:extLst>
            </p:cNvPr>
            <p:cNvSpPr/>
            <p:nvPr/>
          </p:nvSpPr>
          <p:spPr>
            <a:xfrm>
              <a:off x="7651530" y="5412638"/>
              <a:ext cx="997628" cy="790802"/>
            </a:xfrm>
            <a:custGeom>
              <a:avLst/>
              <a:gdLst>
                <a:gd name="connsiteX0" fmla="*/ 742093 w 781050"/>
                <a:gd name="connsiteY0" fmla="*/ 617696 h 619125"/>
                <a:gd name="connsiteX1" fmla="*/ 44863 w 781050"/>
                <a:gd name="connsiteY1" fmla="*/ 617696 h 619125"/>
                <a:gd name="connsiteX2" fmla="*/ 16288 w 781050"/>
                <a:gd name="connsiteY2" fmla="*/ 604361 h 619125"/>
                <a:gd name="connsiteX3" fmla="*/ 7715 w 781050"/>
                <a:gd name="connsiteY3" fmla="*/ 572929 h 619125"/>
                <a:gd name="connsiteX4" fmla="*/ 88678 w 781050"/>
                <a:gd name="connsiteY4" fmla="*/ 39529 h 619125"/>
                <a:gd name="connsiteX5" fmla="*/ 125825 w 781050"/>
                <a:gd name="connsiteY5" fmla="*/ 7144 h 619125"/>
                <a:gd name="connsiteX6" fmla="*/ 653510 w 781050"/>
                <a:gd name="connsiteY6" fmla="*/ 7144 h 619125"/>
                <a:gd name="connsiteX7" fmla="*/ 690658 w 781050"/>
                <a:gd name="connsiteY7" fmla="*/ 39529 h 619125"/>
                <a:gd name="connsiteX8" fmla="*/ 779240 w 781050"/>
                <a:gd name="connsiteY8" fmla="*/ 572929 h 619125"/>
                <a:gd name="connsiteX9" fmla="*/ 770668 w 781050"/>
                <a:gd name="connsiteY9" fmla="*/ 604361 h 619125"/>
                <a:gd name="connsiteX10" fmla="*/ 742093 w 781050"/>
                <a:gd name="connsiteY10" fmla="*/ 617696 h 619125"/>
                <a:gd name="connsiteX11" fmla="*/ 88678 w 781050"/>
                <a:gd name="connsiteY11" fmla="*/ 540544 h 619125"/>
                <a:gd name="connsiteX12" fmla="*/ 697325 w 781050"/>
                <a:gd name="connsiteY12" fmla="*/ 540544 h 619125"/>
                <a:gd name="connsiteX13" fmla="*/ 621125 w 781050"/>
                <a:gd name="connsiteY13" fmla="*/ 84296 h 619125"/>
                <a:gd name="connsiteX14" fmla="*/ 158210 w 781050"/>
                <a:gd name="connsiteY14" fmla="*/ 84296 h 619125"/>
                <a:gd name="connsiteX15" fmla="*/ 88678 w 781050"/>
                <a:gd name="connsiteY15" fmla="*/ 54054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81050" h="619125">
                  <a:moveTo>
                    <a:pt x="742093" y="617696"/>
                  </a:moveTo>
                  <a:lnTo>
                    <a:pt x="44863" y="617696"/>
                  </a:lnTo>
                  <a:cubicBezTo>
                    <a:pt x="33433" y="617696"/>
                    <a:pt x="22955" y="612934"/>
                    <a:pt x="16288" y="604361"/>
                  </a:cubicBezTo>
                  <a:cubicBezTo>
                    <a:pt x="8668" y="595789"/>
                    <a:pt x="5810" y="584359"/>
                    <a:pt x="7715" y="572929"/>
                  </a:cubicBezTo>
                  <a:lnTo>
                    <a:pt x="88678" y="39529"/>
                  </a:lnTo>
                  <a:cubicBezTo>
                    <a:pt x="91535" y="20479"/>
                    <a:pt x="107728" y="7144"/>
                    <a:pt x="125825" y="7144"/>
                  </a:cubicBezTo>
                  <a:lnTo>
                    <a:pt x="653510" y="7144"/>
                  </a:lnTo>
                  <a:cubicBezTo>
                    <a:pt x="671608" y="7144"/>
                    <a:pt x="687800" y="20479"/>
                    <a:pt x="690658" y="39529"/>
                  </a:cubicBezTo>
                  <a:lnTo>
                    <a:pt x="779240" y="572929"/>
                  </a:lnTo>
                  <a:cubicBezTo>
                    <a:pt x="781145" y="584359"/>
                    <a:pt x="778288" y="595789"/>
                    <a:pt x="770668" y="604361"/>
                  </a:cubicBezTo>
                  <a:cubicBezTo>
                    <a:pt x="764000" y="611981"/>
                    <a:pt x="753523" y="617696"/>
                    <a:pt x="742093" y="617696"/>
                  </a:cubicBezTo>
                  <a:close/>
                  <a:moveTo>
                    <a:pt x="88678" y="540544"/>
                  </a:moveTo>
                  <a:lnTo>
                    <a:pt x="697325" y="540544"/>
                  </a:lnTo>
                  <a:lnTo>
                    <a:pt x="621125" y="84296"/>
                  </a:lnTo>
                  <a:lnTo>
                    <a:pt x="158210" y="84296"/>
                  </a:lnTo>
                  <a:lnTo>
                    <a:pt x="88678" y="540544"/>
                  </a:lnTo>
                  <a:close/>
                </a:path>
              </a:pathLst>
            </a:custGeom>
            <a:solidFill>
              <a:srgbClr val="003145"/>
            </a:solid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52ECFCFE-FDAD-494A-A944-8C83C991A1AE}"/>
                </a:ext>
              </a:extLst>
            </p:cNvPr>
            <p:cNvSpPr/>
            <p:nvPr/>
          </p:nvSpPr>
          <p:spPr>
            <a:xfrm>
              <a:off x="4682493" y="1040765"/>
              <a:ext cx="6934728" cy="3467364"/>
            </a:xfrm>
            <a:custGeom>
              <a:avLst/>
              <a:gdLst>
                <a:gd name="connsiteX0" fmla="*/ 7144 w 5429250"/>
                <a:gd name="connsiteY0" fmla="*/ 7144 h 2714625"/>
                <a:gd name="connsiteX1" fmla="*/ 5428774 w 5429250"/>
                <a:gd name="connsiteY1" fmla="*/ 7144 h 2714625"/>
                <a:gd name="connsiteX2" fmla="*/ 5428774 w 5429250"/>
                <a:gd name="connsiteY2" fmla="*/ 2712244 h 2714625"/>
                <a:gd name="connsiteX3" fmla="*/ 7144 w 5429250"/>
                <a:gd name="connsiteY3" fmla="*/ 2712244 h 2714625"/>
              </a:gdLst>
              <a:ahLst/>
              <a:cxnLst>
                <a:cxn ang="0">
                  <a:pos x="connsiteX0" y="connsiteY0"/>
                </a:cxn>
                <a:cxn ang="0">
                  <a:pos x="connsiteX1" y="connsiteY1"/>
                </a:cxn>
                <a:cxn ang="0">
                  <a:pos x="connsiteX2" y="connsiteY2"/>
                </a:cxn>
                <a:cxn ang="0">
                  <a:pos x="connsiteX3" y="connsiteY3"/>
                </a:cxn>
              </a:cxnLst>
              <a:rect l="l" t="t" r="r" b="b"/>
              <a:pathLst>
                <a:path w="5429250" h="2714625">
                  <a:moveTo>
                    <a:pt x="7144" y="7144"/>
                  </a:moveTo>
                  <a:lnTo>
                    <a:pt x="5428774" y="7144"/>
                  </a:lnTo>
                  <a:lnTo>
                    <a:pt x="5428774" y="2712244"/>
                  </a:lnTo>
                  <a:lnTo>
                    <a:pt x="7144" y="2712244"/>
                  </a:lnTo>
                  <a:close/>
                </a:path>
              </a:pathLst>
            </a:custGeom>
            <a:solidFill>
              <a:srgbClr val="003145"/>
            </a:solidFill>
            <a:ln w="952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97EEC9C-6949-4528-8EDA-37B3C3D46871}"/>
                </a:ext>
              </a:extLst>
            </p:cNvPr>
            <p:cNvSpPr/>
            <p:nvPr/>
          </p:nvSpPr>
          <p:spPr>
            <a:xfrm>
              <a:off x="4531632" y="942217"/>
              <a:ext cx="7238883" cy="4519085"/>
            </a:xfrm>
            <a:custGeom>
              <a:avLst/>
              <a:gdLst>
                <a:gd name="connsiteX0" fmla="*/ 5546884 w 5667375"/>
                <a:gd name="connsiteY0" fmla="*/ 2866549 h 2867025"/>
                <a:gd name="connsiteX1" fmla="*/ 125254 w 5667375"/>
                <a:gd name="connsiteY1" fmla="*/ 2866549 h 2867025"/>
                <a:gd name="connsiteX2" fmla="*/ 7144 w 5667375"/>
                <a:gd name="connsiteY2" fmla="*/ 2789396 h 2867025"/>
                <a:gd name="connsiteX3" fmla="*/ 7144 w 5667375"/>
                <a:gd name="connsiteY3" fmla="*/ 84296 h 2867025"/>
                <a:gd name="connsiteX4" fmla="*/ 125254 w 5667375"/>
                <a:gd name="connsiteY4" fmla="*/ 7144 h 2867025"/>
                <a:gd name="connsiteX5" fmla="*/ 5547837 w 5667375"/>
                <a:gd name="connsiteY5" fmla="*/ 7144 h 2867025"/>
                <a:gd name="connsiteX6" fmla="*/ 5665946 w 5667375"/>
                <a:gd name="connsiteY6" fmla="*/ 84296 h 2867025"/>
                <a:gd name="connsiteX7" fmla="*/ 5665946 w 5667375"/>
                <a:gd name="connsiteY7" fmla="*/ 2789396 h 2867025"/>
                <a:gd name="connsiteX8" fmla="*/ 5546884 w 5667375"/>
                <a:gd name="connsiteY8" fmla="*/ 2866549 h 286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7375" h="2867025">
                  <a:moveTo>
                    <a:pt x="5546884" y="2866549"/>
                  </a:moveTo>
                  <a:lnTo>
                    <a:pt x="125254" y="2866549"/>
                  </a:lnTo>
                  <a:cubicBezTo>
                    <a:pt x="60484" y="2866549"/>
                    <a:pt x="7144" y="2832259"/>
                    <a:pt x="7144" y="2789396"/>
                  </a:cubicBezTo>
                  <a:lnTo>
                    <a:pt x="7144" y="84296"/>
                  </a:lnTo>
                  <a:cubicBezTo>
                    <a:pt x="7144" y="41434"/>
                    <a:pt x="59531" y="7144"/>
                    <a:pt x="125254" y="7144"/>
                  </a:cubicBezTo>
                  <a:lnTo>
                    <a:pt x="5547837" y="7144"/>
                  </a:lnTo>
                  <a:cubicBezTo>
                    <a:pt x="5612606" y="7144"/>
                    <a:pt x="5665946" y="41434"/>
                    <a:pt x="5665946" y="84296"/>
                  </a:cubicBezTo>
                  <a:lnTo>
                    <a:pt x="5665946" y="2789396"/>
                  </a:lnTo>
                  <a:cubicBezTo>
                    <a:pt x="5664994" y="2832259"/>
                    <a:pt x="5612606" y="2866549"/>
                    <a:pt x="5546884" y="2866549"/>
                  </a:cubicBezTo>
                  <a:close/>
                </a:path>
              </a:pathLst>
            </a:custGeom>
            <a:solidFill>
              <a:srgbClr val="003145"/>
            </a:solidFill>
            <a:ln w="9525"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58270723-E2AA-4485-B512-09CD0F9AD7D8}"/>
                </a:ext>
              </a:extLst>
            </p:cNvPr>
            <p:cNvSpPr/>
            <p:nvPr/>
          </p:nvSpPr>
          <p:spPr>
            <a:xfrm>
              <a:off x="7480716" y="5189436"/>
              <a:ext cx="1350447" cy="12166"/>
            </a:xfrm>
            <a:custGeom>
              <a:avLst/>
              <a:gdLst>
                <a:gd name="connsiteX0" fmla="*/ 7144 w 1057275"/>
                <a:gd name="connsiteY0" fmla="*/ 7144 h 9525"/>
                <a:gd name="connsiteX1" fmla="*/ 1054894 w 1057275"/>
                <a:gd name="connsiteY1" fmla="*/ 7144 h 9525"/>
              </a:gdLst>
              <a:ahLst/>
              <a:cxnLst>
                <a:cxn ang="0">
                  <a:pos x="connsiteX0" y="connsiteY0"/>
                </a:cxn>
                <a:cxn ang="0">
                  <a:pos x="connsiteX1" y="connsiteY1"/>
                </a:cxn>
              </a:cxnLst>
              <a:rect l="l" t="t" r="r" b="b"/>
              <a:pathLst>
                <a:path w="1057275" h="9525">
                  <a:moveTo>
                    <a:pt x="7144" y="7144"/>
                  </a:moveTo>
                  <a:lnTo>
                    <a:pt x="1054894" y="7144"/>
                  </a:lnTo>
                </a:path>
              </a:pathLst>
            </a:custGeom>
            <a:ln w="952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F0C8DA0E-1C8F-4680-8E93-1CE1BCF33E64}"/>
                </a:ext>
              </a:extLst>
            </p:cNvPr>
            <p:cNvSpPr/>
            <p:nvPr/>
          </p:nvSpPr>
          <p:spPr>
            <a:xfrm>
              <a:off x="7383387" y="6044063"/>
              <a:ext cx="1545106" cy="206825"/>
            </a:xfrm>
            <a:custGeom>
              <a:avLst/>
              <a:gdLst>
                <a:gd name="connsiteX0" fmla="*/ 1131094 w 1209675"/>
                <a:gd name="connsiteY0" fmla="*/ 161449 h 161925"/>
                <a:gd name="connsiteX1" fmla="*/ 83344 w 1209675"/>
                <a:gd name="connsiteY1" fmla="*/ 161449 h 161925"/>
                <a:gd name="connsiteX2" fmla="*/ 7144 w 1209675"/>
                <a:gd name="connsiteY2" fmla="*/ 84296 h 161925"/>
                <a:gd name="connsiteX3" fmla="*/ 83344 w 1209675"/>
                <a:gd name="connsiteY3" fmla="*/ 7144 h 161925"/>
                <a:gd name="connsiteX4" fmla="*/ 1131094 w 1209675"/>
                <a:gd name="connsiteY4" fmla="*/ 7144 h 161925"/>
                <a:gd name="connsiteX5" fmla="*/ 1207294 w 1209675"/>
                <a:gd name="connsiteY5" fmla="*/ 84296 h 161925"/>
                <a:gd name="connsiteX6" fmla="*/ 1131094 w 1209675"/>
                <a:gd name="connsiteY6" fmla="*/ 16144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675" h="161925">
                  <a:moveTo>
                    <a:pt x="1131094" y="161449"/>
                  </a:moveTo>
                  <a:lnTo>
                    <a:pt x="83344" y="161449"/>
                  </a:lnTo>
                  <a:cubicBezTo>
                    <a:pt x="41434" y="161449"/>
                    <a:pt x="7144" y="127159"/>
                    <a:pt x="7144" y="84296"/>
                  </a:cubicBezTo>
                  <a:cubicBezTo>
                    <a:pt x="7144" y="41434"/>
                    <a:pt x="41434" y="7144"/>
                    <a:pt x="83344" y="7144"/>
                  </a:cubicBezTo>
                  <a:lnTo>
                    <a:pt x="1131094" y="7144"/>
                  </a:lnTo>
                  <a:cubicBezTo>
                    <a:pt x="1173004" y="7144"/>
                    <a:pt x="1207294" y="41434"/>
                    <a:pt x="1207294" y="84296"/>
                  </a:cubicBezTo>
                  <a:cubicBezTo>
                    <a:pt x="1206341" y="126206"/>
                    <a:pt x="1173004" y="161449"/>
                    <a:pt x="1131094" y="161449"/>
                  </a:cubicBezTo>
                  <a:close/>
                </a:path>
              </a:pathLst>
            </a:custGeom>
            <a:solidFill>
              <a:srgbClr val="003145"/>
            </a:solidFill>
            <a:ln w="9525"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03F5926D-FB22-4A3C-A9E6-2B58FC3ECEEE}"/>
                </a:ext>
              </a:extLst>
            </p:cNvPr>
            <p:cNvSpPr/>
            <p:nvPr/>
          </p:nvSpPr>
          <p:spPr>
            <a:xfrm>
              <a:off x="4675273" y="1043948"/>
              <a:ext cx="6951600" cy="3909600"/>
            </a:xfrm>
            <a:custGeom>
              <a:avLst/>
              <a:gdLst>
                <a:gd name="connsiteX0" fmla="*/ 5487829 w 5553075"/>
                <a:gd name="connsiteY0" fmla="*/ 2249329 h 2247900"/>
                <a:gd name="connsiteX1" fmla="*/ 66199 w 5553075"/>
                <a:gd name="connsiteY1" fmla="*/ 2249329 h 2247900"/>
                <a:gd name="connsiteX2" fmla="*/ 7144 w 5553075"/>
                <a:gd name="connsiteY2" fmla="*/ 2210276 h 2247900"/>
                <a:gd name="connsiteX3" fmla="*/ 7144 w 5553075"/>
                <a:gd name="connsiteY3" fmla="*/ 46196 h 2247900"/>
                <a:gd name="connsiteX4" fmla="*/ 66199 w 5553075"/>
                <a:gd name="connsiteY4" fmla="*/ 7144 h 2247900"/>
                <a:gd name="connsiteX5" fmla="*/ 5488782 w 5553075"/>
                <a:gd name="connsiteY5" fmla="*/ 7144 h 2247900"/>
                <a:gd name="connsiteX6" fmla="*/ 5547837 w 5553075"/>
                <a:gd name="connsiteY6" fmla="*/ 46196 h 2247900"/>
                <a:gd name="connsiteX7" fmla="*/ 5547837 w 5553075"/>
                <a:gd name="connsiteY7" fmla="*/ 2210276 h 2247900"/>
                <a:gd name="connsiteX8" fmla="*/ 5487829 w 5553075"/>
                <a:gd name="connsiteY8" fmla="*/ 2249329 h 22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3075" h="2247900">
                  <a:moveTo>
                    <a:pt x="5487829" y="2249329"/>
                  </a:moveTo>
                  <a:lnTo>
                    <a:pt x="66199" y="2249329"/>
                  </a:lnTo>
                  <a:cubicBezTo>
                    <a:pt x="33814" y="2249329"/>
                    <a:pt x="7144" y="2232184"/>
                    <a:pt x="7144" y="2210276"/>
                  </a:cubicBezTo>
                  <a:lnTo>
                    <a:pt x="7144" y="46196"/>
                  </a:lnTo>
                  <a:cubicBezTo>
                    <a:pt x="7144" y="25241"/>
                    <a:pt x="33814" y="7144"/>
                    <a:pt x="66199" y="7144"/>
                  </a:cubicBezTo>
                  <a:lnTo>
                    <a:pt x="5488782" y="7144"/>
                  </a:lnTo>
                  <a:cubicBezTo>
                    <a:pt x="5521166" y="7144"/>
                    <a:pt x="5547837" y="24289"/>
                    <a:pt x="5547837" y="46196"/>
                  </a:cubicBezTo>
                  <a:lnTo>
                    <a:pt x="5547837" y="2210276"/>
                  </a:lnTo>
                  <a:cubicBezTo>
                    <a:pt x="5546884" y="2232184"/>
                    <a:pt x="5520214" y="2249329"/>
                    <a:pt x="5487829" y="2249329"/>
                  </a:cubicBezTo>
                  <a:close/>
                </a:path>
              </a:pathLst>
            </a:custGeom>
            <a:solidFill>
              <a:srgbClr val="FFFFFF"/>
            </a:solidFill>
            <a:ln w="9525"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E45F1CF0-3482-4BD7-905E-7BC03B98E34F}"/>
                </a:ext>
              </a:extLst>
            </p:cNvPr>
            <p:cNvSpPr/>
            <p:nvPr/>
          </p:nvSpPr>
          <p:spPr>
            <a:xfrm>
              <a:off x="4636261" y="5107538"/>
              <a:ext cx="121662" cy="121662"/>
            </a:xfrm>
            <a:custGeom>
              <a:avLst/>
              <a:gdLst>
                <a:gd name="connsiteX0" fmla="*/ 94774 w 95250"/>
                <a:gd name="connsiteY0" fmla="*/ 51911 h 95250"/>
                <a:gd name="connsiteX1" fmla="*/ 50959 w 95250"/>
                <a:gd name="connsiteY1" fmla="*/ 96679 h 95250"/>
                <a:gd name="connsiteX2" fmla="*/ 7144 w 95250"/>
                <a:gd name="connsiteY2" fmla="*/ 51911 h 95250"/>
                <a:gd name="connsiteX3" fmla="*/ 50959 w 95250"/>
                <a:gd name="connsiteY3" fmla="*/ 7144 h 95250"/>
                <a:gd name="connsiteX4" fmla="*/ 94774 w 95250"/>
                <a:gd name="connsiteY4" fmla="*/ 51911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1911"/>
                  </a:moveTo>
                  <a:cubicBezTo>
                    <a:pt x="94774" y="76676"/>
                    <a:pt x="75724" y="96679"/>
                    <a:pt x="50959" y="96679"/>
                  </a:cubicBezTo>
                  <a:cubicBezTo>
                    <a:pt x="27146" y="96679"/>
                    <a:pt x="7144" y="76676"/>
                    <a:pt x="7144" y="51911"/>
                  </a:cubicBezTo>
                  <a:cubicBezTo>
                    <a:pt x="7144" y="27146"/>
                    <a:pt x="26194" y="7144"/>
                    <a:pt x="50959" y="7144"/>
                  </a:cubicBezTo>
                  <a:cubicBezTo>
                    <a:pt x="74771" y="7144"/>
                    <a:pt x="94774" y="27146"/>
                    <a:pt x="94774" y="51911"/>
                  </a:cubicBezTo>
                  <a:close/>
                </a:path>
              </a:pathLst>
            </a:custGeom>
            <a:solidFill>
              <a:srgbClr val="A7A9AC"/>
            </a:solidFill>
            <a:ln w="9525"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25CE36E0-AC33-417F-82D7-C113782C4B15}"/>
                </a:ext>
              </a:extLst>
            </p:cNvPr>
            <p:cNvSpPr/>
            <p:nvPr/>
          </p:nvSpPr>
          <p:spPr>
            <a:xfrm>
              <a:off x="4830920" y="5103880"/>
              <a:ext cx="121662" cy="121662"/>
            </a:xfrm>
            <a:custGeom>
              <a:avLst/>
              <a:gdLst>
                <a:gd name="connsiteX0" fmla="*/ 94774 w 95250"/>
                <a:gd name="connsiteY0" fmla="*/ 51911 h 95250"/>
                <a:gd name="connsiteX1" fmla="*/ 50959 w 95250"/>
                <a:gd name="connsiteY1" fmla="*/ 96679 h 95250"/>
                <a:gd name="connsiteX2" fmla="*/ 7144 w 95250"/>
                <a:gd name="connsiteY2" fmla="*/ 51911 h 95250"/>
                <a:gd name="connsiteX3" fmla="*/ 50959 w 95250"/>
                <a:gd name="connsiteY3" fmla="*/ 7144 h 95250"/>
                <a:gd name="connsiteX4" fmla="*/ 94774 w 95250"/>
                <a:gd name="connsiteY4" fmla="*/ 51911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1911"/>
                  </a:moveTo>
                  <a:cubicBezTo>
                    <a:pt x="94774" y="76676"/>
                    <a:pt x="75724" y="96679"/>
                    <a:pt x="50959" y="96679"/>
                  </a:cubicBezTo>
                  <a:cubicBezTo>
                    <a:pt x="26194" y="96679"/>
                    <a:pt x="7144" y="76676"/>
                    <a:pt x="7144" y="51911"/>
                  </a:cubicBezTo>
                  <a:cubicBezTo>
                    <a:pt x="7144" y="27146"/>
                    <a:pt x="26194" y="7144"/>
                    <a:pt x="50959" y="7144"/>
                  </a:cubicBezTo>
                  <a:cubicBezTo>
                    <a:pt x="75724" y="7144"/>
                    <a:pt x="94774" y="27146"/>
                    <a:pt x="94774" y="51911"/>
                  </a:cubicBezTo>
                  <a:close/>
                </a:path>
              </a:pathLst>
            </a:custGeom>
            <a:solidFill>
              <a:srgbClr val="FB5A17"/>
            </a:solidFill>
            <a:ln w="9525" cap="flat">
              <a:noFill/>
              <a:prstDash val="solid"/>
              <a:miter/>
            </a:ln>
          </p:spPr>
          <p:txBody>
            <a:bodyPr rtlCol="0" anchor="ctr"/>
            <a:lstStyle/>
            <a:p>
              <a:endParaRPr lang="en-GB"/>
            </a:p>
          </p:txBody>
        </p:sp>
      </p:grpSp>
      <p:sp>
        <p:nvSpPr>
          <p:cNvPr id="20" name="AutoShape 3">
            <a:extLst>
              <a:ext uri="{FF2B5EF4-FFF2-40B4-BE49-F238E27FC236}">
                <a16:creationId xmlns:a16="http://schemas.microsoft.com/office/drawing/2014/main" id="{4B57715D-0D45-41CF-9242-4A8F0E5536D8}"/>
              </a:ext>
            </a:extLst>
          </p:cNvPr>
          <p:cNvSpPr>
            <a:spLocks noChangeAspect="1" noChangeArrowheads="1" noTextEdit="1"/>
          </p:cNvSpPr>
          <p:nvPr userDrawn="1"/>
        </p:nvSpPr>
        <p:spPr bwMode="auto">
          <a:xfrm>
            <a:off x="4562475" y="959507"/>
            <a:ext cx="7218363"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Pic 1">
            <a:extLst>
              <a:ext uri="{FF2B5EF4-FFF2-40B4-BE49-F238E27FC236}">
                <a16:creationId xmlns:a16="http://schemas.microsoft.com/office/drawing/2014/main" id="{5F140B81-154B-4E9F-85C8-38B5A6762385}"/>
              </a:ext>
            </a:extLst>
          </p:cNvPr>
          <p:cNvSpPr>
            <a:spLocks noGrp="1"/>
          </p:cNvSpPr>
          <p:nvPr>
            <p:ph type="pic" sz="quarter" idx="12"/>
          </p:nvPr>
        </p:nvSpPr>
        <p:spPr bwMode="gray">
          <a:xfrm>
            <a:off x="4799856" y="1277635"/>
            <a:ext cx="3236208" cy="3787425"/>
          </a:xfrm>
          <a:solidFill>
            <a:schemeClr val="bg1"/>
          </a:solidFill>
        </p:spPr>
        <p:txBody>
          <a:bodyPr anchor="ctr"/>
          <a:lstStyle>
            <a:lvl1pPr algn="ctr">
              <a:defRPr sz="2000" b="0"/>
            </a:lvl1pPr>
          </a:lstStyle>
          <a:p>
            <a:r>
              <a:rPr lang="en-US"/>
              <a:t>Click icon to add picture</a:t>
            </a:r>
            <a:endParaRPr lang="en-GB"/>
          </a:p>
        </p:txBody>
      </p:sp>
      <p:sp>
        <p:nvSpPr>
          <p:cNvPr id="35" name="Pic 2">
            <a:extLst>
              <a:ext uri="{FF2B5EF4-FFF2-40B4-BE49-F238E27FC236}">
                <a16:creationId xmlns:a16="http://schemas.microsoft.com/office/drawing/2014/main" id="{584CDB9B-4267-4304-98FB-91087CA408C7}"/>
              </a:ext>
            </a:extLst>
          </p:cNvPr>
          <p:cNvSpPr>
            <a:spLocks noGrp="1"/>
          </p:cNvSpPr>
          <p:nvPr>
            <p:ph type="pic" sz="quarter" idx="13"/>
          </p:nvPr>
        </p:nvSpPr>
        <p:spPr bwMode="gray">
          <a:xfrm>
            <a:off x="8260392" y="1277635"/>
            <a:ext cx="3236208" cy="3787425"/>
          </a:xfrm>
          <a:solidFill>
            <a:schemeClr val="bg1"/>
          </a:solidFill>
        </p:spPr>
        <p:txBody>
          <a:bodyPr anchor="ctr"/>
          <a:lstStyle>
            <a:lvl1pPr algn="ctr">
              <a:defRPr sz="2000" b="0"/>
            </a:lvl1pPr>
          </a:lstStyle>
          <a:p>
            <a:r>
              <a:rPr lang="en-US"/>
              <a:t>Click icon to add picture</a:t>
            </a:r>
            <a:endParaRPr lang="en-GB"/>
          </a:p>
        </p:txBody>
      </p:sp>
      <p:sp>
        <p:nvSpPr>
          <p:cNvPr id="22" name="Text">
            <a:extLst>
              <a:ext uri="{FF2B5EF4-FFF2-40B4-BE49-F238E27FC236}">
                <a16:creationId xmlns:a16="http://schemas.microsoft.com/office/drawing/2014/main" id="{655357FA-C2B7-41A4-8241-0CBE492E6021}"/>
              </a:ext>
            </a:extLst>
          </p:cNvPr>
          <p:cNvSpPr>
            <a:spLocks noGrp="1"/>
          </p:cNvSpPr>
          <p:nvPr>
            <p:ph type="body" sz="quarter" idx="11"/>
          </p:nvPr>
        </p:nvSpPr>
        <p:spPr>
          <a:xfrm>
            <a:off x="439738" y="639763"/>
            <a:ext cx="3875088" cy="5621564"/>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8649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5750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omputer + image - no text">
    <p:spTree>
      <p:nvGrpSpPr>
        <p:cNvPr id="1" name=""/>
        <p:cNvGrpSpPr/>
        <p:nvPr/>
      </p:nvGrpSpPr>
      <p:grpSpPr>
        <a:xfrm>
          <a:off x="0" y="0"/>
          <a:ext cx="0" cy="0"/>
          <a:chOff x="0" y="0"/>
          <a:chExt cx="0" cy="0"/>
        </a:xfrm>
      </p:grpSpPr>
      <p:grpSp>
        <p:nvGrpSpPr>
          <p:cNvPr id="18" name="Screen Shapes">
            <a:extLst>
              <a:ext uri="{FF2B5EF4-FFF2-40B4-BE49-F238E27FC236}">
                <a16:creationId xmlns:a16="http://schemas.microsoft.com/office/drawing/2014/main" id="{81E17560-3AB4-487A-9A26-6D6C16D23DD5}"/>
              </a:ext>
            </a:extLst>
          </p:cNvPr>
          <p:cNvGrpSpPr/>
          <p:nvPr userDrawn="1"/>
        </p:nvGrpSpPr>
        <p:grpSpPr>
          <a:xfrm>
            <a:off x="2471397" y="1117338"/>
            <a:ext cx="7249206" cy="5492714"/>
            <a:chOff x="4531632" y="942217"/>
            <a:chExt cx="7249206" cy="5492714"/>
          </a:xfrm>
        </p:grpSpPr>
        <p:sp>
          <p:nvSpPr>
            <p:cNvPr id="20" name="AutoShape 3">
              <a:extLst>
                <a:ext uri="{FF2B5EF4-FFF2-40B4-BE49-F238E27FC236}">
                  <a16:creationId xmlns:a16="http://schemas.microsoft.com/office/drawing/2014/main" id="{4B57715D-0D45-41CF-9242-4A8F0E5536D8}"/>
                </a:ext>
              </a:extLst>
            </p:cNvPr>
            <p:cNvSpPr>
              <a:spLocks noChangeAspect="1" noChangeArrowheads="1" noTextEdit="1"/>
            </p:cNvSpPr>
            <p:nvPr userDrawn="1"/>
          </p:nvSpPr>
          <p:spPr bwMode="auto">
            <a:xfrm>
              <a:off x="4562475" y="964406"/>
              <a:ext cx="7218363"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endParaRPr lang="en-GB"/>
            </a:p>
          </p:txBody>
        </p:sp>
        <p:sp>
          <p:nvSpPr>
            <p:cNvPr id="4" name="Freeform: Shape 3">
              <a:extLst>
                <a:ext uri="{FF2B5EF4-FFF2-40B4-BE49-F238E27FC236}">
                  <a16:creationId xmlns:a16="http://schemas.microsoft.com/office/drawing/2014/main" id="{2B338ECA-36B6-441A-A47F-AAB60046388D}"/>
                </a:ext>
              </a:extLst>
            </p:cNvPr>
            <p:cNvSpPr/>
            <p:nvPr/>
          </p:nvSpPr>
          <p:spPr>
            <a:xfrm>
              <a:off x="7699708" y="5461303"/>
              <a:ext cx="900298" cy="693473"/>
            </a:xfrm>
            <a:custGeom>
              <a:avLst/>
              <a:gdLst>
                <a:gd name="connsiteX0" fmla="*/ 704374 w 704850"/>
                <a:gd name="connsiteY0" fmla="*/ 540544 h 542925"/>
                <a:gd name="connsiteX1" fmla="*/ 615791 w 704850"/>
                <a:gd name="connsiteY1" fmla="*/ 7144 h 542925"/>
                <a:gd name="connsiteX2" fmla="*/ 88106 w 704850"/>
                <a:gd name="connsiteY2" fmla="*/ 7144 h 542925"/>
                <a:gd name="connsiteX3" fmla="*/ 7144 w 704850"/>
                <a:gd name="connsiteY3" fmla="*/ 540544 h 542925"/>
              </a:gdLst>
              <a:ahLst/>
              <a:cxnLst>
                <a:cxn ang="0">
                  <a:pos x="connsiteX0" y="connsiteY0"/>
                </a:cxn>
                <a:cxn ang="0">
                  <a:pos x="connsiteX1" y="connsiteY1"/>
                </a:cxn>
                <a:cxn ang="0">
                  <a:pos x="connsiteX2" y="connsiteY2"/>
                </a:cxn>
                <a:cxn ang="0">
                  <a:pos x="connsiteX3" y="connsiteY3"/>
                </a:cxn>
              </a:cxnLst>
              <a:rect l="l" t="t" r="r" b="b"/>
              <a:pathLst>
                <a:path w="704850" h="542925">
                  <a:moveTo>
                    <a:pt x="704374" y="540544"/>
                  </a:moveTo>
                  <a:lnTo>
                    <a:pt x="615791" y="7144"/>
                  </a:lnTo>
                  <a:lnTo>
                    <a:pt x="88106" y="7144"/>
                  </a:lnTo>
                  <a:lnTo>
                    <a:pt x="7144" y="540544"/>
                  </a:lnTo>
                  <a:close/>
                </a:path>
              </a:pathLst>
            </a:custGeom>
            <a:solidFill>
              <a:schemeClr val="tx1"/>
            </a:solidFill>
            <a:ln w="9525" cap="flat">
              <a:noFill/>
              <a:prstDash val="solid"/>
              <a:miter/>
            </a:ln>
          </p:spPr>
          <p:txBody>
            <a:bodyPr rtlCol="0" anchor="ctr"/>
            <a:lstStyle/>
            <a:p>
              <a:pPr algn="l"/>
              <a:endParaRPr lang="en-GB"/>
            </a:p>
          </p:txBody>
        </p:sp>
        <p:sp>
          <p:nvSpPr>
            <p:cNvPr id="5" name="Freeform: Shape 4">
              <a:extLst>
                <a:ext uri="{FF2B5EF4-FFF2-40B4-BE49-F238E27FC236}">
                  <a16:creationId xmlns:a16="http://schemas.microsoft.com/office/drawing/2014/main" id="{E7D9C2E3-E576-43F5-8BC1-CE3F7C5F84B0}"/>
                </a:ext>
              </a:extLst>
            </p:cNvPr>
            <p:cNvSpPr/>
            <p:nvPr/>
          </p:nvSpPr>
          <p:spPr>
            <a:xfrm>
              <a:off x="7651530" y="5412638"/>
              <a:ext cx="997628" cy="790802"/>
            </a:xfrm>
            <a:custGeom>
              <a:avLst/>
              <a:gdLst>
                <a:gd name="connsiteX0" fmla="*/ 742093 w 781050"/>
                <a:gd name="connsiteY0" fmla="*/ 617696 h 619125"/>
                <a:gd name="connsiteX1" fmla="*/ 44863 w 781050"/>
                <a:gd name="connsiteY1" fmla="*/ 617696 h 619125"/>
                <a:gd name="connsiteX2" fmla="*/ 16288 w 781050"/>
                <a:gd name="connsiteY2" fmla="*/ 604361 h 619125"/>
                <a:gd name="connsiteX3" fmla="*/ 7715 w 781050"/>
                <a:gd name="connsiteY3" fmla="*/ 572929 h 619125"/>
                <a:gd name="connsiteX4" fmla="*/ 88678 w 781050"/>
                <a:gd name="connsiteY4" fmla="*/ 39529 h 619125"/>
                <a:gd name="connsiteX5" fmla="*/ 125825 w 781050"/>
                <a:gd name="connsiteY5" fmla="*/ 7144 h 619125"/>
                <a:gd name="connsiteX6" fmla="*/ 653510 w 781050"/>
                <a:gd name="connsiteY6" fmla="*/ 7144 h 619125"/>
                <a:gd name="connsiteX7" fmla="*/ 690658 w 781050"/>
                <a:gd name="connsiteY7" fmla="*/ 39529 h 619125"/>
                <a:gd name="connsiteX8" fmla="*/ 779240 w 781050"/>
                <a:gd name="connsiteY8" fmla="*/ 572929 h 619125"/>
                <a:gd name="connsiteX9" fmla="*/ 770668 w 781050"/>
                <a:gd name="connsiteY9" fmla="*/ 604361 h 619125"/>
                <a:gd name="connsiteX10" fmla="*/ 742093 w 781050"/>
                <a:gd name="connsiteY10" fmla="*/ 617696 h 619125"/>
                <a:gd name="connsiteX11" fmla="*/ 88678 w 781050"/>
                <a:gd name="connsiteY11" fmla="*/ 540544 h 619125"/>
                <a:gd name="connsiteX12" fmla="*/ 697325 w 781050"/>
                <a:gd name="connsiteY12" fmla="*/ 540544 h 619125"/>
                <a:gd name="connsiteX13" fmla="*/ 621125 w 781050"/>
                <a:gd name="connsiteY13" fmla="*/ 84296 h 619125"/>
                <a:gd name="connsiteX14" fmla="*/ 158210 w 781050"/>
                <a:gd name="connsiteY14" fmla="*/ 84296 h 619125"/>
                <a:gd name="connsiteX15" fmla="*/ 88678 w 781050"/>
                <a:gd name="connsiteY15" fmla="*/ 54054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81050" h="619125">
                  <a:moveTo>
                    <a:pt x="742093" y="617696"/>
                  </a:moveTo>
                  <a:lnTo>
                    <a:pt x="44863" y="617696"/>
                  </a:lnTo>
                  <a:cubicBezTo>
                    <a:pt x="33433" y="617696"/>
                    <a:pt x="22955" y="612934"/>
                    <a:pt x="16288" y="604361"/>
                  </a:cubicBezTo>
                  <a:cubicBezTo>
                    <a:pt x="8668" y="595789"/>
                    <a:pt x="5810" y="584359"/>
                    <a:pt x="7715" y="572929"/>
                  </a:cubicBezTo>
                  <a:lnTo>
                    <a:pt x="88678" y="39529"/>
                  </a:lnTo>
                  <a:cubicBezTo>
                    <a:pt x="91535" y="20479"/>
                    <a:pt x="107728" y="7144"/>
                    <a:pt x="125825" y="7144"/>
                  </a:cubicBezTo>
                  <a:lnTo>
                    <a:pt x="653510" y="7144"/>
                  </a:lnTo>
                  <a:cubicBezTo>
                    <a:pt x="671608" y="7144"/>
                    <a:pt x="687800" y="20479"/>
                    <a:pt x="690658" y="39529"/>
                  </a:cubicBezTo>
                  <a:lnTo>
                    <a:pt x="779240" y="572929"/>
                  </a:lnTo>
                  <a:cubicBezTo>
                    <a:pt x="781145" y="584359"/>
                    <a:pt x="778288" y="595789"/>
                    <a:pt x="770668" y="604361"/>
                  </a:cubicBezTo>
                  <a:cubicBezTo>
                    <a:pt x="764000" y="611981"/>
                    <a:pt x="753523" y="617696"/>
                    <a:pt x="742093" y="617696"/>
                  </a:cubicBezTo>
                  <a:close/>
                  <a:moveTo>
                    <a:pt x="88678" y="540544"/>
                  </a:moveTo>
                  <a:lnTo>
                    <a:pt x="697325" y="540544"/>
                  </a:lnTo>
                  <a:lnTo>
                    <a:pt x="621125" y="84296"/>
                  </a:lnTo>
                  <a:lnTo>
                    <a:pt x="158210" y="84296"/>
                  </a:lnTo>
                  <a:lnTo>
                    <a:pt x="88678" y="540544"/>
                  </a:lnTo>
                  <a:close/>
                </a:path>
              </a:pathLst>
            </a:custGeom>
            <a:solidFill>
              <a:srgbClr val="003145"/>
            </a:solidFill>
            <a:ln w="9525" cap="flat">
              <a:noFill/>
              <a:prstDash val="solid"/>
              <a:miter/>
            </a:ln>
          </p:spPr>
          <p:txBody>
            <a:bodyPr rtlCol="0" anchor="ctr"/>
            <a:lstStyle/>
            <a:p>
              <a:pPr algn="l"/>
              <a:endParaRPr lang="en-GB"/>
            </a:p>
          </p:txBody>
        </p:sp>
        <p:sp>
          <p:nvSpPr>
            <p:cNvPr id="6" name="Freeform: Shape 5">
              <a:extLst>
                <a:ext uri="{FF2B5EF4-FFF2-40B4-BE49-F238E27FC236}">
                  <a16:creationId xmlns:a16="http://schemas.microsoft.com/office/drawing/2014/main" id="{6C17B760-E39E-4C04-B446-F7734C273CCE}"/>
                </a:ext>
              </a:extLst>
            </p:cNvPr>
            <p:cNvSpPr/>
            <p:nvPr/>
          </p:nvSpPr>
          <p:spPr>
            <a:xfrm>
              <a:off x="4682493" y="1040765"/>
              <a:ext cx="6934728" cy="3467364"/>
            </a:xfrm>
            <a:custGeom>
              <a:avLst/>
              <a:gdLst>
                <a:gd name="connsiteX0" fmla="*/ 7144 w 5429250"/>
                <a:gd name="connsiteY0" fmla="*/ 7144 h 2714625"/>
                <a:gd name="connsiteX1" fmla="*/ 5428774 w 5429250"/>
                <a:gd name="connsiteY1" fmla="*/ 7144 h 2714625"/>
                <a:gd name="connsiteX2" fmla="*/ 5428774 w 5429250"/>
                <a:gd name="connsiteY2" fmla="*/ 2712244 h 2714625"/>
                <a:gd name="connsiteX3" fmla="*/ 7144 w 5429250"/>
                <a:gd name="connsiteY3" fmla="*/ 2712244 h 2714625"/>
              </a:gdLst>
              <a:ahLst/>
              <a:cxnLst>
                <a:cxn ang="0">
                  <a:pos x="connsiteX0" y="connsiteY0"/>
                </a:cxn>
                <a:cxn ang="0">
                  <a:pos x="connsiteX1" y="connsiteY1"/>
                </a:cxn>
                <a:cxn ang="0">
                  <a:pos x="connsiteX2" y="connsiteY2"/>
                </a:cxn>
                <a:cxn ang="0">
                  <a:pos x="connsiteX3" y="connsiteY3"/>
                </a:cxn>
              </a:cxnLst>
              <a:rect l="l" t="t" r="r" b="b"/>
              <a:pathLst>
                <a:path w="5429250" h="2714625">
                  <a:moveTo>
                    <a:pt x="7144" y="7144"/>
                  </a:moveTo>
                  <a:lnTo>
                    <a:pt x="5428774" y="7144"/>
                  </a:lnTo>
                  <a:lnTo>
                    <a:pt x="5428774" y="2712244"/>
                  </a:lnTo>
                  <a:lnTo>
                    <a:pt x="7144" y="2712244"/>
                  </a:lnTo>
                  <a:close/>
                </a:path>
              </a:pathLst>
            </a:custGeom>
            <a:solidFill>
              <a:srgbClr val="003145"/>
            </a:solidFill>
            <a:ln w="9525" cap="flat">
              <a:noFill/>
              <a:prstDash val="solid"/>
              <a:miter/>
            </a:ln>
          </p:spPr>
          <p:txBody>
            <a:bodyPr rtlCol="0" anchor="ctr"/>
            <a:lstStyle/>
            <a:p>
              <a:pPr algn="l"/>
              <a:endParaRPr lang="en-GB"/>
            </a:p>
          </p:txBody>
        </p:sp>
        <p:sp>
          <p:nvSpPr>
            <p:cNvPr id="7" name="Freeform: Shape 6">
              <a:extLst>
                <a:ext uri="{FF2B5EF4-FFF2-40B4-BE49-F238E27FC236}">
                  <a16:creationId xmlns:a16="http://schemas.microsoft.com/office/drawing/2014/main" id="{E81D6558-1671-4D3D-AE8A-899E1229DFF2}"/>
                </a:ext>
              </a:extLst>
            </p:cNvPr>
            <p:cNvSpPr/>
            <p:nvPr/>
          </p:nvSpPr>
          <p:spPr>
            <a:xfrm>
              <a:off x="4531632" y="942217"/>
              <a:ext cx="7238883" cy="4519085"/>
            </a:xfrm>
            <a:custGeom>
              <a:avLst/>
              <a:gdLst>
                <a:gd name="connsiteX0" fmla="*/ 5546884 w 5667375"/>
                <a:gd name="connsiteY0" fmla="*/ 2866549 h 2867025"/>
                <a:gd name="connsiteX1" fmla="*/ 125254 w 5667375"/>
                <a:gd name="connsiteY1" fmla="*/ 2866549 h 2867025"/>
                <a:gd name="connsiteX2" fmla="*/ 7144 w 5667375"/>
                <a:gd name="connsiteY2" fmla="*/ 2789396 h 2867025"/>
                <a:gd name="connsiteX3" fmla="*/ 7144 w 5667375"/>
                <a:gd name="connsiteY3" fmla="*/ 84296 h 2867025"/>
                <a:gd name="connsiteX4" fmla="*/ 125254 w 5667375"/>
                <a:gd name="connsiteY4" fmla="*/ 7144 h 2867025"/>
                <a:gd name="connsiteX5" fmla="*/ 5547837 w 5667375"/>
                <a:gd name="connsiteY5" fmla="*/ 7144 h 2867025"/>
                <a:gd name="connsiteX6" fmla="*/ 5665946 w 5667375"/>
                <a:gd name="connsiteY6" fmla="*/ 84296 h 2867025"/>
                <a:gd name="connsiteX7" fmla="*/ 5665946 w 5667375"/>
                <a:gd name="connsiteY7" fmla="*/ 2789396 h 2867025"/>
                <a:gd name="connsiteX8" fmla="*/ 5546884 w 5667375"/>
                <a:gd name="connsiteY8" fmla="*/ 2866549 h 286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7375" h="2867025">
                  <a:moveTo>
                    <a:pt x="5546884" y="2866549"/>
                  </a:moveTo>
                  <a:lnTo>
                    <a:pt x="125254" y="2866549"/>
                  </a:lnTo>
                  <a:cubicBezTo>
                    <a:pt x="60484" y="2866549"/>
                    <a:pt x="7144" y="2832259"/>
                    <a:pt x="7144" y="2789396"/>
                  </a:cubicBezTo>
                  <a:lnTo>
                    <a:pt x="7144" y="84296"/>
                  </a:lnTo>
                  <a:cubicBezTo>
                    <a:pt x="7144" y="41434"/>
                    <a:pt x="59531" y="7144"/>
                    <a:pt x="125254" y="7144"/>
                  </a:cubicBezTo>
                  <a:lnTo>
                    <a:pt x="5547837" y="7144"/>
                  </a:lnTo>
                  <a:cubicBezTo>
                    <a:pt x="5612606" y="7144"/>
                    <a:pt x="5665946" y="41434"/>
                    <a:pt x="5665946" y="84296"/>
                  </a:cubicBezTo>
                  <a:lnTo>
                    <a:pt x="5665946" y="2789396"/>
                  </a:lnTo>
                  <a:cubicBezTo>
                    <a:pt x="5664994" y="2832259"/>
                    <a:pt x="5612606" y="2866549"/>
                    <a:pt x="5546884" y="2866549"/>
                  </a:cubicBezTo>
                  <a:close/>
                </a:path>
              </a:pathLst>
            </a:custGeom>
            <a:solidFill>
              <a:schemeClr val="tx1"/>
            </a:solidFill>
            <a:ln w="9525" cap="flat">
              <a:noFill/>
              <a:prstDash val="solid"/>
              <a:miter/>
            </a:ln>
          </p:spPr>
          <p:txBody>
            <a:bodyPr rtlCol="0" anchor="ctr"/>
            <a:lstStyle/>
            <a:p>
              <a:pPr algn="l"/>
              <a:endParaRPr lang="en-GB"/>
            </a:p>
          </p:txBody>
        </p:sp>
        <p:sp>
          <p:nvSpPr>
            <p:cNvPr id="8" name="Freeform: Shape 7">
              <a:extLst>
                <a:ext uri="{FF2B5EF4-FFF2-40B4-BE49-F238E27FC236}">
                  <a16:creationId xmlns:a16="http://schemas.microsoft.com/office/drawing/2014/main" id="{00CD2537-EE2E-4CFC-B52D-6093CEE5106A}"/>
                </a:ext>
              </a:extLst>
            </p:cNvPr>
            <p:cNvSpPr/>
            <p:nvPr/>
          </p:nvSpPr>
          <p:spPr>
            <a:xfrm>
              <a:off x="7480716" y="5189436"/>
              <a:ext cx="1350447" cy="12166"/>
            </a:xfrm>
            <a:custGeom>
              <a:avLst/>
              <a:gdLst>
                <a:gd name="connsiteX0" fmla="*/ 7144 w 1057275"/>
                <a:gd name="connsiteY0" fmla="*/ 7144 h 9525"/>
                <a:gd name="connsiteX1" fmla="*/ 1054894 w 1057275"/>
                <a:gd name="connsiteY1" fmla="*/ 7144 h 9525"/>
              </a:gdLst>
              <a:ahLst/>
              <a:cxnLst>
                <a:cxn ang="0">
                  <a:pos x="connsiteX0" y="connsiteY0"/>
                </a:cxn>
                <a:cxn ang="0">
                  <a:pos x="connsiteX1" y="connsiteY1"/>
                </a:cxn>
              </a:cxnLst>
              <a:rect l="l" t="t" r="r" b="b"/>
              <a:pathLst>
                <a:path w="1057275" h="9525">
                  <a:moveTo>
                    <a:pt x="7144" y="7144"/>
                  </a:moveTo>
                  <a:lnTo>
                    <a:pt x="1054894" y="7144"/>
                  </a:lnTo>
                </a:path>
              </a:pathLst>
            </a:custGeom>
            <a:ln w="9525" cap="flat">
              <a:noFill/>
              <a:prstDash val="solid"/>
              <a:miter/>
            </a:ln>
          </p:spPr>
          <p:txBody>
            <a:bodyPr rtlCol="0" anchor="ctr"/>
            <a:lstStyle/>
            <a:p>
              <a:pPr algn="l"/>
              <a:endParaRPr lang="en-GB"/>
            </a:p>
          </p:txBody>
        </p:sp>
        <p:sp>
          <p:nvSpPr>
            <p:cNvPr id="10" name="Freeform: Shape 9">
              <a:extLst>
                <a:ext uri="{FF2B5EF4-FFF2-40B4-BE49-F238E27FC236}">
                  <a16:creationId xmlns:a16="http://schemas.microsoft.com/office/drawing/2014/main" id="{57CDD983-751C-46E1-85BE-78BA89A81EBD}"/>
                </a:ext>
              </a:extLst>
            </p:cNvPr>
            <p:cNvSpPr/>
            <p:nvPr/>
          </p:nvSpPr>
          <p:spPr>
            <a:xfrm>
              <a:off x="7383387" y="6044063"/>
              <a:ext cx="1545106" cy="206825"/>
            </a:xfrm>
            <a:custGeom>
              <a:avLst/>
              <a:gdLst>
                <a:gd name="connsiteX0" fmla="*/ 1131094 w 1209675"/>
                <a:gd name="connsiteY0" fmla="*/ 161449 h 161925"/>
                <a:gd name="connsiteX1" fmla="*/ 83344 w 1209675"/>
                <a:gd name="connsiteY1" fmla="*/ 161449 h 161925"/>
                <a:gd name="connsiteX2" fmla="*/ 7144 w 1209675"/>
                <a:gd name="connsiteY2" fmla="*/ 84296 h 161925"/>
                <a:gd name="connsiteX3" fmla="*/ 83344 w 1209675"/>
                <a:gd name="connsiteY3" fmla="*/ 7144 h 161925"/>
                <a:gd name="connsiteX4" fmla="*/ 1131094 w 1209675"/>
                <a:gd name="connsiteY4" fmla="*/ 7144 h 161925"/>
                <a:gd name="connsiteX5" fmla="*/ 1207294 w 1209675"/>
                <a:gd name="connsiteY5" fmla="*/ 84296 h 161925"/>
                <a:gd name="connsiteX6" fmla="*/ 1131094 w 1209675"/>
                <a:gd name="connsiteY6" fmla="*/ 16144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675" h="161925">
                  <a:moveTo>
                    <a:pt x="1131094" y="161449"/>
                  </a:moveTo>
                  <a:lnTo>
                    <a:pt x="83344" y="161449"/>
                  </a:lnTo>
                  <a:cubicBezTo>
                    <a:pt x="41434" y="161449"/>
                    <a:pt x="7144" y="127159"/>
                    <a:pt x="7144" y="84296"/>
                  </a:cubicBezTo>
                  <a:cubicBezTo>
                    <a:pt x="7144" y="41434"/>
                    <a:pt x="41434" y="7144"/>
                    <a:pt x="83344" y="7144"/>
                  </a:cubicBezTo>
                  <a:lnTo>
                    <a:pt x="1131094" y="7144"/>
                  </a:lnTo>
                  <a:cubicBezTo>
                    <a:pt x="1173004" y="7144"/>
                    <a:pt x="1207294" y="41434"/>
                    <a:pt x="1207294" y="84296"/>
                  </a:cubicBezTo>
                  <a:cubicBezTo>
                    <a:pt x="1206341" y="126206"/>
                    <a:pt x="1173004" y="161449"/>
                    <a:pt x="1131094" y="161449"/>
                  </a:cubicBezTo>
                  <a:close/>
                </a:path>
              </a:pathLst>
            </a:custGeom>
            <a:solidFill>
              <a:schemeClr val="tx1"/>
            </a:solidFill>
            <a:ln w="9525" cap="flat">
              <a:noFill/>
              <a:prstDash val="solid"/>
              <a:miter/>
            </a:ln>
          </p:spPr>
          <p:txBody>
            <a:bodyPr rtlCol="0" anchor="ctr"/>
            <a:lstStyle/>
            <a:p>
              <a:pPr algn="l"/>
              <a:endParaRPr lang="en-GB"/>
            </a:p>
          </p:txBody>
        </p:sp>
        <p:sp>
          <p:nvSpPr>
            <p:cNvPr id="11" name="Freeform: Shape 10">
              <a:extLst>
                <a:ext uri="{FF2B5EF4-FFF2-40B4-BE49-F238E27FC236}">
                  <a16:creationId xmlns:a16="http://schemas.microsoft.com/office/drawing/2014/main" id="{AFF21B45-8CD8-4119-A5D2-92124E737527}"/>
                </a:ext>
              </a:extLst>
            </p:cNvPr>
            <p:cNvSpPr/>
            <p:nvPr/>
          </p:nvSpPr>
          <p:spPr>
            <a:xfrm>
              <a:off x="4675273" y="1043948"/>
              <a:ext cx="6951600" cy="3909600"/>
            </a:xfrm>
            <a:custGeom>
              <a:avLst/>
              <a:gdLst>
                <a:gd name="connsiteX0" fmla="*/ 5487829 w 5553075"/>
                <a:gd name="connsiteY0" fmla="*/ 2249329 h 2247900"/>
                <a:gd name="connsiteX1" fmla="*/ 66199 w 5553075"/>
                <a:gd name="connsiteY1" fmla="*/ 2249329 h 2247900"/>
                <a:gd name="connsiteX2" fmla="*/ 7144 w 5553075"/>
                <a:gd name="connsiteY2" fmla="*/ 2210276 h 2247900"/>
                <a:gd name="connsiteX3" fmla="*/ 7144 w 5553075"/>
                <a:gd name="connsiteY3" fmla="*/ 46196 h 2247900"/>
                <a:gd name="connsiteX4" fmla="*/ 66199 w 5553075"/>
                <a:gd name="connsiteY4" fmla="*/ 7144 h 2247900"/>
                <a:gd name="connsiteX5" fmla="*/ 5488782 w 5553075"/>
                <a:gd name="connsiteY5" fmla="*/ 7144 h 2247900"/>
                <a:gd name="connsiteX6" fmla="*/ 5547837 w 5553075"/>
                <a:gd name="connsiteY6" fmla="*/ 46196 h 2247900"/>
                <a:gd name="connsiteX7" fmla="*/ 5547837 w 5553075"/>
                <a:gd name="connsiteY7" fmla="*/ 2210276 h 2247900"/>
                <a:gd name="connsiteX8" fmla="*/ 5487829 w 5553075"/>
                <a:gd name="connsiteY8" fmla="*/ 2249329 h 22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3075" h="2247900">
                  <a:moveTo>
                    <a:pt x="5487829" y="2249329"/>
                  </a:moveTo>
                  <a:lnTo>
                    <a:pt x="66199" y="2249329"/>
                  </a:lnTo>
                  <a:cubicBezTo>
                    <a:pt x="33814" y="2249329"/>
                    <a:pt x="7144" y="2232184"/>
                    <a:pt x="7144" y="2210276"/>
                  </a:cubicBezTo>
                  <a:lnTo>
                    <a:pt x="7144" y="46196"/>
                  </a:lnTo>
                  <a:cubicBezTo>
                    <a:pt x="7144" y="25241"/>
                    <a:pt x="33814" y="7144"/>
                    <a:pt x="66199" y="7144"/>
                  </a:cubicBezTo>
                  <a:lnTo>
                    <a:pt x="5488782" y="7144"/>
                  </a:lnTo>
                  <a:cubicBezTo>
                    <a:pt x="5521166" y="7144"/>
                    <a:pt x="5547837" y="24289"/>
                    <a:pt x="5547837" y="46196"/>
                  </a:cubicBezTo>
                  <a:lnTo>
                    <a:pt x="5547837" y="2210276"/>
                  </a:lnTo>
                  <a:cubicBezTo>
                    <a:pt x="5546884" y="2232184"/>
                    <a:pt x="5520214" y="2249329"/>
                    <a:pt x="5487829" y="2249329"/>
                  </a:cubicBezTo>
                  <a:close/>
                </a:path>
              </a:pathLst>
            </a:custGeom>
            <a:solidFill>
              <a:srgbClr val="FFFFFF"/>
            </a:solidFill>
            <a:ln w="9525" cap="flat">
              <a:noFill/>
              <a:prstDash val="solid"/>
              <a:miter/>
            </a:ln>
          </p:spPr>
          <p:txBody>
            <a:bodyPr rtlCol="0" anchor="ctr"/>
            <a:lstStyle/>
            <a:p>
              <a:pPr algn="l"/>
              <a:endParaRPr lang="en-GB"/>
            </a:p>
          </p:txBody>
        </p:sp>
        <p:sp>
          <p:nvSpPr>
            <p:cNvPr id="12" name="Freeform: Shape 11">
              <a:extLst>
                <a:ext uri="{FF2B5EF4-FFF2-40B4-BE49-F238E27FC236}">
                  <a16:creationId xmlns:a16="http://schemas.microsoft.com/office/drawing/2014/main" id="{FFD2CBF0-155B-4BEE-95E5-655C58660793}"/>
                </a:ext>
              </a:extLst>
            </p:cNvPr>
            <p:cNvSpPr/>
            <p:nvPr/>
          </p:nvSpPr>
          <p:spPr>
            <a:xfrm>
              <a:off x="4636261" y="5107538"/>
              <a:ext cx="121662" cy="121662"/>
            </a:xfrm>
            <a:custGeom>
              <a:avLst/>
              <a:gdLst>
                <a:gd name="connsiteX0" fmla="*/ 94774 w 95250"/>
                <a:gd name="connsiteY0" fmla="*/ 51911 h 95250"/>
                <a:gd name="connsiteX1" fmla="*/ 50959 w 95250"/>
                <a:gd name="connsiteY1" fmla="*/ 96679 h 95250"/>
                <a:gd name="connsiteX2" fmla="*/ 7144 w 95250"/>
                <a:gd name="connsiteY2" fmla="*/ 51911 h 95250"/>
                <a:gd name="connsiteX3" fmla="*/ 50959 w 95250"/>
                <a:gd name="connsiteY3" fmla="*/ 7144 h 95250"/>
                <a:gd name="connsiteX4" fmla="*/ 94774 w 95250"/>
                <a:gd name="connsiteY4" fmla="*/ 51911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1911"/>
                  </a:moveTo>
                  <a:cubicBezTo>
                    <a:pt x="94774" y="76676"/>
                    <a:pt x="75724" y="96679"/>
                    <a:pt x="50959" y="96679"/>
                  </a:cubicBezTo>
                  <a:cubicBezTo>
                    <a:pt x="27146" y="96679"/>
                    <a:pt x="7144" y="76676"/>
                    <a:pt x="7144" y="51911"/>
                  </a:cubicBezTo>
                  <a:cubicBezTo>
                    <a:pt x="7144" y="27146"/>
                    <a:pt x="26194" y="7144"/>
                    <a:pt x="50959" y="7144"/>
                  </a:cubicBezTo>
                  <a:cubicBezTo>
                    <a:pt x="74771" y="7144"/>
                    <a:pt x="94774" y="27146"/>
                    <a:pt x="94774" y="51911"/>
                  </a:cubicBezTo>
                  <a:close/>
                </a:path>
              </a:pathLst>
            </a:custGeom>
            <a:solidFill>
              <a:srgbClr val="A7A9AC"/>
            </a:solidFill>
            <a:ln w="9525" cap="flat">
              <a:noFill/>
              <a:prstDash val="solid"/>
              <a:miter/>
            </a:ln>
          </p:spPr>
          <p:txBody>
            <a:bodyPr rtlCol="0" anchor="ctr"/>
            <a:lstStyle/>
            <a:p>
              <a:pPr algn="l"/>
              <a:endParaRPr lang="en-GB"/>
            </a:p>
          </p:txBody>
        </p:sp>
        <p:sp>
          <p:nvSpPr>
            <p:cNvPr id="13" name="Freeform: Shape 12">
              <a:extLst>
                <a:ext uri="{FF2B5EF4-FFF2-40B4-BE49-F238E27FC236}">
                  <a16:creationId xmlns:a16="http://schemas.microsoft.com/office/drawing/2014/main" id="{75FAB8F5-4345-4AC4-9995-25F03745248B}"/>
                </a:ext>
              </a:extLst>
            </p:cNvPr>
            <p:cNvSpPr/>
            <p:nvPr/>
          </p:nvSpPr>
          <p:spPr>
            <a:xfrm>
              <a:off x="4830920" y="5103880"/>
              <a:ext cx="121662" cy="121662"/>
            </a:xfrm>
            <a:custGeom>
              <a:avLst/>
              <a:gdLst>
                <a:gd name="connsiteX0" fmla="*/ 94774 w 95250"/>
                <a:gd name="connsiteY0" fmla="*/ 51911 h 95250"/>
                <a:gd name="connsiteX1" fmla="*/ 50959 w 95250"/>
                <a:gd name="connsiteY1" fmla="*/ 96679 h 95250"/>
                <a:gd name="connsiteX2" fmla="*/ 7144 w 95250"/>
                <a:gd name="connsiteY2" fmla="*/ 51911 h 95250"/>
                <a:gd name="connsiteX3" fmla="*/ 50959 w 95250"/>
                <a:gd name="connsiteY3" fmla="*/ 7144 h 95250"/>
                <a:gd name="connsiteX4" fmla="*/ 94774 w 95250"/>
                <a:gd name="connsiteY4" fmla="*/ 51911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1911"/>
                  </a:moveTo>
                  <a:cubicBezTo>
                    <a:pt x="94774" y="76676"/>
                    <a:pt x="75724" y="96679"/>
                    <a:pt x="50959" y="96679"/>
                  </a:cubicBezTo>
                  <a:cubicBezTo>
                    <a:pt x="26194" y="96679"/>
                    <a:pt x="7144" y="76676"/>
                    <a:pt x="7144" y="51911"/>
                  </a:cubicBezTo>
                  <a:cubicBezTo>
                    <a:pt x="7144" y="27146"/>
                    <a:pt x="26194" y="7144"/>
                    <a:pt x="50959" y="7144"/>
                  </a:cubicBezTo>
                  <a:cubicBezTo>
                    <a:pt x="75724" y="7144"/>
                    <a:pt x="94774" y="27146"/>
                    <a:pt x="94774" y="51911"/>
                  </a:cubicBezTo>
                  <a:close/>
                </a:path>
              </a:pathLst>
            </a:custGeom>
            <a:solidFill>
              <a:srgbClr val="FB5A17"/>
            </a:solidFill>
            <a:ln w="9525" cap="flat">
              <a:noFill/>
              <a:prstDash val="solid"/>
              <a:miter/>
            </a:ln>
          </p:spPr>
          <p:txBody>
            <a:bodyPr rtlCol="0" anchor="ctr"/>
            <a:lstStyle/>
            <a:p>
              <a:pPr algn="l"/>
              <a:endParaRPr lang="en-GB"/>
            </a:p>
          </p:txBody>
        </p:sp>
      </p:grpSp>
      <p:sp>
        <p:nvSpPr>
          <p:cNvPr id="9" name="Picture Placeholder">
            <a:extLst>
              <a:ext uri="{FF2B5EF4-FFF2-40B4-BE49-F238E27FC236}">
                <a16:creationId xmlns:a16="http://schemas.microsoft.com/office/drawing/2014/main" id="{332490D2-5D6F-42A7-A1A5-B26419759151}"/>
              </a:ext>
            </a:extLst>
          </p:cNvPr>
          <p:cNvSpPr>
            <a:spLocks noGrp="1"/>
          </p:cNvSpPr>
          <p:nvPr userDrawn="1">
            <p:ph type="pic" sz="quarter" idx="12"/>
          </p:nvPr>
        </p:nvSpPr>
        <p:spPr bwMode="gray">
          <a:xfrm>
            <a:off x="2673430" y="1271821"/>
            <a:ext cx="6845140" cy="3804097"/>
          </a:xfrm>
          <a:solidFill>
            <a:schemeClr val="bg1"/>
          </a:solidFill>
        </p:spPr>
        <p:txBody>
          <a:bodyPr anchor="ctr"/>
          <a:lstStyle>
            <a:lvl1pPr algn="ctr">
              <a:defRPr sz="1600" b="0"/>
            </a:lvl1pPr>
          </a:lstStyle>
          <a:p>
            <a:r>
              <a:rPr lang="en-US"/>
              <a:t>Click icon to add picture</a:t>
            </a:r>
            <a:endParaRPr lang="en-GB"/>
          </a:p>
        </p:txBody>
      </p:sp>
    </p:spTree>
    <p:extLst>
      <p:ext uri="{BB962C8B-B14F-4D97-AF65-F5344CB8AC3E}">
        <p14:creationId xmlns:p14="http://schemas.microsoft.com/office/powerpoint/2010/main" val="897314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omputer + video - no text">
    <p:spTree>
      <p:nvGrpSpPr>
        <p:cNvPr id="1" name=""/>
        <p:cNvGrpSpPr/>
        <p:nvPr/>
      </p:nvGrpSpPr>
      <p:grpSpPr>
        <a:xfrm>
          <a:off x="0" y="0"/>
          <a:ext cx="0" cy="0"/>
          <a:chOff x="0" y="0"/>
          <a:chExt cx="0" cy="0"/>
        </a:xfrm>
      </p:grpSpPr>
      <p:grpSp>
        <p:nvGrpSpPr>
          <p:cNvPr id="17" name="Screen Shapes">
            <a:extLst>
              <a:ext uri="{FF2B5EF4-FFF2-40B4-BE49-F238E27FC236}">
                <a16:creationId xmlns:a16="http://schemas.microsoft.com/office/drawing/2014/main" id="{F78CB947-AFFA-4B63-A0DA-9CCA28AB7BAE}"/>
              </a:ext>
            </a:extLst>
          </p:cNvPr>
          <p:cNvGrpSpPr/>
          <p:nvPr userDrawn="1"/>
        </p:nvGrpSpPr>
        <p:grpSpPr>
          <a:xfrm>
            <a:off x="2471397" y="1117338"/>
            <a:ext cx="7249206" cy="5492714"/>
            <a:chOff x="4531632" y="942217"/>
            <a:chExt cx="7249206" cy="5492714"/>
          </a:xfrm>
        </p:grpSpPr>
        <p:sp>
          <p:nvSpPr>
            <p:cNvPr id="18" name="AutoShape 3">
              <a:extLst>
                <a:ext uri="{FF2B5EF4-FFF2-40B4-BE49-F238E27FC236}">
                  <a16:creationId xmlns:a16="http://schemas.microsoft.com/office/drawing/2014/main" id="{D9813B11-5E0E-4523-9F7A-D38DAD8D14DC}"/>
                </a:ext>
              </a:extLst>
            </p:cNvPr>
            <p:cNvSpPr>
              <a:spLocks noChangeAspect="1" noChangeArrowheads="1" noTextEdit="1"/>
            </p:cNvSpPr>
            <p:nvPr userDrawn="1"/>
          </p:nvSpPr>
          <p:spPr bwMode="auto">
            <a:xfrm>
              <a:off x="4562475" y="964406"/>
              <a:ext cx="7218363"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Shape 18">
              <a:extLst>
                <a:ext uri="{FF2B5EF4-FFF2-40B4-BE49-F238E27FC236}">
                  <a16:creationId xmlns:a16="http://schemas.microsoft.com/office/drawing/2014/main" id="{6B5A5E37-7093-4462-A21D-F4AE2FCE9CB8}"/>
                </a:ext>
              </a:extLst>
            </p:cNvPr>
            <p:cNvSpPr/>
            <p:nvPr/>
          </p:nvSpPr>
          <p:spPr>
            <a:xfrm>
              <a:off x="7699708" y="5461303"/>
              <a:ext cx="900298" cy="693473"/>
            </a:xfrm>
            <a:custGeom>
              <a:avLst/>
              <a:gdLst>
                <a:gd name="connsiteX0" fmla="*/ 704374 w 704850"/>
                <a:gd name="connsiteY0" fmla="*/ 540544 h 542925"/>
                <a:gd name="connsiteX1" fmla="*/ 615791 w 704850"/>
                <a:gd name="connsiteY1" fmla="*/ 7144 h 542925"/>
                <a:gd name="connsiteX2" fmla="*/ 88106 w 704850"/>
                <a:gd name="connsiteY2" fmla="*/ 7144 h 542925"/>
                <a:gd name="connsiteX3" fmla="*/ 7144 w 704850"/>
                <a:gd name="connsiteY3" fmla="*/ 540544 h 542925"/>
              </a:gdLst>
              <a:ahLst/>
              <a:cxnLst>
                <a:cxn ang="0">
                  <a:pos x="connsiteX0" y="connsiteY0"/>
                </a:cxn>
                <a:cxn ang="0">
                  <a:pos x="connsiteX1" y="connsiteY1"/>
                </a:cxn>
                <a:cxn ang="0">
                  <a:pos x="connsiteX2" y="connsiteY2"/>
                </a:cxn>
                <a:cxn ang="0">
                  <a:pos x="connsiteX3" y="connsiteY3"/>
                </a:cxn>
              </a:cxnLst>
              <a:rect l="l" t="t" r="r" b="b"/>
              <a:pathLst>
                <a:path w="704850" h="542925">
                  <a:moveTo>
                    <a:pt x="704374" y="540544"/>
                  </a:moveTo>
                  <a:lnTo>
                    <a:pt x="615791" y="7144"/>
                  </a:lnTo>
                  <a:lnTo>
                    <a:pt x="88106" y="7144"/>
                  </a:lnTo>
                  <a:lnTo>
                    <a:pt x="7144" y="540544"/>
                  </a:lnTo>
                  <a:close/>
                </a:path>
              </a:pathLst>
            </a:custGeom>
            <a:solidFill>
              <a:srgbClr val="003145"/>
            </a:solid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10ADC793-2A40-4957-9665-DBAE3874209F}"/>
                </a:ext>
              </a:extLst>
            </p:cNvPr>
            <p:cNvSpPr/>
            <p:nvPr/>
          </p:nvSpPr>
          <p:spPr>
            <a:xfrm>
              <a:off x="7651530" y="5412638"/>
              <a:ext cx="997628" cy="790802"/>
            </a:xfrm>
            <a:custGeom>
              <a:avLst/>
              <a:gdLst>
                <a:gd name="connsiteX0" fmla="*/ 742093 w 781050"/>
                <a:gd name="connsiteY0" fmla="*/ 617696 h 619125"/>
                <a:gd name="connsiteX1" fmla="*/ 44863 w 781050"/>
                <a:gd name="connsiteY1" fmla="*/ 617696 h 619125"/>
                <a:gd name="connsiteX2" fmla="*/ 16288 w 781050"/>
                <a:gd name="connsiteY2" fmla="*/ 604361 h 619125"/>
                <a:gd name="connsiteX3" fmla="*/ 7715 w 781050"/>
                <a:gd name="connsiteY3" fmla="*/ 572929 h 619125"/>
                <a:gd name="connsiteX4" fmla="*/ 88678 w 781050"/>
                <a:gd name="connsiteY4" fmla="*/ 39529 h 619125"/>
                <a:gd name="connsiteX5" fmla="*/ 125825 w 781050"/>
                <a:gd name="connsiteY5" fmla="*/ 7144 h 619125"/>
                <a:gd name="connsiteX6" fmla="*/ 653510 w 781050"/>
                <a:gd name="connsiteY6" fmla="*/ 7144 h 619125"/>
                <a:gd name="connsiteX7" fmla="*/ 690658 w 781050"/>
                <a:gd name="connsiteY7" fmla="*/ 39529 h 619125"/>
                <a:gd name="connsiteX8" fmla="*/ 779240 w 781050"/>
                <a:gd name="connsiteY8" fmla="*/ 572929 h 619125"/>
                <a:gd name="connsiteX9" fmla="*/ 770668 w 781050"/>
                <a:gd name="connsiteY9" fmla="*/ 604361 h 619125"/>
                <a:gd name="connsiteX10" fmla="*/ 742093 w 781050"/>
                <a:gd name="connsiteY10" fmla="*/ 617696 h 619125"/>
                <a:gd name="connsiteX11" fmla="*/ 88678 w 781050"/>
                <a:gd name="connsiteY11" fmla="*/ 540544 h 619125"/>
                <a:gd name="connsiteX12" fmla="*/ 697325 w 781050"/>
                <a:gd name="connsiteY12" fmla="*/ 540544 h 619125"/>
                <a:gd name="connsiteX13" fmla="*/ 621125 w 781050"/>
                <a:gd name="connsiteY13" fmla="*/ 84296 h 619125"/>
                <a:gd name="connsiteX14" fmla="*/ 158210 w 781050"/>
                <a:gd name="connsiteY14" fmla="*/ 84296 h 619125"/>
                <a:gd name="connsiteX15" fmla="*/ 88678 w 781050"/>
                <a:gd name="connsiteY15" fmla="*/ 54054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81050" h="619125">
                  <a:moveTo>
                    <a:pt x="742093" y="617696"/>
                  </a:moveTo>
                  <a:lnTo>
                    <a:pt x="44863" y="617696"/>
                  </a:lnTo>
                  <a:cubicBezTo>
                    <a:pt x="33433" y="617696"/>
                    <a:pt x="22955" y="612934"/>
                    <a:pt x="16288" y="604361"/>
                  </a:cubicBezTo>
                  <a:cubicBezTo>
                    <a:pt x="8668" y="595789"/>
                    <a:pt x="5810" y="584359"/>
                    <a:pt x="7715" y="572929"/>
                  </a:cubicBezTo>
                  <a:lnTo>
                    <a:pt x="88678" y="39529"/>
                  </a:lnTo>
                  <a:cubicBezTo>
                    <a:pt x="91535" y="20479"/>
                    <a:pt x="107728" y="7144"/>
                    <a:pt x="125825" y="7144"/>
                  </a:cubicBezTo>
                  <a:lnTo>
                    <a:pt x="653510" y="7144"/>
                  </a:lnTo>
                  <a:cubicBezTo>
                    <a:pt x="671608" y="7144"/>
                    <a:pt x="687800" y="20479"/>
                    <a:pt x="690658" y="39529"/>
                  </a:cubicBezTo>
                  <a:lnTo>
                    <a:pt x="779240" y="572929"/>
                  </a:lnTo>
                  <a:cubicBezTo>
                    <a:pt x="781145" y="584359"/>
                    <a:pt x="778288" y="595789"/>
                    <a:pt x="770668" y="604361"/>
                  </a:cubicBezTo>
                  <a:cubicBezTo>
                    <a:pt x="764000" y="611981"/>
                    <a:pt x="753523" y="617696"/>
                    <a:pt x="742093" y="617696"/>
                  </a:cubicBezTo>
                  <a:close/>
                  <a:moveTo>
                    <a:pt x="88678" y="540544"/>
                  </a:moveTo>
                  <a:lnTo>
                    <a:pt x="697325" y="540544"/>
                  </a:lnTo>
                  <a:lnTo>
                    <a:pt x="621125" y="84296"/>
                  </a:lnTo>
                  <a:lnTo>
                    <a:pt x="158210" y="84296"/>
                  </a:lnTo>
                  <a:lnTo>
                    <a:pt x="88678" y="540544"/>
                  </a:lnTo>
                  <a:close/>
                </a:path>
              </a:pathLst>
            </a:custGeom>
            <a:solidFill>
              <a:srgbClr val="003145"/>
            </a:solid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BC4664D7-C5DA-41C0-B022-0108540ED583}"/>
                </a:ext>
              </a:extLst>
            </p:cNvPr>
            <p:cNvSpPr/>
            <p:nvPr/>
          </p:nvSpPr>
          <p:spPr>
            <a:xfrm>
              <a:off x="4682493" y="1040765"/>
              <a:ext cx="6934728" cy="3467364"/>
            </a:xfrm>
            <a:custGeom>
              <a:avLst/>
              <a:gdLst>
                <a:gd name="connsiteX0" fmla="*/ 7144 w 5429250"/>
                <a:gd name="connsiteY0" fmla="*/ 7144 h 2714625"/>
                <a:gd name="connsiteX1" fmla="*/ 5428774 w 5429250"/>
                <a:gd name="connsiteY1" fmla="*/ 7144 h 2714625"/>
                <a:gd name="connsiteX2" fmla="*/ 5428774 w 5429250"/>
                <a:gd name="connsiteY2" fmla="*/ 2712244 h 2714625"/>
                <a:gd name="connsiteX3" fmla="*/ 7144 w 5429250"/>
                <a:gd name="connsiteY3" fmla="*/ 2712244 h 2714625"/>
              </a:gdLst>
              <a:ahLst/>
              <a:cxnLst>
                <a:cxn ang="0">
                  <a:pos x="connsiteX0" y="connsiteY0"/>
                </a:cxn>
                <a:cxn ang="0">
                  <a:pos x="connsiteX1" y="connsiteY1"/>
                </a:cxn>
                <a:cxn ang="0">
                  <a:pos x="connsiteX2" y="connsiteY2"/>
                </a:cxn>
                <a:cxn ang="0">
                  <a:pos x="connsiteX3" y="connsiteY3"/>
                </a:cxn>
              </a:cxnLst>
              <a:rect l="l" t="t" r="r" b="b"/>
              <a:pathLst>
                <a:path w="5429250" h="2714625">
                  <a:moveTo>
                    <a:pt x="7144" y="7144"/>
                  </a:moveTo>
                  <a:lnTo>
                    <a:pt x="5428774" y="7144"/>
                  </a:lnTo>
                  <a:lnTo>
                    <a:pt x="5428774" y="2712244"/>
                  </a:lnTo>
                  <a:lnTo>
                    <a:pt x="7144" y="2712244"/>
                  </a:lnTo>
                  <a:close/>
                </a:path>
              </a:pathLst>
            </a:custGeom>
            <a:solidFill>
              <a:srgbClr val="003145"/>
            </a:solid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A0147E95-B5A0-444C-A13F-A05A7B7747A6}"/>
                </a:ext>
              </a:extLst>
            </p:cNvPr>
            <p:cNvSpPr/>
            <p:nvPr/>
          </p:nvSpPr>
          <p:spPr>
            <a:xfrm>
              <a:off x="4531632" y="942217"/>
              <a:ext cx="7238883" cy="4519085"/>
            </a:xfrm>
            <a:custGeom>
              <a:avLst/>
              <a:gdLst>
                <a:gd name="connsiteX0" fmla="*/ 5546884 w 5667375"/>
                <a:gd name="connsiteY0" fmla="*/ 2866549 h 2867025"/>
                <a:gd name="connsiteX1" fmla="*/ 125254 w 5667375"/>
                <a:gd name="connsiteY1" fmla="*/ 2866549 h 2867025"/>
                <a:gd name="connsiteX2" fmla="*/ 7144 w 5667375"/>
                <a:gd name="connsiteY2" fmla="*/ 2789396 h 2867025"/>
                <a:gd name="connsiteX3" fmla="*/ 7144 w 5667375"/>
                <a:gd name="connsiteY3" fmla="*/ 84296 h 2867025"/>
                <a:gd name="connsiteX4" fmla="*/ 125254 w 5667375"/>
                <a:gd name="connsiteY4" fmla="*/ 7144 h 2867025"/>
                <a:gd name="connsiteX5" fmla="*/ 5547837 w 5667375"/>
                <a:gd name="connsiteY5" fmla="*/ 7144 h 2867025"/>
                <a:gd name="connsiteX6" fmla="*/ 5665946 w 5667375"/>
                <a:gd name="connsiteY6" fmla="*/ 84296 h 2867025"/>
                <a:gd name="connsiteX7" fmla="*/ 5665946 w 5667375"/>
                <a:gd name="connsiteY7" fmla="*/ 2789396 h 2867025"/>
                <a:gd name="connsiteX8" fmla="*/ 5546884 w 5667375"/>
                <a:gd name="connsiteY8" fmla="*/ 2866549 h 286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7375" h="2867025">
                  <a:moveTo>
                    <a:pt x="5546884" y="2866549"/>
                  </a:moveTo>
                  <a:lnTo>
                    <a:pt x="125254" y="2866549"/>
                  </a:lnTo>
                  <a:cubicBezTo>
                    <a:pt x="60484" y="2866549"/>
                    <a:pt x="7144" y="2832259"/>
                    <a:pt x="7144" y="2789396"/>
                  </a:cubicBezTo>
                  <a:lnTo>
                    <a:pt x="7144" y="84296"/>
                  </a:lnTo>
                  <a:cubicBezTo>
                    <a:pt x="7144" y="41434"/>
                    <a:pt x="59531" y="7144"/>
                    <a:pt x="125254" y="7144"/>
                  </a:cubicBezTo>
                  <a:lnTo>
                    <a:pt x="5547837" y="7144"/>
                  </a:lnTo>
                  <a:cubicBezTo>
                    <a:pt x="5612606" y="7144"/>
                    <a:pt x="5665946" y="41434"/>
                    <a:pt x="5665946" y="84296"/>
                  </a:cubicBezTo>
                  <a:lnTo>
                    <a:pt x="5665946" y="2789396"/>
                  </a:lnTo>
                  <a:cubicBezTo>
                    <a:pt x="5664994" y="2832259"/>
                    <a:pt x="5612606" y="2866549"/>
                    <a:pt x="5546884" y="2866549"/>
                  </a:cubicBezTo>
                  <a:close/>
                </a:path>
              </a:pathLst>
            </a:custGeom>
            <a:solidFill>
              <a:srgbClr val="003145"/>
            </a:solid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C11DC2D7-D877-4138-B3A2-FCCD66BF6E4D}"/>
                </a:ext>
              </a:extLst>
            </p:cNvPr>
            <p:cNvSpPr/>
            <p:nvPr/>
          </p:nvSpPr>
          <p:spPr>
            <a:xfrm>
              <a:off x="7480716" y="5189436"/>
              <a:ext cx="1350447" cy="12166"/>
            </a:xfrm>
            <a:custGeom>
              <a:avLst/>
              <a:gdLst>
                <a:gd name="connsiteX0" fmla="*/ 7144 w 1057275"/>
                <a:gd name="connsiteY0" fmla="*/ 7144 h 9525"/>
                <a:gd name="connsiteX1" fmla="*/ 1054894 w 1057275"/>
                <a:gd name="connsiteY1" fmla="*/ 7144 h 9525"/>
              </a:gdLst>
              <a:ahLst/>
              <a:cxnLst>
                <a:cxn ang="0">
                  <a:pos x="connsiteX0" y="connsiteY0"/>
                </a:cxn>
                <a:cxn ang="0">
                  <a:pos x="connsiteX1" y="connsiteY1"/>
                </a:cxn>
              </a:cxnLst>
              <a:rect l="l" t="t" r="r" b="b"/>
              <a:pathLst>
                <a:path w="1057275" h="9525">
                  <a:moveTo>
                    <a:pt x="7144" y="7144"/>
                  </a:moveTo>
                  <a:lnTo>
                    <a:pt x="1054894" y="7144"/>
                  </a:lnTo>
                </a:path>
              </a:pathLst>
            </a:custGeom>
            <a:ln w="9525"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544DB8EB-DA72-43D7-A4B0-C2C7901E9239}"/>
                </a:ext>
              </a:extLst>
            </p:cNvPr>
            <p:cNvSpPr/>
            <p:nvPr/>
          </p:nvSpPr>
          <p:spPr>
            <a:xfrm>
              <a:off x="7383387" y="6044063"/>
              <a:ext cx="1545106" cy="206825"/>
            </a:xfrm>
            <a:custGeom>
              <a:avLst/>
              <a:gdLst>
                <a:gd name="connsiteX0" fmla="*/ 1131094 w 1209675"/>
                <a:gd name="connsiteY0" fmla="*/ 161449 h 161925"/>
                <a:gd name="connsiteX1" fmla="*/ 83344 w 1209675"/>
                <a:gd name="connsiteY1" fmla="*/ 161449 h 161925"/>
                <a:gd name="connsiteX2" fmla="*/ 7144 w 1209675"/>
                <a:gd name="connsiteY2" fmla="*/ 84296 h 161925"/>
                <a:gd name="connsiteX3" fmla="*/ 83344 w 1209675"/>
                <a:gd name="connsiteY3" fmla="*/ 7144 h 161925"/>
                <a:gd name="connsiteX4" fmla="*/ 1131094 w 1209675"/>
                <a:gd name="connsiteY4" fmla="*/ 7144 h 161925"/>
                <a:gd name="connsiteX5" fmla="*/ 1207294 w 1209675"/>
                <a:gd name="connsiteY5" fmla="*/ 84296 h 161925"/>
                <a:gd name="connsiteX6" fmla="*/ 1131094 w 1209675"/>
                <a:gd name="connsiteY6" fmla="*/ 16144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675" h="161925">
                  <a:moveTo>
                    <a:pt x="1131094" y="161449"/>
                  </a:moveTo>
                  <a:lnTo>
                    <a:pt x="83344" y="161449"/>
                  </a:lnTo>
                  <a:cubicBezTo>
                    <a:pt x="41434" y="161449"/>
                    <a:pt x="7144" y="127159"/>
                    <a:pt x="7144" y="84296"/>
                  </a:cubicBezTo>
                  <a:cubicBezTo>
                    <a:pt x="7144" y="41434"/>
                    <a:pt x="41434" y="7144"/>
                    <a:pt x="83344" y="7144"/>
                  </a:cubicBezTo>
                  <a:lnTo>
                    <a:pt x="1131094" y="7144"/>
                  </a:lnTo>
                  <a:cubicBezTo>
                    <a:pt x="1173004" y="7144"/>
                    <a:pt x="1207294" y="41434"/>
                    <a:pt x="1207294" y="84296"/>
                  </a:cubicBezTo>
                  <a:cubicBezTo>
                    <a:pt x="1206341" y="126206"/>
                    <a:pt x="1173004" y="161449"/>
                    <a:pt x="1131094" y="161449"/>
                  </a:cubicBezTo>
                  <a:close/>
                </a:path>
              </a:pathLst>
            </a:custGeom>
            <a:solidFill>
              <a:srgbClr val="003145"/>
            </a:solidFill>
            <a:ln w="9525"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CB9F3995-4128-4A2B-BFC2-94E4EEAE630C}"/>
                </a:ext>
              </a:extLst>
            </p:cNvPr>
            <p:cNvSpPr/>
            <p:nvPr/>
          </p:nvSpPr>
          <p:spPr>
            <a:xfrm>
              <a:off x="4675273" y="1043948"/>
              <a:ext cx="6951600" cy="3909600"/>
            </a:xfrm>
            <a:custGeom>
              <a:avLst/>
              <a:gdLst>
                <a:gd name="connsiteX0" fmla="*/ 5487829 w 5553075"/>
                <a:gd name="connsiteY0" fmla="*/ 2249329 h 2247900"/>
                <a:gd name="connsiteX1" fmla="*/ 66199 w 5553075"/>
                <a:gd name="connsiteY1" fmla="*/ 2249329 h 2247900"/>
                <a:gd name="connsiteX2" fmla="*/ 7144 w 5553075"/>
                <a:gd name="connsiteY2" fmla="*/ 2210276 h 2247900"/>
                <a:gd name="connsiteX3" fmla="*/ 7144 w 5553075"/>
                <a:gd name="connsiteY3" fmla="*/ 46196 h 2247900"/>
                <a:gd name="connsiteX4" fmla="*/ 66199 w 5553075"/>
                <a:gd name="connsiteY4" fmla="*/ 7144 h 2247900"/>
                <a:gd name="connsiteX5" fmla="*/ 5488782 w 5553075"/>
                <a:gd name="connsiteY5" fmla="*/ 7144 h 2247900"/>
                <a:gd name="connsiteX6" fmla="*/ 5547837 w 5553075"/>
                <a:gd name="connsiteY6" fmla="*/ 46196 h 2247900"/>
                <a:gd name="connsiteX7" fmla="*/ 5547837 w 5553075"/>
                <a:gd name="connsiteY7" fmla="*/ 2210276 h 2247900"/>
                <a:gd name="connsiteX8" fmla="*/ 5487829 w 5553075"/>
                <a:gd name="connsiteY8" fmla="*/ 2249329 h 22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3075" h="2247900">
                  <a:moveTo>
                    <a:pt x="5487829" y="2249329"/>
                  </a:moveTo>
                  <a:lnTo>
                    <a:pt x="66199" y="2249329"/>
                  </a:lnTo>
                  <a:cubicBezTo>
                    <a:pt x="33814" y="2249329"/>
                    <a:pt x="7144" y="2232184"/>
                    <a:pt x="7144" y="2210276"/>
                  </a:cubicBezTo>
                  <a:lnTo>
                    <a:pt x="7144" y="46196"/>
                  </a:lnTo>
                  <a:cubicBezTo>
                    <a:pt x="7144" y="25241"/>
                    <a:pt x="33814" y="7144"/>
                    <a:pt x="66199" y="7144"/>
                  </a:cubicBezTo>
                  <a:lnTo>
                    <a:pt x="5488782" y="7144"/>
                  </a:lnTo>
                  <a:cubicBezTo>
                    <a:pt x="5521166" y="7144"/>
                    <a:pt x="5547837" y="24289"/>
                    <a:pt x="5547837" y="46196"/>
                  </a:cubicBezTo>
                  <a:lnTo>
                    <a:pt x="5547837" y="2210276"/>
                  </a:lnTo>
                  <a:cubicBezTo>
                    <a:pt x="5546884" y="2232184"/>
                    <a:pt x="5520214" y="2249329"/>
                    <a:pt x="5487829" y="2249329"/>
                  </a:cubicBezTo>
                  <a:close/>
                </a:path>
              </a:pathLst>
            </a:custGeom>
            <a:solidFill>
              <a:srgbClr val="FFFFFF"/>
            </a:solidFill>
            <a:ln w="9525"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CCD84F27-E30F-4280-890B-7AF772A82356}"/>
                </a:ext>
              </a:extLst>
            </p:cNvPr>
            <p:cNvSpPr/>
            <p:nvPr/>
          </p:nvSpPr>
          <p:spPr>
            <a:xfrm>
              <a:off x="4636261" y="5107538"/>
              <a:ext cx="121662" cy="121662"/>
            </a:xfrm>
            <a:custGeom>
              <a:avLst/>
              <a:gdLst>
                <a:gd name="connsiteX0" fmla="*/ 94774 w 95250"/>
                <a:gd name="connsiteY0" fmla="*/ 51911 h 95250"/>
                <a:gd name="connsiteX1" fmla="*/ 50959 w 95250"/>
                <a:gd name="connsiteY1" fmla="*/ 96679 h 95250"/>
                <a:gd name="connsiteX2" fmla="*/ 7144 w 95250"/>
                <a:gd name="connsiteY2" fmla="*/ 51911 h 95250"/>
                <a:gd name="connsiteX3" fmla="*/ 50959 w 95250"/>
                <a:gd name="connsiteY3" fmla="*/ 7144 h 95250"/>
                <a:gd name="connsiteX4" fmla="*/ 94774 w 95250"/>
                <a:gd name="connsiteY4" fmla="*/ 51911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1911"/>
                  </a:moveTo>
                  <a:cubicBezTo>
                    <a:pt x="94774" y="76676"/>
                    <a:pt x="75724" y="96679"/>
                    <a:pt x="50959" y="96679"/>
                  </a:cubicBezTo>
                  <a:cubicBezTo>
                    <a:pt x="27146" y="96679"/>
                    <a:pt x="7144" y="76676"/>
                    <a:pt x="7144" y="51911"/>
                  </a:cubicBezTo>
                  <a:cubicBezTo>
                    <a:pt x="7144" y="27146"/>
                    <a:pt x="26194" y="7144"/>
                    <a:pt x="50959" y="7144"/>
                  </a:cubicBezTo>
                  <a:cubicBezTo>
                    <a:pt x="74771" y="7144"/>
                    <a:pt x="94774" y="27146"/>
                    <a:pt x="94774" y="51911"/>
                  </a:cubicBezTo>
                  <a:close/>
                </a:path>
              </a:pathLst>
            </a:custGeom>
            <a:solidFill>
              <a:srgbClr val="A7A9AC"/>
            </a:solidFill>
            <a:ln w="9525"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86A168EA-95B0-446F-857A-E3FA35E7D733}"/>
                </a:ext>
              </a:extLst>
            </p:cNvPr>
            <p:cNvSpPr/>
            <p:nvPr/>
          </p:nvSpPr>
          <p:spPr>
            <a:xfrm>
              <a:off x="4830920" y="5103880"/>
              <a:ext cx="121662" cy="121662"/>
            </a:xfrm>
            <a:custGeom>
              <a:avLst/>
              <a:gdLst>
                <a:gd name="connsiteX0" fmla="*/ 94774 w 95250"/>
                <a:gd name="connsiteY0" fmla="*/ 51911 h 95250"/>
                <a:gd name="connsiteX1" fmla="*/ 50959 w 95250"/>
                <a:gd name="connsiteY1" fmla="*/ 96679 h 95250"/>
                <a:gd name="connsiteX2" fmla="*/ 7144 w 95250"/>
                <a:gd name="connsiteY2" fmla="*/ 51911 h 95250"/>
                <a:gd name="connsiteX3" fmla="*/ 50959 w 95250"/>
                <a:gd name="connsiteY3" fmla="*/ 7144 h 95250"/>
                <a:gd name="connsiteX4" fmla="*/ 94774 w 95250"/>
                <a:gd name="connsiteY4" fmla="*/ 51911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1911"/>
                  </a:moveTo>
                  <a:cubicBezTo>
                    <a:pt x="94774" y="76676"/>
                    <a:pt x="75724" y="96679"/>
                    <a:pt x="50959" y="96679"/>
                  </a:cubicBezTo>
                  <a:cubicBezTo>
                    <a:pt x="26194" y="96679"/>
                    <a:pt x="7144" y="76676"/>
                    <a:pt x="7144" y="51911"/>
                  </a:cubicBezTo>
                  <a:cubicBezTo>
                    <a:pt x="7144" y="27146"/>
                    <a:pt x="26194" y="7144"/>
                    <a:pt x="50959" y="7144"/>
                  </a:cubicBezTo>
                  <a:cubicBezTo>
                    <a:pt x="75724" y="7144"/>
                    <a:pt x="94774" y="27146"/>
                    <a:pt x="94774" y="51911"/>
                  </a:cubicBezTo>
                  <a:close/>
                </a:path>
              </a:pathLst>
            </a:custGeom>
            <a:solidFill>
              <a:srgbClr val="FB5A17"/>
            </a:solidFill>
            <a:ln w="9525" cap="flat">
              <a:noFill/>
              <a:prstDash val="solid"/>
              <a:miter/>
            </a:ln>
          </p:spPr>
          <p:txBody>
            <a:bodyPr rtlCol="0" anchor="ctr"/>
            <a:lstStyle/>
            <a:p>
              <a:endParaRPr lang="en-GB"/>
            </a:p>
          </p:txBody>
        </p:sp>
      </p:grpSp>
      <p:sp>
        <p:nvSpPr>
          <p:cNvPr id="42" name="Video Placeholder">
            <a:extLst>
              <a:ext uri="{FF2B5EF4-FFF2-40B4-BE49-F238E27FC236}">
                <a16:creationId xmlns:a16="http://schemas.microsoft.com/office/drawing/2014/main" id="{F3FFC23C-09CB-4BAF-BBBD-BD49AA9C9ABA}"/>
              </a:ext>
            </a:extLst>
          </p:cNvPr>
          <p:cNvSpPr>
            <a:spLocks noGrp="1"/>
          </p:cNvSpPr>
          <p:nvPr>
            <p:ph type="media" sz="quarter" idx="13"/>
            <p:custDataLst>
              <p:tags r:id="rId1"/>
            </p:custDataLst>
          </p:nvPr>
        </p:nvSpPr>
        <p:spPr bwMode="gray">
          <a:xfrm>
            <a:off x="2666351" y="1326428"/>
            <a:ext cx="6859298" cy="3714538"/>
          </a:xfrm>
          <a:solidFill>
            <a:schemeClr val="bg1"/>
          </a:solidFill>
        </p:spPr>
        <p:txBody>
          <a:bodyPr/>
          <a:lstStyle/>
          <a:p>
            <a:r>
              <a:rPr lang="en-US"/>
              <a:t>Click icon to add media</a:t>
            </a:r>
            <a:endParaRPr lang="en-GB"/>
          </a:p>
        </p:txBody>
      </p:sp>
    </p:spTree>
    <p:extLst>
      <p:ext uri="{BB962C8B-B14F-4D97-AF65-F5344CB8AC3E}">
        <p14:creationId xmlns:p14="http://schemas.microsoft.com/office/powerpoint/2010/main" val="140016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Billboard + image">
    <p:spTree>
      <p:nvGrpSpPr>
        <p:cNvPr id="1" name=""/>
        <p:cNvGrpSpPr/>
        <p:nvPr/>
      </p:nvGrpSpPr>
      <p:grpSpPr>
        <a:xfrm>
          <a:off x="0" y="0"/>
          <a:ext cx="0" cy="0"/>
          <a:chOff x="0" y="0"/>
          <a:chExt cx="0" cy="0"/>
        </a:xfrm>
      </p:grpSpPr>
      <p:grpSp>
        <p:nvGrpSpPr>
          <p:cNvPr id="4" name="Screen Shapes">
            <a:extLst>
              <a:ext uri="{FF2B5EF4-FFF2-40B4-BE49-F238E27FC236}">
                <a16:creationId xmlns:a16="http://schemas.microsoft.com/office/drawing/2014/main" id="{6A471B69-7F83-4F22-AAB8-A5D9F7493AA2}"/>
              </a:ext>
            </a:extLst>
          </p:cNvPr>
          <p:cNvGrpSpPr/>
          <p:nvPr userDrawn="1"/>
        </p:nvGrpSpPr>
        <p:grpSpPr>
          <a:xfrm>
            <a:off x="4583339" y="1556792"/>
            <a:ext cx="7211982" cy="4879699"/>
            <a:chOff x="4583339" y="1556792"/>
            <a:chExt cx="7211982" cy="4879699"/>
          </a:xfrm>
        </p:grpSpPr>
        <p:sp>
          <p:nvSpPr>
            <p:cNvPr id="11" name="Screen Shape">
              <a:extLst>
                <a:ext uri="{FF2B5EF4-FFF2-40B4-BE49-F238E27FC236}">
                  <a16:creationId xmlns:a16="http://schemas.microsoft.com/office/drawing/2014/main" id="{6FACE3AF-714C-48AE-9492-71A97B709062}"/>
                </a:ext>
              </a:extLst>
            </p:cNvPr>
            <p:cNvSpPr>
              <a:spLocks noChangeArrowheads="1"/>
            </p:cNvSpPr>
            <p:nvPr userDrawn="1"/>
          </p:nvSpPr>
          <p:spPr bwMode="auto">
            <a:xfrm>
              <a:off x="4583339" y="1556792"/>
              <a:ext cx="7211982" cy="419025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3" name="Screen Leg L">
              <a:extLst>
                <a:ext uri="{FF2B5EF4-FFF2-40B4-BE49-F238E27FC236}">
                  <a16:creationId xmlns:a16="http://schemas.microsoft.com/office/drawing/2014/main" id="{ED0278E6-D5A7-4F82-89CD-0DE6F8EB7FD5}"/>
                </a:ext>
              </a:extLst>
            </p:cNvPr>
            <p:cNvSpPr>
              <a:spLocks noChangeArrowheads="1"/>
            </p:cNvSpPr>
            <p:nvPr userDrawn="1"/>
          </p:nvSpPr>
          <p:spPr bwMode="auto">
            <a:xfrm>
              <a:off x="5263481" y="6157891"/>
              <a:ext cx="277471" cy="27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Rectangle 41">
              <a:extLst>
                <a:ext uri="{FF2B5EF4-FFF2-40B4-BE49-F238E27FC236}">
                  <a16:creationId xmlns:a16="http://schemas.microsoft.com/office/drawing/2014/main" id="{5F130D6E-7BD1-49CA-A4D3-CC87A06AA659}"/>
                </a:ext>
              </a:extLst>
            </p:cNvPr>
            <p:cNvSpPr>
              <a:spLocks noChangeArrowheads="1"/>
            </p:cNvSpPr>
            <p:nvPr userDrawn="1"/>
          </p:nvSpPr>
          <p:spPr bwMode="auto">
            <a:xfrm>
              <a:off x="5263481" y="5747051"/>
              <a:ext cx="277471" cy="68944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Rectangle 43">
              <a:extLst>
                <a:ext uri="{FF2B5EF4-FFF2-40B4-BE49-F238E27FC236}">
                  <a16:creationId xmlns:a16="http://schemas.microsoft.com/office/drawing/2014/main" id="{97111A34-713D-48EA-B249-C8DF16976FF5}"/>
                </a:ext>
              </a:extLst>
            </p:cNvPr>
            <p:cNvSpPr>
              <a:spLocks noChangeArrowheads="1"/>
            </p:cNvSpPr>
            <p:nvPr userDrawn="1"/>
          </p:nvSpPr>
          <p:spPr bwMode="auto">
            <a:xfrm>
              <a:off x="11089237" y="5747051"/>
              <a:ext cx="277471" cy="68944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Screen Leg R">
              <a:extLst>
                <a:ext uri="{FF2B5EF4-FFF2-40B4-BE49-F238E27FC236}">
                  <a16:creationId xmlns:a16="http://schemas.microsoft.com/office/drawing/2014/main" id="{B5CCE92B-6AB7-414D-985A-C153F6AF6E94}"/>
                </a:ext>
              </a:extLst>
            </p:cNvPr>
            <p:cNvSpPr>
              <a:spLocks/>
            </p:cNvSpPr>
            <p:nvPr userDrawn="1"/>
          </p:nvSpPr>
          <p:spPr bwMode="auto">
            <a:xfrm>
              <a:off x="11089237" y="6157891"/>
              <a:ext cx="277471" cy="278599"/>
            </a:xfrm>
            <a:custGeom>
              <a:avLst/>
              <a:gdLst>
                <a:gd name="T0" fmla="*/ 0 w 246"/>
                <a:gd name="T1" fmla="*/ 247 h 247"/>
                <a:gd name="T2" fmla="*/ 0 w 246"/>
                <a:gd name="T3" fmla="*/ 0 h 247"/>
                <a:gd name="T4" fmla="*/ 246 w 246"/>
                <a:gd name="T5" fmla="*/ 0 h 247"/>
                <a:gd name="T6" fmla="*/ 246 w 246"/>
                <a:gd name="T7" fmla="*/ 247 h 247"/>
              </a:gdLst>
              <a:ahLst/>
              <a:cxnLst>
                <a:cxn ang="0">
                  <a:pos x="T0" y="T1"/>
                </a:cxn>
                <a:cxn ang="0">
                  <a:pos x="T2" y="T3"/>
                </a:cxn>
                <a:cxn ang="0">
                  <a:pos x="T4" y="T5"/>
                </a:cxn>
                <a:cxn ang="0">
                  <a:pos x="T6" y="T7"/>
                </a:cxn>
              </a:cxnLst>
              <a:rect l="0" t="0" r="r" b="b"/>
              <a:pathLst>
                <a:path w="246" h="247">
                  <a:moveTo>
                    <a:pt x="0" y="247"/>
                  </a:moveTo>
                  <a:lnTo>
                    <a:pt x="0" y="0"/>
                  </a:lnTo>
                  <a:lnTo>
                    <a:pt x="246" y="0"/>
                  </a:lnTo>
                  <a:lnTo>
                    <a:pt x="246" y="2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6" name="Screen Caption">
            <a:extLst>
              <a:ext uri="{FF2B5EF4-FFF2-40B4-BE49-F238E27FC236}">
                <a16:creationId xmlns:a16="http://schemas.microsoft.com/office/drawing/2014/main" id="{754214C0-4B65-4DC4-8988-21A937E18ABD}"/>
              </a:ext>
            </a:extLst>
          </p:cNvPr>
          <p:cNvSpPr>
            <a:spLocks noGrp="1"/>
          </p:cNvSpPr>
          <p:nvPr userDrawn="1">
            <p:ph type="body" sz="quarter" idx="12"/>
          </p:nvPr>
        </p:nvSpPr>
        <p:spPr>
          <a:xfrm>
            <a:off x="5998580" y="4997274"/>
            <a:ext cx="4381500" cy="555625"/>
          </a:xfrm>
          <a:solidFill>
            <a:schemeClr val="bg1"/>
          </a:solidFill>
        </p:spPr>
        <p:txBody>
          <a:bodyPr/>
          <a:lstStyle>
            <a:lvl1pPr algn="ctr">
              <a:defRPr/>
            </a:lvl1pPr>
          </a:lstStyle>
          <a:p>
            <a:pPr lvl="0"/>
            <a:r>
              <a:rPr lang="en-US"/>
              <a:t>Click to edit Master text styles</a:t>
            </a:r>
          </a:p>
        </p:txBody>
      </p:sp>
      <p:sp>
        <p:nvSpPr>
          <p:cNvPr id="18" name="Picture Placeholder">
            <a:extLst>
              <a:ext uri="{FF2B5EF4-FFF2-40B4-BE49-F238E27FC236}">
                <a16:creationId xmlns:a16="http://schemas.microsoft.com/office/drawing/2014/main" id="{6BF5AA0E-B1D1-4294-8099-EABC0AE3B54D}"/>
              </a:ext>
            </a:extLst>
          </p:cNvPr>
          <p:cNvSpPr>
            <a:spLocks noGrp="1"/>
          </p:cNvSpPr>
          <p:nvPr userDrawn="1">
            <p:ph type="pic" sz="quarter" idx="13"/>
          </p:nvPr>
        </p:nvSpPr>
        <p:spPr>
          <a:xfrm>
            <a:off x="4925218" y="1921849"/>
            <a:ext cx="6480176" cy="2948891"/>
          </a:xfrm>
          <a:solidFill>
            <a:schemeClr val="bg1"/>
          </a:solidFill>
        </p:spPr>
        <p:txBody>
          <a:bodyPr anchor="ctr"/>
          <a:lstStyle>
            <a:lvl1pPr algn="ctr">
              <a:defRPr sz="1600" b="0"/>
            </a:lvl1pPr>
          </a:lstStyle>
          <a:p>
            <a:r>
              <a:rPr lang="en-US"/>
              <a:t>Click icon to add picture</a:t>
            </a:r>
            <a:endParaRPr lang="en-GB"/>
          </a:p>
        </p:txBody>
      </p:sp>
      <p:sp>
        <p:nvSpPr>
          <p:cNvPr id="22" name="Text">
            <a:extLst>
              <a:ext uri="{FF2B5EF4-FFF2-40B4-BE49-F238E27FC236}">
                <a16:creationId xmlns:a16="http://schemas.microsoft.com/office/drawing/2014/main" id="{655357FA-C2B7-41A4-8241-0CBE492E6021}"/>
              </a:ext>
            </a:extLst>
          </p:cNvPr>
          <p:cNvSpPr>
            <a:spLocks noGrp="1"/>
          </p:cNvSpPr>
          <p:nvPr userDrawn="1">
            <p:ph type="body" sz="quarter" idx="11"/>
          </p:nvPr>
        </p:nvSpPr>
        <p:spPr>
          <a:xfrm>
            <a:off x="439738" y="639763"/>
            <a:ext cx="3875088" cy="5621564"/>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8972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Billboard + video">
    <p:spTree>
      <p:nvGrpSpPr>
        <p:cNvPr id="1" name=""/>
        <p:cNvGrpSpPr/>
        <p:nvPr/>
      </p:nvGrpSpPr>
      <p:grpSpPr>
        <a:xfrm>
          <a:off x="0" y="0"/>
          <a:ext cx="0" cy="0"/>
          <a:chOff x="0" y="0"/>
          <a:chExt cx="0" cy="0"/>
        </a:xfrm>
      </p:grpSpPr>
      <p:grpSp>
        <p:nvGrpSpPr>
          <p:cNvPr id="2" name="Screen Shapes">
            <a:extLst>
              <a:ext uri="{FF2B5EF4-FFF2-40B4-BE49-F238E27FC236}">
                <a16:creationId xmlns:a16="http://schemas.microsoft.com/office/drawing/2014/main" id="{427A01B1-6482-45FF-A466-13444FB0063D}"/>
              </a:ext>
            </a:extLst>
          </p:cNvPr>
          <p:cNvGrpSpPr/>
          <p:nvPr userDrawn="1"/>
        </p:nvGrpSpPr>
        <p:grpSpPr>
          <a:xfrm>
            <a:off x="4583339" y="1556792"/>
            <a:ext cx="7211982" cy="4879699"/>
            <a:chOff x="4583339" y="1556792"/>
            <a:chExt cx="7211982" cy="4879699"/>
          </a:xfrm>
        </p:grpSpPr>
        <p:sp>
          <p:nvSpPr>
            <p:cNvPr id="9" name="Rectangle 5">
              <a:extLst>
                <a:ext uri="{FF2B5EF4-FFF2-40B4-BE49-F238E27FC236}">
                  <a16:creationId xmlns:a16="http://schemas.microsoft.com/office/drawing/2014/main" id="{750CE80A-CC45-4F99-AEBD-909A363656F6}"/>
                </a:ext>
              </a:extLst>
            </p:cNvPr>
            <p:cNvSpPr>
              <a:spLocks noChangeArrowheads="1"/>
            </p:cNvSpPr>
            <p:nvPr userDrawn="1"/>
          </p:nvSpPr>
          <p:spPr bwMode="auto">
            <a:xfrm>
              <a:off x="4583339" y="1556792"/>
              <a:ext cx="7211982" cy="419025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Rectangle 41">
              <a:extLst>
                <a:ext uri="{FF2B5EF4-FFF2-40B4-BE49-F238E27FC236}">
                  <a16:creationId xmlns:a16="http://schemas.microsoft.com/office/drawing/2014/main" id="{B08F1A0D-3D51-43C1-9510-6CC87D7E5F3A}"/>
                </a:ext>
              </a:extLst>
            </p:cNvPr>
            <p:cNvSpPr>
              <a:spLocks noChangeArrowheads="1"/>
            </p:cNvSpPr>
            <p:nvPr userDrawn="1"/>
          </p:nvSpPr>
          <p:spPr bwMode="auto">
            <a:xfrm>
              <a:off x="5263481" y="5747051"/>
              <a:ext cx="277471" cy="68944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Rectangle 43">
              <a:extLst>
                <a:ext uri="{FF2B5EF4-FFF2-40B4-BE49-F238E27FC236}">
                  <a16:creationId xmlns:a16="http://schemas.microsoft.com/office/drawing/2014/main" id="{EB347EF4-A441-436A-AEF0-A61BEC6B3ECB}"/>
                </a:ext>
              </a:extLst>
            </p:cNvPr>
            <p:cNvSpPr>
              <a:spLocks noChangeArrowheads="1"/>
            </p:cNvSpPr>
            <p:nvPr userDrawn="1"/>
          </p:nvSpPr>
          <p:spPr bwMode="auto">
            <a:xfrm>
              <a:off x="11089237" y="5747051"/>
              <a:ext cx="277471" cy="68944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6" name="Screen Caption">
            <a:extLst>
              <a:ext uri="{FF2B5EF4-FFF2-40B4-BE49-F238E27FC236}">
                <a16:creationId xmlns:a16="http://schemas.microsoft.com/office/drawing/2014/main" id="{A49CE9B8-A8E3-4C44-8F6A-90071C0C90E3}"/>
              </a:ext>
            </a:extLst>
          </p:cNvPr>
          <p:cNvSpPr>
            <a:spLocks noGrp="1"/>
          </p:cNvSpPr>
          <p:nvPr userDrawn="1">
            <p:ph type="body" sz="quarter" idx="12"/>
          </p:nvPr>
        </p:nvSpPr>
        <p:spPr>
          <a:xfrm>
            <a:off x="5998580" y="4997274"/>
            <a:ext cx="4381500" cy="555625"/>
          </a:xfrm>
          <a:solidFill>
            <a:schemeClr val="bg1"/>
          </a:solidFill>
        </p:spPr>
        <p:txBody>
          <a:bodyPr/>
          <a:lstStyle>
            <a:lvl1pPr algn="ctr">
              <a:defRPr/>
            </a:lvl1pPr>
          </a:lstStyle>
          <a:p>
            <a:pPr lvl="0"/>
            <a:r>
              <a:rPr lang="en-US"/>
              <a:t>Click to edit Master text styles</a:t>
            </a:r>
          </a:p>
        </p:txBody>
      </p:sp>
      <p:sp>
        <p:nvSpPr>
          <p:cNvPr id="22" name="Text">
            <a:extLst>
              <a:ext uri="{FF2B5EF4-FFF2-40B4-BE49-F238E27FC236}">
                <a16:creationId xmlns:a16="http://schemas.microsoft.com/office/drawing/2014/main" id="{655357FA-C2B7-41A4-8241-0CBE492E6021}"/>
              </a:ext>
            </a:extLst>
          </p:cNvPr>
          <p:cNvSpPr>
            <a:spLocks noGrp="1"/>
          </p:cNvSpPr>
          <p:nvPr userDrawn="1">
            <p:ph type="body" sz="quarter" idx="11"/>
          </p:nvPr>
        </p:nvSpPr>
        <p:spPr>
          <a:xfrm>
            <a:off x="439738" y="639763"/>
            <a:ext cx="3875088" cy="5621564"/>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2" name="Video Placeholder">
            <a:extLst>
              <a:ext uri="{FF2B5EF4-FFF2-40B4-BE49-F238E27FC236}">
                <a16:creationId xmlns:a16="http://schemas.microsoft.com/office/drawing/2014/main" id="{9B201B49-980A-4CAF-A38E-ABC66A20116A}"/>
              </a:ext>
            </a:extLst>
          </p:cNvPr>
          <p:cNvSpPr>
            <a:spLocks noGrp="1"/>
          </p:cNvSpPr>
          <p:nvPr userDrawn="1">
            <p:ph type="media" sz="quarter" idx="13"/>
            <p:custDataLst>
              <p:tags r:id="rId1"/>
            </p:custDataLst>
          </p:nvPr>
        </p:nvSpPr>
        <p:spPr>
          <a:xfrm>
            <a:off x="4925219" y="1917228"/>
            <a:ext cx="6480175" cy="2948892"/>
          </a:xfrm>
          <a:solidFill>
            <a:schemeClr val="bg1"/>
          </a:solidFill>
        </p:spPr>
        <p:txBody>
          <a:bodyPr/>
          <a:lstStyle/>
          <a:p>
            <a:r>
              <a:rPr lang="en-US"/>
              <a:t>Click icon to add media</a:t>
            </a:r>
            <a:endParaRPr lang="en-GB"/>
          </a:p>
        </p:txBody>
      </p:sp>
    </p:spTree>
    <p:extLst>
      <p:ext uri="{BB962C8B-B14F-4D97-AF65-F5344CB8AC3E}">
        <p14:creationId xmlns:p14="http://schemas.microsoft.com/office/powerpoint/2010/main" val="1519363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Billboard + image - no text">
    <p:spTree>
      <p:nvGrpSpPr>
        <p:cNvPr id="1" name=""/>
        <p:cNvGrpSpPr/>
        <p:nvPr/>
      </p:nvGrpSpPr>
      <p:grpSpPr>
        <a:xfrm>
          <a:off x="0" y="0"/>
          <a:ext cx="0" cy="0"/>
          <a:chOff x="0" y="0"/>
          <a:chExt cx="0" cy="0"/>
        </a:xfrm>
      </p:grpSpPr>
      <p:grpSp>
        <p:nvGrpSpPr>
          <p:cNvPr id="4" name="Screen Shapes">
            <a:extLst>
              <a:ext uri="{FF2B5EF4-FFF2-40B4-BE49-F238E27FC236}">
                <a16:creationId xmlns:a16="http://schemas.microsoft.com/office/drawing/2014/main" id="{6A471B69-7F83-4F22-AAB8-A5D9F7493AA2}"/>
              </a:ext>
            </a:extLst>
          </p:cNvPr>
          <p:cNvGrpSpPr/>
          <p:nvPr userDrawn="1"/>
        </p:nvGrpSpPr>
        <p:grpSpPr>
          <a:xfrm>
            <a:off x="2490009" y="1556792"/>
            <a:ext cx="7211982" cy="4879699"/>
            <a:chOff x="4583339" y="1556792"/>
            <a:chExt cx="7211982" cy="4879699"/>
          </a:xfrm>
        </p:grpSpPr>
        <p:sp>
          <p:nvSpPr>
            <p:cNvPr id="11" name="Screen Shape">
              <a:extLst>
                <a:ext uri="{FF2B5EF4-FFF2-40B4-BE49-F238E27FC236}">
                  <a16:creationId xmlns:a16="http://schemas.microsoft.com/office/drawing/2014/main" id="{6FACE3AF-714C-48AE-9492-71A97B709062}"/>
                </a:ext>
              </a:extLst>
            </p:cNvPr>
            <p:cNvSpPr>
              <a:spLocks noChangeArrowheads="1"/>
            </p:cNvSpPr>
            <p:nvPr userDrawn="1"/>
          </p:nvSpPr>
          <p:spPr bwMode="auto">
            <a:xfrm>
              <a:off x="4583339" y="1556792"/>
              <a:ext cx="7211982" cy="419025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3" name="Screen Leg L">
              <a:extLst>
                <a:ext uri="{FF2B5EF4-FFF2-40B4-BE49-F238E27FC236}">
                  <a16:creationId xmlns:a16="http://schemas.microsoft.com/office/drawing/2014/main" id="{ED0278E6-D5A7-4F82-89CD-0DE6F8EB7FD5}"/>
                </a:ext>
              </a:extLst>
            </p:cNvPr>
            <p:cNvSpPr>
              <a:spLocks noChangeArrowheads="1"/>
            </p:cNvSpPr>
            <p:nvPr userDrawn="1"/>
          </p:nvSpPr>
          <p:spPr bwMode="auto">
            <a:xfrm>
              <a:off x="5263481" y="6157891"/>
              <a:ext cx="277471" cy="27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Rectangle 41">
              <a:extLst>
                <a:ext uri="{FF2B5EF4-FFF2-40B4-BE49-F238E27FC236}">
                  <a16:creationId xmlns:a16="http://schemas.microsoft.com/office/drawing/2014/main" id="{5F130D6E-7BD1-49CA-A4D3-CC87A06AA659}"/>
                </a:ext>
              </a:extLst>
            </p:cNvPr>
            <p:cNvSpPr>
              <a:spLocks noChangeArrowheads="1"/>
            </p:cNvSpPr>
            <p:nvPr userDrawn="1"/>
          </p:nvSpPr>
          <p:spPr bwMode="auto">
            <a:xfrm>
              <a:off x="5263481" y="5747051"/>
              <a:ext cx="277471" cy="68944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Rectangle 43">
              <a:extLst>
                <a:ext uri="{FF2B5EF4-FFF2-40B4-BE49-F238E27FC236}">
                  <a16:creationId xmlns:a16="http://schemas.microsoft.com/office/drawing/2014/main" id="{97111A34-713D-48EA-B249-C8DF16976FF5}"/>
                </a:ext>
              </a:extLst>
            </p:cNvPr>
            <p:cNvSpPr>
              <a:spLocks noChangeArrowheads="1"/>
            </p:cNvSpPr>
            <p:nvPr userDrawn="1"/>
          </p:nvSpPr>
          <p:spPr bwMode="auto">
            <a:xfrm>
              <a:off x="11089237" y="5747051"/>
              <a:ext cx="277471" cy="68944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Screen Leg R">
              <a:extLst>
                <a:ext uri="{FF2B5EF4-FFF2-40B4-BE49-F238E27FC236}">
                  <a16:creationId xmlns:a16="http://schemas.microsoft.com/office/drawing/2014/main" id="{B5CCE92B-6AB7-414D-985A-C153F6AF6E94}"/>
                </a:ext>
              </a:extLst>
            </p:cNvPr>
            <p:cNvSpPr>
              <a:spLocks/>
            </p:cNvSpPr>
            <p:nvPr userDrawn="1"/>
          </p:nvSpPr>
          <p:spPr bwMode="auto">
            <a:xfrm>
              <a:off x="11089237" y="6157891"/>
              <a:ext cx="277471" cy="278599"/>
            </a:xfrm>
            <a:custGeom>
              <a:avLst/>
              <a:gdLst>
                <a:gd name="T0" fmla="*/ 0 w 246"/>
                <a:gd name="T1" fmla="*/ 247 h 247"/>
                <a:gd name="T2" fmla="*/ 0 w 246"/>
                <a:gd name="T3" fmla="*/ 0 h 247"/>
                <a:gd name="T4" fmla="*/ 246 w 246"/>
                <a:gd name="T5" fmla="*/ 0 h 247"/>
                <a:gd name="T6" fmla="*/ 246 w 246"/>
                <a:gd name="T7" fmla="*/ 247 h 247"/>
              </a:gdLst>
              <a:ahLst/>
              <a:cxnLst>
                <a:cxn ang="0">
                  <a:pos x="T0" y="T1"/>
                </a:cxn>
                <a:cxn ang="0">
                  <a:pos x="T2" y="T3"/>
                </a:cxn>
                <a:cxn ang="0">
                  <a:pos x="T4" y="T5"/>
                </a:cxn>
                <a:cxn ang="0">
                  <a:pos x="T6" y="T7"/>
                </a:cxn>
              </a:cxnLst>
              <a:rect l="0" t="0" r="r" b="b"/>
              <a:pathLst>
                <a:path w="246" h="247">
                  <a:moveTo>
                    <a:pt x="0" y="247"/>
                  </a:moveTo>
                  <a:lnTo>
                    <a:pt x="0" y="0"/>
                  </a:lnTo>
                  <a:lnTo>
                    <a:pt x="246" y="0"/>
                  </a:lnTo>
                  <a:lnTo>
                    <a:pt x="246" y="2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6" name="Screen Caption">
            <a:extLst>
              <a:ext uri="{FF2B5EF4-FFF2-40B4-BE49-F238E27FC236}">
                <a16:creationId xmlns:a16="http://schemas.microsoft.com/office/drawing/2014/main" id="{754214C0-4B65-4DC4-8988-21A937E18ABD}"/>
              </a:ext>
            </a:extLst>
          </p:cNvPr>
          <p:cNvSpPr>
            <a:spLocks noGrp="1"/>
          </p:cNvSpPr>
          <p:nvPr userDrawn="1">
            <p:ph type="body" sz="quarter" idx="12"/>
          </p:nvPr>
        </p:nvSpPr>
        <p:spPr>
          <a:xfrm>
            <a:off x="3905250" y="4997274"/>
            <a:ext cx="4381500" cy="555625"/>
          </a:xfrm>
          <a:solidFill>
            <a:schemeClr val="bg1"/>
          </a:solidFill>
        </p:spPr>
        <p:txBody>
          <a:bodyPr/>
          <a:lstStyle>
            <a:lvl1pPr algn="ctr">
              <a:defRPr/>
            </a:lvl1pPr>
          </a:lstStyle>
          <a:p>
            <a:pPr lvl="0"/>
            <a:r>
              <a:rPr lang="en-US"/>
              <a:t>Click to edit Master text styles</a:t>
            </a:r>
          </a:p>
        </p:txBody>
      </p:sp>
      <p:sp>
        <p:nvSpPr>
          <p:cNvPr id="18" name="Picture Placeholder">
            <a:extLst>
              <a:ext uri="{FF2B5EF4-FFF2-40B4-BE49-F238E27FC236}">
                <a16:creationId xmlns:a16="http://schemas.microsoft.com/office/drawing/2014/main" id="{6BF5AA0E-B1D1-4294-8099-EABC0AE3B54D}"/>
              </a:ext>
            </a:extLst>
          </p:cNvPr>
          <p:cNvSpPr>
            <a:spLocks noGrp="1"/>
          </p:cNvSpPr>
          <p:nvPr userDrawn="1">
            <p:ph type="pic" sz="quarter" idx="13"/>
          </p:nvPr>
        </p:nvSpPr>
        <p:spPr>
          <a:xfrm>
            <a:off x="2855912" y="1921849"/>
            <a:ext cx="6480176" cy="2948891"/>
          </a:xfrm>
          <a:solidFill>
            <a:schemeClr val="bg1"/>
          </a:solidFill>
        </p:spPr>
        <p:txBody>
          <a:bodyPr anchor="ctr"/>
          <a:lstStyle>
            <a:lvl1pPr algn="ctr">
              <a:defRPr sz="1600" b="0"/>
            </a:lvl1pPr>
          </a:lstStyle>
          <a:p>
            <a:r>
              <a:rPr lang="en-US"/>
              <a:t>Click icon to add picture</a:t>
            </a:r>
            <a:endParaRPr lang="en-GB" dirty="0"/>
          </a:p>
        </p:txBody>
      </p:sp>
      <p:sp>
        <p:nvSpPr>
          <p:cNvPr id="17" name="Title">
            <a:extLst>
              <a:ext uri="{FF2B5EF4-FFF2-40B4-BE49-F238E27FC236}">
                <a16:creationId xmlns:a16="http://schemas.microsoft.com/office/drawing/2014/main" id="{B4FEDF4F-1455-4E93-8537-1F60F0D4A942}"/>
              </a:ext>
            </a:extLst>
          </p:cNvPr>
          <p:cNvSpPr>
            <a:spLocks noGrp="1"/>
          </p:cNvSpPr>
          <p:nvPr>
            <p:ph type="title"/>
          </p:nvPr>
        </p:nvSpPr>
        <p:spPr>
          <a:xfrm>
            <a:off x="439490" y="642176"/>
            <a:ext cx="11306714" cy="430887"/>
          </a:xfrm>
        </p:spPr>
        <p:txBody>
          <a:bodyPr/>
          <a:lstStyle/>
          <a:p>
            <a:r>
              <a:rPr lang="en-US"/>
              <a:t>Click to edit Master title style</a:t>
            </a:r>
            <a:endParaRPr lang="en-GB" dirty="0"/>
          </a:p>
        </p:txBody>
      </p:sp>
    </p:spTree>
    <p:extLst>
      <p:ext uri="{BB962C8B-B14F-4D97-AF65-F5344CB8AC3E}">
        <p14:creationId xmlns:p14="http://schemas.microsoft.com/office/powerpoint/2010/main" val="84345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Billboard + video - no text">
    <p:spTree>
      <p:nvGrpSpPr>
        <p:cNvPr id="1" name=""/>
        <p:cNvGrpSpPr/>
        <p:nvPr/>
      </p:nvGrpSpPr>
      <p:grpSpPr>
        <a:xfrm>
          <a:off x="0" y="0"/>
          <a:ext cx="0" cy="0"/>
          <a:chOff x="0" y="0"/>
          <a:chExt cx="0" cy="0"/>
        </a:xfrm>
      </p:grpSpPr>
      <p:grpSp>
        <p:nvGrpSpPr>
          <p:cNvPr id="2" name="Screen Shapes">
            <a:extLst>
              <a:ext uri="{FF2B5EF4-FFF2-40B4-BE49-F238E27FC236}">
                <a16:creationId xmlns:a16="http://schemas.microsoft.com/office/drawing/2014/main" id="{427A01B1-6482-45FF-A466-13444FB0063D}"/>
              </a:ext>
            </a:extLst>
          </p:cNvPr>
          <p:cNvGrpSpPr/>
          <p:nvPr userDrawn="1"/>
        </p:nvGrpSpPr>
        <p:grpSpPr>
          <a:xfrm>
            <a:off x="2490009" y="1556792"/>
            <a:ext cx="7211982" cy="4879699"/>
            <a:chOff x="4583339" y="1556792"/>
            <a:chExt cx="7211982" cy="4879699"/>
          </a:xfrm>
        </p:grpSpPr>
        <p:sp>
          <p:nvSpPr>
            <p:cNvPr id="9" name="Rectangle 5">
              <a:extLst>
                <a:ext uri="{FF2B5EF4-FFF2-40B4-BE49-F238E27FC236}">
                  <a16:creationId xmlns:a16="http://schemas.microsoft.com/office/drawing/2014/main" id="{750CE80A-CC45-4F99-AEBD-909A363656F6}"/>
                </a:ext>
              </a:extLst>
            </p:cNvPr>
            <p:cNvSpPr>
              <a:spLocks noChangeArrowheads="1"/>
            </p:cNvSpPr>
            <p:nvPr userDrawn="1"/>
          </p:nvSpPr>
          <p:spPr bwMode="auto">
            <a:xfrm>
              <a:off x="4583339" y="1556792"/>
              <a:ext cx="7211982" cy="419025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Rectangle 41">
              <a:extLst>
                <a:ext uri="{FF2B5EF4-FFF2-40B4-BE49-F238E27FC236}">
                  <a16:creationId xmlns:a16="http://schemas.microsoft.com/office/drawing/2014/main" id="{B08F1A0D-3D51-43C1-9510-6CC87D7E5F3A}"/>
                </a:ext>
              </a:extLst>
            </p:cNvPr>
            <p:cNvSpPr>
              <a:spLocks noChangeArrowheads="1"/>
            </p:cNvSpPr>
            <p:nvPr userDrawn="1"/>
          </p:nvSpPr>
          <p:spPr bwMode="auto">
            <a:xfrm>
              <a:off x="5263481" y="5747051"/>
              <a:ext cx="277471" cy="68944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Rectangle 43">
              <a:extLst>
                <a:ext uri="{FF2B5EF4-FFF2-40B4-BE49-F238E27FC236}">
                  <a16:creationId xmlns:a16="http://schemas.microsoft.com/office/drawing/2014/main" id="{EB347EF4-A441-436A-AEF0-A61BEC6B3ECB}"/>
                </a:ext>
              </a:extLst>
            </p:cNvPr>
            <p:cNvSpPr>
              <a:spLocks noChangeArrowheads="1"/>
            </p:cNvSpPr>
            <p:nvPr userDrawn="1"/>
          </p:nvSpPr>
          <p:spPr bwMode="auto">
            <a:xfrm>
              <a:off x="11089237" y="5747051"/>
              <a:ext cx="277471" cy="68944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6" name="Screen Caption">
            <a:extLst>
              <a:ext uri="{FF2B5EF4-FFF2-40B4-BE49-F238E27FC236}">
                <a16:creationId xmlns:a16="http://schemas.microsoft.com/office/drawing/2014/main" id="{A49CE9B8-A8E3-4C44-8F6A-90071C0C90E3}"/>
              </a:ext>
            </a:extLst>
          </p:cNvPr>
          <p:cNvSpPr>
            <a:spLocks noGrp="1"/>
          </p:cNvSpPr>
          <p:nvPr userDrawn="1">
            <p:ph type="body" sz="quarter" idx="12"/>
          </p:nvPr>
        </p:nvSpPr>
        <p:spPr>
          <a:xfrm>
            <a:off x="3905250" y="4997274"/>
            <a:ext cx="4381500" cy="555625"/>
          </a:xfrm>
          <a:solidFill>
            <a:schemeClr val="bg1"/>
          </a:solidFill>
        </p:spPr>
        <p:txBody>
          <a:bodyPr/>
          <a:lstStyle>
            <a:lvl1pPr algn="ctr">
              <a:defRPr/>
            </a:lvl1pPr>
          </a:lstStyle>
          <a:p>
            <a:pPr lvl="0"/>
            <a:r>
              <a:rPr lang="en-US"/>
              <a:t>Click to edit Master text styles</a:t>
            </a:r>
          </a:p>
        </p:txBody>
      </p:sp>
      <p:sp>
        <p:nvSpPr>
          <p:cNvPr id="102" name="Video Placeholder">
            <a:extLst>
              <a:ext uri="{FF2B5EF4-FFF2-40B4-BE49-F238E27FC236}">
                <a16:creationId xmlns:a16="http://schemas.microsoft.com/office/drawing/2014/main" id="{9B201B49-980A-4CAF-A38E-ABC66A20116A}"/>
              </a:ext>
            </a:extLst>
          </p:cNvPr>
          <p:cNvSpPr>
            <a:spLocks noGrp="1"/>
          </p:cNvSpPr>
          <p:nvPr userDrawn="1">
            <p:ph type="media" sz="quarter" idx="13"/>
            <p:custDataLst>
              <p:tags r:id="rId1"/>
            </p:custDataLst>
          </p:nvPr>
        </p:nvSpPr>
        <p:spPr>
          <a:xfrm>
            <a:off x="2855913" y="1917228"/>
            <a:ext cx="6480175" cy="2948892"/>
          </a:xfrm>
          <a:solidFill>
            <a:schemeClr val="bg1"/>
          </a:solidFill>
        </p:spPr>
        <p:txBody>
          <a:bodyPr/>
          <a:lstStyle/>
          <a:p>
            <a:r>
              <a:rPr lang="en-US"/>
              <a:t>Click icon to add media</a:t>
            </a:r>
            <a:endParaRPr lang="en-GB"/>
          </a:p>
        </p:txBody>
      </p:sp>
      <p:sp>
        <p:nvSpPr>
          <p:cNvPr id="10" name="Title">
            <a:extLst>
              <a:ext uri="{FF2B5EF4-FFF2-40B4-BE49-F238E27FC236}">
                <a16:creationId xmlns:a16="http://schemas.microsoft.com/office/drawing/2014/main" id="{B4FEDF4F-1455-4E93-8537-1F60F0D4A942}"/>
              </a:ext>
            </a:extLst>
          </p:cNvPr>
          <p:cNvSpPr>
            <a:spLocks noGrp="1"/>
          </p:cNvSpPr>
          <p:nvPr>
            <p:ph type="title"/>
          </p:nvPr>
        </p:nvSpPr>
        <p:spPr>
          <a:xfrm>
            <a:off x="439490" y="642176"/>
            <a:ext cx="11306714" cy="430887"/>
          </a:xfrm>
        </p:spPr>
        <p:txBody>
          <a:bodyPr/>
          <a:lstStyle/>
          <a:p>
            <a:r>
              <a:rPr lang="en-US"/>
              <a:t>Click to edit Master title style</a:t>
            </a:r>
            <a:endParaRPr lang="en-GB" dirty="0"/>
          </a:p>
        </p:txBody>
      </p:sp>
    </p:spTree>
    <p:extLst>
      <p:ext uri="{BB962C8B-B14F-4D97-AF65-F5344CB8AC3E}">
        <p14:creationId xmlns:p14="http://schemas.microsoft.com/office/powerpoint/2010/main" val="171520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Watch + portrait image">
    <p:spTree>
      <p:nvGrpSpPr>
        <p:cNvPr id="1" name=""/>
        <p:cNvGrpSpPr/>
        <p:nvPr/>
      </p:nvGrpSpPr>
      <p:grpSpPr>
        <a:xfrm>
          <a:off x="0" y="0"/>
          <a:ext cx="0" cy="0"/>
          <a:chOff x="0" y="0"/>
          <a:chExt cx="0" cy="0"/>
        </a:xfrm>
      </p:grpSpPr>
      <p:sp>
        <p:nvSpPr>
          <p:cNvPr id="22" name="Text">
            <a:extLst>
              <a:ext uri="{FF2B5EF4-FFF2-40B4-BE49-F238E27FC236}">
                <a16:creationId xmlns:a16="http://schemas.microsoft.com/office/drawing/2014/main" id="{655357FA-C2B7-41A4-8241-0CBE492E6021}"/>
              </a:ext>
            </a:extLst>
          </p:cNvPr>
          <p:cNvSpPr>
            <a:spLocks noGrp="1"/>
          </p:cNvSpPr>
          <p:nvPr userDrawn="1">
            <p:ph type="body" sz="quarter" idx="11"/>
          </p:nvPr>
        </p:nvSpPr>
        <p:spPr>
          <a:xfrm>
            <a:off x="439738" y="639763"/>
            <a:ext cx="3875088" cy="5621564"/>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3" name="Watch Shapes">
            <a:extLst>
              <a:ext uri="{FF2B5EF4-FFF2-40B4-BE49-F238E27FC236}">
                <a16:creationId xmlns:a16="http://schemas.microsoft.com/office/drawing/2014/main" id="{3167D560-0F66-4F3E-8481-D7EF374FEE21}"/>
              </a:ext>
            </a:extLst>
          </p:cNvPr>
          <p:cNvGrpSpPr/>
          <p:nvPr userDrawn="1"/>
        </p:nvGrpSpPr>
        <p:grpSpPr>
          <a:xfrm>
            <a:off x="6723007" y="639763"/>
            <a:ext cx="2901385" cy="5773996"/>
            <a:chOff x="6831020" y="939125"/>
            <a:chExt cx="2668572" cy="5310679"/>
          </a:xfrm>
        </p:grpSpPr>
        <p:sp>
          <p:nvSpPr>
            <p:cNvPr id="19" name="Freeform: Shape 18">
              <a:extLst>
                <a:ext uri="{FF2B5EF4-FFF2-40B4-BE49-F238E27FC236}">
                  <a16:creationId xmlns:a16="http://schemas.microsoft.com/office/drawing/2014/main" id="{502A3A80-1488-4DB1-8413-48849916B637}"/>
                </a:ext>
              </a:extLst>
            </p:cNvPr>
            <p:cNvSpPr/>
            <p:nvPr/>
          </p:nvSpPr>
          <p:spPr>
            <a:xfrm>
              <a:off x="6831020" y="2178577"/>
              <a:ext cx="2668572" cy="2833979"/>
            </a:xfrm>
            <a:custGeom>
              <a:avLst/>
              <a:gdLst>
                <a:gd name="connsiteX0" fmla="*/ 2194084 w 2305050"/>
                <a:gd name="connsiteY0" fmla="*/ 984409 h 2447925"/>
                <a:gd name="connsiteX1" fmla="*/ 2161699 w 2305050"/>
                <a:gd name="connsiteY1" fmla="*/ 984409 h 2447925"/>
                <a:gd name="connsiteX2" fmla="*/ 2161699 w 2305050"/>
                <a:gd name="connsiteY2" fmla="*/ 501491 h 2447925"/>
                <a:gd name="connsiteX3" fmla="*/ 1637824 w 2305050"/>
                <a:gd name="connsiteY3" fmla="*/ 7144 h 2447925"/>
                <a:gd name="connsiteX4" fmla="*/ 531019 w 2305050"/>
                <a:gd name="connsiteY4" fmla="*/ 7144 h 2447925"/>
                <a:gd name="connsiteX5" fmla="*/ 7144 w 2305050"/>
                <a:gd name="connsiteY5" fmla="*/ 501491 h 2447925"/>
                <a:gd name="connsiteX6" fmla="*/ 7144 w 2305050"/>
                <a:gd name="connsiteY6" fmla="*/ 1951196 h 2447925"/>
                <a:gd name="connsiteX7" fmla="*/ 531019 w 2305050"/>
                <a:gd name="connsiteY7" fmla="*/ 2445544 h 2447925"/>
                <a:gd name="connsiteX8" fmla="*/ 1637824 w 2305050"/>
                <a:gd name="connsiteY8" fmla="*/ 2445544 h 2447925"/>
                <a:gd name="connsiteX9" fmla="*/ 2161699 w 2305050"/>
                <a:gd name="connsiteY9" fmla="*/ 1951196 h 2447925"/>
                <a:gd name="connsiteX10" fmla="*/ 2161699 w 2305050"/>
                <a:gd name="connsiteY10" fmla="*/ 1468279 h 2447925"/>
                <a:gd name="connsiteX11" fmla="*/ 2194084 w 2305050"/>
                <a:gd name="connsiteY11" fmla="*/ 1468279 h 2447925"/>
                <a:gd name="connsiteX12" fmla="*/ 2299811 w 2305050"/>
                <a:gd name="connsiteY12" fmla="*/ 1360646 h 2447925"/>
                <a:gd name="connsiteX13" fmla="*/ 2299811 w 2305050"/>
                <a:gd name="connsiteY13" fmla="*/ 1092041 h 2447925"/>
                <a:gd name="connsiteX14" fmla="*/ 2194084 w 2305050"/>
                <a:gd name="connsiteY14" fmla="*/ 984409 h 244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05050" h="2447925">
                  <a:moveTo>
                    <a:pt x="2194084" y="984409"/>
                  </a:moveTo>
                  <a:lnTo>
                    <a:pt x="2161699" y="984409"/>
                  </a:lnTo>
                  <a:lnTo>
                    <a:pt x="2161699" y="501491"/>
                  </a:lnTo>
                  <a:cubicBezTo>
                    <a:pt x="2161699" y="229076"/>
                    <a:pt x="1927384" y="7144"/>
                    <a:pt x="1637824" y="7144"/>
                  </a:cubicBezTo>
                  <a:lnTo>
                    <a:pt x="531019" y="7144"/>
                  </a:lnTo>
                  <a:cubicBezTo>
                    <a:pt x="241459" y="7144"/>
                    <a:pt x="7144" y="228124"/>
                    <a:pt x="7144" y="501491"/>
                  </a:cubicBezTo>
                  <a:lnTo>
                    <a:pt x="7144" y="1951196"/>
                  </a:lnTo>
                  <a:cubicBezTo>
                    <a:pt x="7144" y="2223611"/>
                    <a:pt x="241459" y="2445544"/>
                    <a:pt x="531019" y="2445544"/>
                  </a:cubicBezTo>
                  <a:lnTo>
                    <a:pt x="1637824" y="2445544"/>
                  </a:lnTo>
                  <a:cubicBezTo>
                    <a:pt x="1927384" y="2445544"/>
                    <a:pt x="2161699" y="2224564"/>
                    <a:pt x="2161699" y="1951196"/>
                  </a:cubicBezTo>
                  <a:lnTo>
                    <a:pt x="2161699" y="1468279"/>
                  </a:lnTo>
                  <a:lnTo>
                    <a:pt x="2194084" y="1468279"/>
                  </a:lnTo>
                  <a:cubicBezTo>
                    <a:pt x="2252186" y="1468279"/>
                    <a:pt x="2299811" y="1419701"/>
                    <a:pt x="2299811" y="1360646"/>
                  </a:cubicBezTo>
                  <a:lnTo>
                    <a:pt x="2299811" y="1092041"/>
                  </a:lnTo>
                  <a:cubicBezTo>
                    <a:pt x="2299811" y="1032986"/>
                    <a:pt x="2252186" y="984409"/>
                    <a:pt x="2194084" y="984409"/>
                  </a:cubicBezTo>
                  <a:close/>
                </a:path>
              </a:pathLst>
            </a:custGeom>
            <a:solidFill>
              <a:srgbClr val="003146"/>
            </a:solidFill>
            <a:ln w="952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D5F87900-26A2-4FD5-BF54-D74B29F32367}"/>
                </a:ext>
              </a:extLst>
            </p:cNvPr>
            <p:cNvSpPr/>
            <p:nvPr/>
          </p:nvSpPr>
          <p:spPr>
            <a:xfrm>
              <a:off x="7116624" y="2470798"/>
              <a:ext cx="1929752" cy="2249540"/>
            </a:xfrm>
            <a:custGeom>
              <a:avLst/>
              <a:gdLst>
                <a:gd name="connsiteX0" fmla="*/ 284321 w 1666875"/>
                <a:gd name="connsiteY0" fmla="*/ 1940719 h 1943100"/>
                <a:gd name="connsiteX1" fmla="*/ 7144 w 1666875"/>
                <a:gd name="connsiteY1" fmla="*/ 1698784 h 1943100"/>
                <a:gd name="connsiteX2" fmla="*/ 7144 w 1666875"/>
                <a:gd name="connsiteY2" fmla="*/ 249079 h 1943100"/>
                <a:gd name="connsiteX3" fmla="*/ 284321 w 1666875"/>
                <a:gd name="connsiteY3" fmla="*/ 7144 h 1943100"/>
                <a:gd name="connsiteX4" fmla="*/ 1391126 w 1666875"/>
                <a:gd name="connsiteY4" fmla="*/ 7144 h 1943100"/>
                <a:gd name="connsiteX5" fmla="*/ 1668304 w 1666875"/>
                <a:gd name="connsiteY5" fmla="*/ 249079 h 1943100"/>
                <a:gd name="connsiteX6" fmla="*/ 1668304 w 1666875"/>
                <a:gd name="connsiteY6" fmla="*/ 1698784 h 1943100"/>
                <a:gd name="connsiteX7" fmla="*/ 1391126 w 1666875"/>
                <a:gd name="connsiteY7" fmla="*/ 1940719 h 1943100"/>
                <a:gd name="connsiteX8" fmla="*/ 284321 w 1666875"/>
                <a:gd name="connsiteY8" fmla="*/ 1940719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6875" h="1943100">
                  <a:moveTo>
                    <a:pt x="284321" y="1940719"/>
                  </a:moveTo>
                  <a:cubicBezTo>
                    <a:pt x="130969" y="1940719"/>
                    <a:pt x="7144" y="1832134"/>
                    <a:pt x="7144" y="1698784"/>
                  </a:cubicBezTo>
                  <a:lnTo>
                    <a:pt x="7144" y="249079"/>
                  </a:lnTo>
                  <a:cubicBezTo>
                    <a:pt x="7144" y="115729"/>
                    <a:pt x="131921" y="7144"/>
                    <a:pt x="284321" y="7144"/>
                  </a:cubicBezTo>
                  <a:lnTo>
                    <a:pt x="1391126" y="7144"/>
                  </a:lnTo>
                  <a:cubicBezTo>
                    <a:pt x="1544479" y="7144"/>
                    <a:pt x="1668304" y="115729"/>
                    <a:pt x="1668304" y="249079"/>
                  </a:cubicBezTo>
                  <a:lnTo>
                    <a:pt x="1668304" y="1698784"/>
                  </a:lnTo>
                  <a:cubicBezTo>
                    <a:pt x="1668304" y="1832134"/>
                    <a:pt x="1543526" y="1940719"/>
                    <a:pt x="1391126" y="1940719"/>
                  </a:cubicBezTo>
                  <a:lnTo>
                    <a:pt x="284321" y="1940719"/>
                  </a:lnTo>
                  <a:close/>
                </a:path>
              </a:pathLst>
            </a:custGeom>
            <a:solidFill>
              <a:srgbClr val="FFFFFF"/>
            </a:solid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75F17593-F3AE-47F2-B149-BCF1BD15330A}"/>
                </a:ext>
              </a:extLst>
            </p:cNvPr>
            <p:cNvSpPr/>
            <p:nvPr/>
          </p:nvSpPr>
          <p:spPr>
            <a:xfrm>
              <a:off x="7201532" y="1766162"/>
              <a:ext cx="1764345" cy="374923"/>
            </a:xfrm>
            <a:custGeom>
              <a:avLst/>
              <a:gdLst>
                <a:gd name="connsiteX0" fmla="*/ 1521619 w 1524000"/>
                <a:gd name="connsiteY0" fmla="*/ 215741 h 323850"/>
                <a:gd name="connsiteX1" fmla="*/ 1417796 w 1524000"/>
                <a:gd name="connsiteY1" fmla="*/ 323374 h 323850"/>
                <a:gd name="connsiteX2" fmla="*/ 110966 w 1524000"/>
                <a:gd name="connsiteY2" fmla="*/ 323374 h 323850"/>
                <a:gd name="connsiteX3" fmla="*/ 7144 w 1524000"/>
                <a:gd name="connsiteY3" fmla="*/ 215741 h 323850"/>
                <a:gd name="connsiteX4" fmla="*/ 7144 w 1524000"/>
                <a:gd name="connsiteY4" fmla="*/ 114776 h 323850"/>
                <a:gd name="connsiteX5" fmla="*/ 110966 w 1524000"/>
                <a:gd name="connsiteY5" fmla="*/ 7144 h 323850"/>
                <a:gd name="connsiteX6" fmla="*/ 1417796 w 1524000"/>
                <a:gd name="connsiteY6" fmla="*/ 7144 h 323850"/>
                <a:gd name="connsiteX7" fmla="*/ 1521619 w 1524000"/>
                <a:gd name="connsiteY7" fmla="*/ 114776 h 323850"/>
                <a:gd name="connsiteX8" fmla="*/ 1521619 w 1524000"/>
                <a:gd name="connsiteY8" fmla="*/ 21574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 h="323850">
                  <a:moveTo>
                    <a:pt x="1521619" y="215741"/>
                  </a:moveTo>
                  <a:cubicBezTo>
                    <a:pt x="1521619" y="275749"/>
                    <a:pt x="1474946" y="323374"/>
                    <a:pt x="1417796" y="323374"/>
                  </a:cubicBezTo>
                  <a:lnTo>
                    <a:pt x="110966" y="323374"/>
                  </a:lnTo>
                  <a:cubicBezTo>
                    <a:pt x="53816" y="323374"/>
                    <a:pt x="7144" y="274796"/>
                    <a:pt x="7144" y="215741"/>
                  </a:cubicBezTo>
                  <a:lnTo>
                    <a:pt x="7144" y="114776"/>
                  </a:lnTo>
                  <a:cubicBezTo>
                    <a:pt x="7144" y="54769"/>
                    <a:pt x="52864" y="7144"/>
                    <a:pt x="110966" y="7144"/>
                  </a:cubicBezTo>
                  <a:lnTo>
                    <a:pt x="1417796" y="7144"/>
                  </a:lnTo>
                  <a:cubicBezTo>
                    <a:pt x="1474946" y="7144"/>
                    <a:pt x="1521619" y="55721"/>
                    <a:pt x="1521619" y="114776"/>
                  </a:cubicBezTo>
                  <a:lnTo>
                    <a:pt x="1521619" y="215741"/>
                  </a:lnTo>
                  <a:close/>
                </a:path>
              </a:pathLst>
            </a:custGeom>
            <a:solidFill>
              <a:srgbClr val="003146"/>
            </a:solid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C39AABA4-562A-4090-B419-1E40B667655A}"/>
                </a:ext>
              </a:extLst>
            </p:cNvPr>
            <p:cNvSpPr/>
            <p:nvPr/>
          </p:nvSpPr>
          <p:spPr>
            <a:xfrm>
              <a:off x="7276517" y="1352644"/>
              <a:ext cx="1609965" cy="374923"/>
            </a:xfrm>
            <a:custGeom>
              <a:avLst/>
              <a:gdLst>
                <a:gd name="connsiteX0" fmla="*/ 1391126 w 1390650"/>
                <a:gd name="connsiteY0" fmla="*/ 215741 h 323850"/>
                <a:gd name="connsiteX1" fmla="*/ 1295876 w 1390650"/>
                <a:gd name="connsiteY1" fmla="*/ 323374 h 323850"/>
                <a:gd name="connsiteX2" fmla="*/ 102394 w 1390650"/>
                <a:gd name="connsiteY2" fmla="*/ 323374 h 323850"/>
                <a:gd name="connsiteX3" fmla="*/ 7144 w 1390650"/>
                <a:gd name="connsiteY3" fmla="*/ 215741 h 323850"/>
                <a:gd name="connsiteX4" fmla="*/ 7144 w 1390650"/>
                <a:gd name="connsiteY4" fmla="*/ 114776 h 323850"/>
                <a:gd name="connsiteX5" fmla="*/ 102394 w 1390650"/>
                <a:gd name="connsiteY5" fmla="*/ 7144 h 323850"/>
                <a:gd name="connsiteX6" fmla="*/ 1295876 w 1390650"/>
                <a:gd name="connsiteY6" fmla="*/ 7144 h 323850"/>
                <a:gd name="connsiteX7" fmla="*/ 1391126 w 1390650"/>
                <a:gd name="connsiteY7" fmla="*/ 114776 h 323850"/>
                <a:gd name="connsiteX8" fmla="*/ 1391126 w 1390650"/>
                <a:gd name="connsiteY8" fmla="*/ 21574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650" h="323850">
                  <a:moveTo>
                    <a:pt x="1391126" y="215741"/>
                  </a:moveTo>
                  <a:cubicBezTo>
                    <a:pt x="1391126" y="275749"/>
                    <a:pt x="1348264" y="323374"/>
                    <a:pt x="1295876" y="323374"/>
                  </a:cubicBezTo>
                  <a:lnTo>
                    <a:pt x="102394" y="323374"/>
                  </a:lnTo>
                  <a:cubicBezTo>
                    <a:pt x="50006" y="323374"/>
                    <a:pt x="7144" y="274796"/>
                    <a:pt x="7144" y="215741"/>
                  </a:cubicBezTo>
                  <a:lnTo>
                    <a:pt x="7144" y="114776"/>
                  </a:lnTo>
                  <a:cubicBezTo>
                    <a:pt x="7144" y="54769"/>
                    <a:pt x="50006" y="7144"/>
                    <a:pt x="102394" y="7144"/>
                  </a:cubicBezTo>
                  <a:lnTo>
                    <a:pt x="1295876" y="7144"/>
                  </a:lnTo>
                  <a:cubicBezTo>
                    <a:pt x="1348264" y="7144"/>
                    <a:pt x="1391126" y="55721"/>
                    <a:pt x="1391126" y="114776"/>
                  </a:cubicBezTo>
                  <a:lnTo>
                    <a:pt x="1391126" y="215741"/>
                  </a:lnTo>
                  <a:close/>
                </a:path>
              </a:pathLst>
            </a:custGeom>
            <a:solidFill>
              <a:srgbClr val="003146"/>
            </a:solidFill>
            <a:ln w="952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F3B501E3-E8E4-4083-BD91-0791FBA5928E}"/>
                </a:ext>
              </a:extLst>
            </p:cNvPr>
            <p:cNvSpPr/>
            <p:nvPr/>
          </p:nvSpPr>
          <p:spPr>
            <a:xfrm>
              <a:off x="7353707" y="939125"/>
              <a:ext cx="1455585" cy="374923"/>
            </a:xfrm>
            <a:custGeom>
              <a:avLst/>
              <a:gdLst>
                <a:gd name="connsiteX0" fmla="*/ 1258729 w 1257300"/>
                <a:gd name="connsiteY0" fmla="*/ 215741 h 323850"/>
                <a:gd name="connsiteX1" fmla="*/ 1173004 w 1257300"/>
                <a:gd name="connsiteY1" fmla="*/ 323374 h 323850"/>
                <a:gd name="connsiteX2" fmla="*/ 92869 w 1257300"/>
                <a:gd name="connsiteY2" fmla="*/ 323374 h 323850"/>
                <a:gd name="connsiteX3" fmla="*/ 7144 w 1257300"/>
                <a:gd name="connsiteY3" fmla="*/ 215741 h 323850"/>
                <a:gd name="connsiteX4" fmla="*/ 7144 w 1257300"/>
                <a:gd name="connsiteY4" fmla="*/ 114776 h 323850"/>
                <a:gd name="connsiteX5" fmla="*/ 92869 w 1257300"/>
                <a:gd name="connsiteY5" fmla="*/ 7144 h 323850"/>
                <a:gd name="connsiteX6" fmla="*/ 1173004 w 1257300"/>
                <a:gd name="connsiteY6" fmla="*/ 7144 h 323850"/>
                <a:gd name="connsiteX7" fmla="*/ 1258729 w 1257300"/>
                <a:gd name="connsiteY7" fmla="*/ 114776 h 323850"/>
                <a:gd name="connsiteX8" fmla="*/ 1258729 w 1257300"/>
                <a:gd name="connsiteY8" fmla="*/ 21574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7300" h="323850">
                  <a:moveTo>
                    <a:pt x="1258729" y="215741"/>
                  </a:moveTo>
                  <a:cubicBezTo>
                    <a:pt x="1258729" y="275749"/>
                    <a:pt x="1220629" y="323374"/>
                    <a:pt x="1173004" y="323374"/>
                  </a:cubicBezTo>
                  <a:lnTo>
                    <a:pt x="92869" y="323374"/>
                  </a:lnTo>
                  <a:cubicBezTo>
                    <a:pt x="45244" y="323374"/>
                    <a:pt x="7144" y="274796"/>
                    <a:pt x="7144" y="215741"/>
                  </a:cubicBezTo>
                  <a:lnTo>
                    <a:pt x="7144" y="114776"/>
                  </a:lnTo>
                  <a:cubicBezTo>
                    <a:pt x="7144" y="54769"/>
                    <a:pt x="45244" y="7144"/>
                    <a:pt x="92869" y="7144"/>
                  </a:cubicBezTo>
                  <a:lnTo>
                    <a:pt x="1173004" y="7144"/>
                  </a:lnTo>
                  <a:cubicBezTo>
                    <a:pt x="1220629" y="7144"/>
                    <a:pt x="1258729" y="55721"/>
                    <a:pt x="1258729" y="114776"/>
                  </a:cubicBezTo>
                  <a:lnTo>
                    <a:pt x="1258729" y="215741"/>
                  </a:lnTo>
                  <a:close/>
                </a:path>
              </a:pathLst>
            </a:custGeom>
            <a:solidFill>
              <a:srgbClr val="003146"/>
            </a:solid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59886EB5-2BA0-45B7-88C1-2E4E94ED8D6C}"/>
                </a:ext>
              </a:extLst>
            </p:cNvPr>
            <p:cNvSpPr/>
            <p:nvPr/>
          </p:nvSpPr>
          <p:spPr>
            <a:xfrm>
              <a:off x="7353707" y="5874881"/>
              <a:ext cx="1455585" cy="374923"/>
            </a:xfrm>
            <a:custGeom>
              <a:avLst/>
              <a:gdLst>
                <a:gd name="connsiteX0" fmla="*/ 1258729 w 1257300"/>
                <a:gd name="connsiteY0" fmla="*/ 215741 h 323850"/>
                <a:gd name="connsiteX1" fmla="*/ 1173004 w 1257300"/>
                <a:gd name="connsiteY1" fmla="*/ 323374 h 323850"/>
                <a:gd name="connsiteX2" fmla="*/ 92869 w 1257300"/>
                <a:gd name="connsiteY2" fmla="*/ 323374 h 323850"/>
                <a:gd name="connsiteX3" fmla="*/ 7144 w 1257300"/>
                <a:gd name="connsiteY3" fmla="*/ 215741 h 323850"/>
                <a:gd name="connsiteX4" fmla="*/ 7144 w 1257300"/>
                <a:gd name="connsiteY4" fmla="*/ 114776 h 323850"/>
                <a:gd name="connsiteX5" fmla="*/ 92869 w 1257300"/>
                <a:gd name="connsiteY5" fmla="*/ 7144 h 323850"/>
                <a:gd name="connsiteX6" fmla="*/ 1173004 w 1257300"/>
                <a:gd name="connsiteY6" fmla="*/ 7144 h 323850"/>
                <a:gd name="connsiteX7" fmla="*/ 1258729 w 1257300"/>
                <a:gd name="connsiteY7" fmla="*/ 114776 h 323850"/>
                <a:gd name="connsiteX8" fmla="*/ 1258729 w 1257300"/>
                <a:gd name="connsiteY8" fmla="*/ 21574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7300" h="323850">
                  <a:moveTo>
                    <a:pt x="1258729" y="215741"/>
                  </a:moveTo>
                  <a:cubicBezTo>
                    <a:pt x="1258729" y="275749"/>
                    <a:pt x="1220629" y="323374"/>
                    <a:pt x="1173004" y="323374"/>
                  </a:cubicBezTo>
                  <a:lnTo>
                    <a:pt x="92869" y="323374"/>
                  </a:lnTo>
                  <a:cubicBezTo>
                    <a:pt x="45244" y="323374"/>
                    <a:pt x="7144" y="274796"/>
                    <a:pt x="7144" y="215741"/>
                  </a:cubicBezTo>
                  <a:lnTo>
                    <a:pt x="7144" y="114776"/>
                  </a:lnTo>
                  <a:cubicBezTo>
                    <a:pt x="7144" y="54769"/>
                    <a:pt x="45244" y="7144"/>
                    <a:pt x="92869" y="7144"/>
                  </a:cubicBezTo>
                  <a:lnTo>
                    <a:pt x="1173004" y="7144"/>
                  </a:lnTo>
                  <a:cubicBezTo>
                    <a:pt x="1220629" y="7144"/>
                    <a:pt x="1258729" y="55721"/>
                    <a:pt x="1258729" y="114776"/>
                  </a:cubicBezTo>
                  <a:lnTo>
                    <a:pt x="1258729" y="215741"/>
                  </a:lnTo>
                  <a:close/>
                </a:path>
              </a:pathLst>
            </a:custGeom>
            <a:solidFill>
              <a:srgbClr val="003146"/>
            </a:solid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B4B91359-2EB7-48C0-869A-E8E016DE747D}"/>
                </a:ext>
              </a:extLst>
            </p:cNvPr>
            <p:cNvSpPr/>
            <p:nvPr/>
          </p:nvSpPr>
          <p:spPr>
            <a:xfrm>
              <a:off x="7276517" y="5461363"/>
              <a:ext cx="1609965" cy="374923"/>
            </a:xfrm>
            <a:custGeom>
              <a:avLst/>
              <a:gdLst>
                <a:gd name="connsiteX0" fmla="*/ 1391126 w 1390650"/>
                <a:gd name="connsiteY0" fmla="*/ 215741 h 323850"/>
                <a:gd name="connsiteX1" fmla="*/ 1295876 w 1390650"/>
                <a:gd name="connsiteY1" fmla="*/ 323374 h 323850"/>
                <a:gd name="connsiteX2" fmla="*/ 102394 w 1390650"/>
                <a:gd name="connsiteY2" fmla="*/ 323374 h 323850"/>
                <a:gd name="connsiteX3" fmla="*/ 7144 w 1390650"/>
                <a:gd name="connsiteY3" fmla="*/ 215741 h 323850"/>
                <a:gd name="connsiteX4" fmla="*/ 7144 w 1390650"/>
                <a:gd name="connsiteY4" fmla="*/ 114776 h 323850"/>
                <a:gd name="connsiteX5" fmla="*/ 102394 w 1390650"/>
                <a:gd name="connsiteY5" fmla="*/ 7144 h 323850"/>
                <a:gd name="connsiteX6" fmla="*/ 1295876 w 1390650"/>
                <a:gd name="connsiteY6" fmla="*/ 7144 h 323850"/>
                <a:gd name="connsiteX7" fmla="*/ 1391126 w 1390650"/>
                <a:gd name="connsiteY7" fmla="*/ 114776 h 323850"/>
                <a:gd name="connsiteX8" fmla="*/ 1391126 w 1390650"/>
                <a:gd name="connsiteY8" fmla="*/ 21574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650" h="323850">
                  <a:moveTo>
                    <a:pt x="1391126" y="215741"/>
                  </a:moveTo>
                  <a:cubicBezTo>
                    <a:pt x="1391126" y="275749"/>
                    <a:pt x="1348264" y="323374"/>
                    <a:pt x="1295876" y="323374"/>
                  </a:cubicBezTo>
                  <a:lnTo>
                    <a:pt x="102394" y="323374"/>
                  </a:lnTo>
                  <a:cubicBezTo>
                    <a:pt x="50006" y="323374"/>
                    <a:pt x="7144" y="274796"/>
                    <a:pt x="7144" y="215741"/>
                  </a:cubicBezTo>
                  <a:lnTo>
                    <a:pt x="7144" y="114776"/>
                  </a:lnTo>
                  <a:cubicBezTo>
                    <a:pt x="7144" y="54769"/>
                    <a:pt x="50006" y="7144"/>
                    <a:pt x="102394" y="7144"/>
                  </a:cubicBezTo>
                  <a:lnTo>
                    <a:pt x="1295876" y="7144"/>
                  </a:lnTo>
                  <a:cubicBezTo>
                    <a:pt x="1348264" y="7144"/>
                    <a:pt x="1391126" y="55721"/>
                    <a:pt x="1391126" y="114776"/>
                  </a:cubicBezTo>
                  <a:lnTo>
                    <a:pt x="1391126" y="215741"/>
                  </a:lnTo>
                  <a:close/>
                </a:path>
              </a:pathLst>
            </a:custGeom>
            <a:solidFill>
              <a:srgbClr val="003146"/>
            </a:solidFill>
            <a:ln w="952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0E2B5BCF-1E94-43CE-B6E5-E5ABFF2FA6C2}"/>
                </a:ext>
              </a:extLst>
            </p:cNvPr>
            <p:cNvSpPr/>
            <p:nvPr/>
          </p:nvSpPr>
          <p:spPr>
            <a:xfrm>
              <a:off x="7201532" y="5047844"/>
              <a:ext cx="1764345" cy="374923"/>
            </a:xfrm>
            <a:custGeom>
              <a:avLst/>
              <a:gdLst>
                <a:gd name="connsiteX0" fmla="*/ 1521619 w 1524000"/>
                <a:gd name="connsiteY0" fmla="*/ 215741 h 323850"/>
                <a:gd name="connsiteX1" fmla="*/ 1417796 w 1524000"/>
                <a:gd name="connsiteY1" fmla="*/ 323374 h 323850"/>
                <a:gd name="connsiteX2" fmla="*/ 110966 w 1524000"/>
                <a:gd name="connsiteY2" fmla="*/ 323374 h 323850"/>
                <a:gd name="connsiteX3" fmla="*/ 7144 w 1524000"/>
                <a:gd name="connsiteY3" fmla="*/ 215741 h 323850"/>
                <a:gd name="connsiteX4" fmla="*/ 7144 w 1524000"/>
                <a:gd name="connsiteY4" fmla="*/ 114776 h 323850"/>
                <a:gd name="connsiteX5" fmla="*/ 110966 w 1524000"/>
                <a:gd name="connsiteY5" fmla="*/ 7144 h 323850"/>
                <a:gd name="connsiteX6" fmla="*/ 1417796 w 1524000"/>
                <a:gd name="connsiteY6" fmla="*/ 7144 h 323850"/>
                <a:gd name="connsiteX7" fmla="*/ 1521619 w 1524000"/>
                <a:gd name="connsiteY7" fmla="*/ 114776 h 323850"/>
                <a:gd name="connsiteX8" fmla="*/ 1521619 w 1524000"/>
                <a:gd name="connsiteY8" fmla="*/ 21574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 h="323850">
                  <a:moveTo>
                    <a:pt x="1521619" y="215741"/>
                  </a:moveTo>
                  <a:cubicBezTo>
                    <a:pt x="1521619" y="275749"/>
                    <a:pt x="1474946" y="323374"/>
                    <a:pt x="1417796" y="323374"/>
                  </a:cubicBezTo>
                  <a:lnTo>
                    <a:pt x="110966" y="323374"/>
                  </a:lnTo>
                  <a:cubicBezTo>
                    <a:pt x="53816" y="323374"/>
                    <a:pt x="7144" y="274796"/>
                    <a:pt x="7144" y="215741"/>
                  </a:cubicBezTo>
                  <a:lnTo>
                    <a:pt x="7144" y="114776"/>
                  </a:lnTo>
                  <a:cubicBezTo>
                    <a:pt x="7144" y="54769"/>
                    <a:pt x="53816" y="7144"/>
                    <a:pt x="110966" y="7144"/>
                  </a:cubicBezTo>
                  <a:lnTo>
                    <a:pt x="1417796" y="7144"/>
                  </a:lnTo>
                  <a:cubicBezTo>
                    <a:pt x="1474946" y="7144"/>
                    <a:pt x="1521619" y="55721"/>
                    <a:pt x="1521619" y="114776"/>
                  </a:cubicBezTo>
                  <a:lnTo>
                    <a:pt x="1521619" y="215741"/>
                  </a:lnTo>
                  <a:close/>
                </a:path>
              </a:pathLst>
            </a:custGeom>
            <a:solidFill>
              <a:srgbClr val="003146"/>
            </a:solidFill>
            <a:ln w="9525" cap="flat">
              <a:noFill/>
              <a:prstDash val="solid"/>
              <a:miter/>
            </a:ln>
          </p:spPr>
          <p:txBody>
            <a:bodyPr rtlCol="0" anchor="ctr"/>
            <a:lstStyle/>
            <a:p>
              <a:endParaRPr lang="en-GB"/>
            </a:p>
          </p:txBody>
        </p:sp>
      </p:grpSp>
      <p:sp>
        <p:nvSpPr>
          <p:cNvPr id="18" name="Picture Placeholder">
            <a:extLst>
              <a:ext uri="{FF2B5EF4-FFF2-40B4-BE49-F238E27FC236}">
                <a16:creationId xmlns:a16="http://schemas.microsoft.com/office/drawing/2014/main" id="{6BF5AA0E-B1D1-4294-8099-EABC0AE3B54D}"/>
              </a:ext>
            </a:extLst>
          </p:cNvPr>
          <p:cNvSpPr>
            <a:spLocks noGrp="1"/>
          </p:cNvSpPr>
          <p:nvPr userDrawn="1">
            <p:ph type="pic" sz="quarter" idx="13"/>
          </p:nvPr>
        </p:nvSpPr>
        <p:spPr>
          <a:xfrm>
            <a:off x="7116480" y="2403596"/>
            <a:ext cx="1929752" cy="2249540"/>
          </a:xfrm>
          <a:prstGeom prst="roundRect">
            <a:avLst>
              <a:gd name="adj" fmla="val 16050"/>
            </a:avLst>
          </a:prstGeom>
          <a:solidFill>
            <a:schemeClr val="bg1"/>
          </a:solidFill>
          <a:ln>
            <a:noFill/>
          </a:ln>
        </p:spPr>
        <p:txBody>
          <a:bodyPr anchor="ctr"/>
          <a:lstStyle>
            <a:lvl1pPr algn="ctr">
              <a:defRPr sz="1600" b="0"/>
            </a:lvl1pPr>
          </a:lstStyle>
          <a:p>
            <a:r>
              <a:rPr lang="en-US"/>
              <a:t>Click icon to add picture</a:t>
            </a:r>
            <a:endParaRPr lang="en-GB"/>
          </a:p>
        </p:txBody>
      </p:sp>
    </p:spTree>
    <p:extLst>
      <p:ext uri="{BB962C8B-B14F-4D97-AF65-F5344CB8AC3E}">
        <p14:creationId xmlns:p14="http://schemas.microsoft.com/office/powerpoint/2010/main" val="137914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Watch + portrait video">
    <p:spTree>
      <p:nvGrpSpPr>
        <p:cNvPr id="1" name=""/>
        <p:cNvGrpSpPr/>
        <p:nvPr/>
      </p:nvGrpSpPr>
      <p:grpSpPr>
        <a:xfrm>
          <a:off x="0" y="0"/>
          <a:ext cx="0" cy="0"/>
          <a:chOff x="0" y="0"/>
          <a:chExt cx="0" cy="0"/>
        </a:xfrm>
      </p:grpSpPr>
      <p:grpSp>
        <p:nvGrpSpPr>
          <p:cNvPr id="13" name="Watch Shapes">
            <a:extLst>
              <a:ext uri="{FF2B5EF4-FFF2-40B4-BE49-F238E27FC236}">
                <a16:creationId xmlns:a16="http://schemas.microsoft.com/office/drawing/2014/main" id="{22AB7DF9-8E42-4A32-898C-707BC8F3F331}"/>
              </a:ext>
            </a:extLst>
          </p:cNvPr>
          <p:cNvGrpSpPr/>
          <p:nvPr userDrawn="1"/>
        </p:nvGrpSpPr>
        <p:grpSpPr>
          <a:xfrm>
            <a:off x="6723007" y="639763"/>
            <a:ext cx="2901385" cy="5773996"/>
            <a:chOff x="6831020" y="939125"/>
            <a:chExt cx="2668572" cy="5310679"/>
          </a:xfrm>
        </p:grpSpPr>
        <p:sp>
          <p:nvSpPr>
            <p:cNvPr id="14" name="Freeform: Shape 13">
              <a:extLst>
                <a:ext uri="{FF2B5EF4-FFF2-40B4-BE49-F238E27FC236}">
                  <a16:creationId xmlns:a16="http://schemas.microsoft.com/office/drawing/2014/main" id="{C9207F7F-4CA7-49EB-BF3D-EDB453CE163D}"/>
                </a:ext>
              </a:extLst>
            </p:cNvPr>
            <p:cNvSpPr/>
            <p:nvPr/>
          </p:nvSpPr>
          <p:spPr>
            <a:xfrm>
              <a:off x="6831020" y="2178577"/>
              <a:ext cx="2668572" cy="2833979"/>
            </a:xfrm>
            <a:custGeom>
              <a:avLst/>
              <a:gdLst>
                <a:gd name="connsiteX0" fmla="*/ 2194084 w 2305050"/>
                <a:gd name="connsiteY0" fmla="*/ 984409 h 2447925"/>
                <a:gd name="connsiteX1" fmla="*/ 2161699 w 2305050"/>
                <a:gd name="connsiteY1" fmla="*/ 984409 h 2447925"/>
                <a:gd name="connsiteX2" fmla="*/ 2161699 w 2305050"/>
                <a:gd name="connsiteY2" fmla="*/ 501491 h 2447925"/>
                <a:gd name="connsiteX3" fmla="*/ 1637824 w 2305050"/>
                <a:gd name="connsiteY3" fmla="*/ 7144 h 2447925"/>
                <a:gd name="connsiteX4" fmla="*/ 531019 w 2305050"/>
                <a:gd name="connsiteY4" fmla="*/ 7144 h 2447925"/>
                <a:gd name="connsiteX5" fmla="*/ 7144 w 2305050"/>
                <a:gd name="connsiteY5" fmla="*/ 501491 h 2447925"/>
                <a:gd name="connsiteX6" fmla="*/ 7144 w 2305050"/>
                <a:gd name="connsiteY6" fmla="*/ 1951196 h 2447925"/>
                <a:gd name="connsiteX7" fmla="*/ 531019 w 2305050"/>
                <a:gd name="connsiteY7" fmla="*/ 2445544 h 2447925"/>
                <a:gd name="connsiteX8" fmla="*/ 1637824 w 2305050"/>
                <a:gd name="connsiteY8" fmla="*/ 2445544 h 2447925"/>
                <a:gd name="connsiteX9" fmla="*/ 2161699 w 2305050"/>
                <a:gd name="connsiteY9" fmla="*/ 1951196 h 2447925"/>
                <a:gd name="connsiteX10" fmla="*/ 2161699 w 2305050"/>
                <a:gd name="connsiteY10" fmla="*/ 1468279 h 2447925"/>
                <a:gd name="connsiteX11" fmla="*/ 2194084 w 2305050"/>
                <a:gd name="connsiteY11" fmla="*/ 1468279 h 2447925"/>
                <a:gd name="connsiteX12" fmla="*/ 2299811 w 2305050"/>
                <a:gd name="connsiteY12" fmla="*/ 1360646 h 2447925"/>
                <a:gd name="connsiteX13" fmla="*/ 2299811 w 2305050"/>
                <a:gd name="connsiteY13" fmla="*/ 1092041 h 2447925"/>
                <a:gd name="connsiteX14" fmla="*/ 2194084 w 2305050"/>
                <a:gd name="connsiteY14" fmla="*/ 984409 h 244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05050" h="2447925">
                  <a:moveTo>
                    <a:pt x="2194084" y="984409"/>
                  </a:moveTo>
                  <a:lnTo>
                    <a:pt x="2161699" y="984409"/>
                  </a:lnTo>
                  <a:lnTo>
                    <a:pt x="2161699" y="501491"/>
                  </a:lnTo>
                  <a:cubicBezTo>
                    <a:pt x="2161699" y="229076"/>
                    <a:pt x="1927384" y="7144"/>
                    <a:pt x="1637824" y="7144"/>
                  </a:cubicBezTo>
                  <a:lnTo>
                    <a:pt x="531019" y="7144"/>
                  </a:lnTo>
                  <a:cubicBezTo>
                    <a:pt x="241459" y="7144"/>
                    <a:pt x="7144" y="228124"/>
                    <a:pt x="7144" y="501491"/>
                  </a:cubicBezTo>
                  <a:lnTo>
                    <a:pt x="7144" y="1951196"/>
                  </a:lnTo>
                  <a:cubicBezTo>
                    <a:pt x="7144" y="2223611"/>
                    <a:pt x="241459" y="2445544"/>
                    <a:pt x="531019" y="2445544"/>
                  </a:cubicBezTo>
                  <a:lnTo>
                    <a:pt x="1637824" y="2445544"/>
                  </a:lnTo>
                  <a:cubicBezTo>
                    <a:pt x="1927384" y="2445544"/>
                    <a:pt x="2161699" y="2224564"/>
                    <a:pt x="2161699" y="1951196"/>
                  </a:cubicBezTo>
                  <a:lnTo>
                    <a:pt x="2161699" y="1468279"/>
                  </a:lnTo>
                  <a:lnTo>
                    <a:pt x="2194084" y="1468279"/>
                  </a:lnTo>
                  <a:cubicBezTo>
                    <a:pt x="2252186" y="1468279"/>
                    <a:pt x="2299811" y="1419701"/>
                    <a:pt x="2299811" y="1360646"/>
                  </a:cubicBezTo>
                  <a:lnTo>
                    <a:pt x="2299811" y="1092041"/>
                  </a:lnTo>
                  <a:cubicBezTo>
                    <a:pt x="2299811" y="1032986"/>
                    <a:pt x="2252186" y="984409"/>
                    <a:pt x="2194084" y="984409"/>
                  </a:cubicBezTo>
                  <a:close/>
                </a:path>
              </a:pathLst>
            </a:custGeom>
            <a:solidFill>
              <a:srgbClr val="003146"/>
            </a:solidFill>
            <a:ln w="9525"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A55036AB-920E-4A49-959A-E661A2641D2B}"/>
                </a:ext>
              </a:extLst>
            </p:cNvPr>
            <p:cNvSpPr/>
            <p:nvPr/>
          </p:nvSpPr>
          <p:spPr>
            <a:xfrm>
              <a:off x="7116624" y="2470798"/>
              <a:ext cx="1929752" cy="2249540"/>
            </a:xfrm>
            <a:custGeom>
              <a:avLst/>
              <a:gdLst>
                <a:gd name="connsiteX0" fmla="*/ 284321 w 1666875"/>
                <a:gd name="connsiteY0" fmla="*/ 1940719 h 1943100"/>
                <a:gd name="connsiteX1" fmla="*/ 7144 w 1666875"/>
                <a:gd name="connsiteY1" fmla="*/ 1698784 h 1943100"/>
                <a:gd name="connsiteX2" fmla="*/ 7144 w 1666875"/>
                <a:gd name="connsiteY2" fmla="*/ 249079 h 1943100"/>
                <a:gd name="connsiteX3" fmla="*/ 284321 w 1666875"/>
                <a:gd name="connsiteY3" fmla="*/ 7144 h 1943100"/>
                <a:gd name="connsiteX4" fmla="*/ 1391126 w 1666875"/>
                <a:gd name="connsiteY4" fmla="*/ 7144 h 1943100"/>
                <a:gd name="connsiteX5" fmla="*/ 1668304 w 1666875"/>
                <a:gd name="connsiteY5" fmla="*/ 249079 h 1943100"/>
                <a:gd name="connsiteX6" fmla="*/ 1668304 w 1666875"/>
                <a:gd name="connsiteY6" fmla="*/ 1698784 h 1943100"/>
                <a:gd name="connsiteX7" fmla="*/ 1391126 w 1666875"/>
                <a:gd name="connsiteY7" fmla="*/ 1940719 h 1943100"/>
                <a:gd name="connsiteX8" fmla="*/ 284321 w 1666875"/>
                <a:gd name="connsiteY8" fmla="*/ 1940719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6875" h="1943100">
                  <a:moveTo>
                    <a:pt x="284321" y="1940719"/>
                  </a:moveTo>
                  <a:cubicBezTo>
                    <a:pt x="130969" y="1940719"/>
                    <a:pt x="7144" y="1832134"/>
                    <a:pt x="7144" y="1698784"/>
                  </a:cubicBezTo>
                  <a:lnTo>
                    <a:pt x="7144" y="249079"/>
                  </a:lnTo>
                  <a:cubicBezTo>
                    <a:pt x="7144" y="115729"/>
                    <a:pt x="131921" y="7144"/>
                    <a:pt x="284321" y="7144"/>
                  </a:cubicBezTo>
                  <a:lnTo>
                    <a:pt x="1391126" y="7144"/>
                  </a:lnTo>
                  <a:cubicBezTo>
                    <a:pt x="1544479" y="7144"/>
                    <a:pt x="1668304" y="115729"/>
                    <a:pt x="1668304" y="249079"/>
                  </a:cubicBezTo>
                  <a:lnTo>
                    <a:pt x="1668304" y="1698784"/>
                  </a:lnTo>
                  <a:cubicBezTo>
                    <a:pt x="1668304" y="1832134"/>
                    <a:pt x="1543526" y="1940719"/>
                    <a:pt x="1391126" y="1940719"/>
                  </a:cubicBezTo>
                  <a:lnTo>
                    <a:pt x="284321" y="1940719"/>
                  </a:lnTo>
                  <a:close/>
                </a:path>
              </a:pathLst>
            </a:custGeom>
            <a:solidFill>
              <a:srgbClr val="FFFFFF"/>
            </a:solidFill>
            <a:ln w="9525"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11B5353A-D476-4A76-9F12-68476D7D3D24}"/>
                </a:ext>
              </a:extLst>
            </p:cNvPr>
            <p:cNvSpPr/>
            <p:nvPr/>
          </p:nvSpPr>
          <p:spPr>
            <a:xfrm>
              <a:off x="7201532" y="1766162"/>
              <a:ext cx="1764345" cy="374923"/>
            </a:xfrm>
            <a:custGeom>
              <a:avLst/>
              <a:gdLst>
                <a:gd name="connsiteX0" fmla="*/ 1521619 w 1524000"/>
                <a:gd name="connsiteY0" fmla="*/ 215741 h 323850"/>
                <a:gd name="connsiteX1" fmla="*/ 1417796 w 1524000"/>
                <a:gd name="connsiteY1" fmla="*/ 323374 h 323850"/>
                <a:gd name="connsiteX2" fmla="*/ 110966 w 1524000"/>
                <a:gd name="connsiteY2" fmla="*/ 323374 h 323850"/>
                <a:gd name="connsiteX3" fmla="*/ 7144 w 1524000"/>
                <a:gd name="connsiteY3" fmla="*/ 215741 h 323850"/>
                <a:gd name="connsiteX4" fmla="*/ 7144 w 1524000"/>
                <a:gd name="connsiteY4" fmla="*/ 114776 h 323850"/>
                <a:gd name="connsiteX5" fmla="*/ 110966 w 1524000"/>
                <a:gd name="connsiteY5" fmla="*/ 7144 h 323850"/>
                <a:gd name="connsiteX6" fmla="*/ 1417796 w 1524000"/>
                <a:gd name="connsiteY6" fmla="*/ 7144 h 323850"/>
                <a:gd name="connsiteX7" fmla="*/ 1521619 w 1524000"/>
                <a:gd name="connsiteY7" fmla="*/ 114776 h 323850"/>
                <a:gd name="connsiteX8" fmla="*/ 1521619 w 1524000"/>
                <a:gd name="connsiteY8" fmla="*/ 21574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 h="323850">
                  <a:moveTo>
                    <a:pt x="1521619" y="215741"/>
                  </a:moveTo>
                  <a:cubicBezTo>
                    <a:pt x="1521619" y="275749"/>
                    <a:pt x="1474946" y="323374"/>
                    <a:pt x="1417796" y="323374"/>
                  </a:cubicBezTo>
                  <a:lnTo>
                    <a:pt x="110966" y="323374"/>
                  </a:lnTo>
                  <a:cubicBezTo>
                    <a:pt x="53816" y="323374"/>
                    <a:pt x="7144" y="274796"/>
                    <a:pt x="7144" y="215741"/>
                  </a:cubicBezTo>
                  <a:lnTo>
                    <a:pt x="7144" y="114776"/>
                  </a:lnTo>
                  <a:cubicBezTo>
                    <a:pt x="7144" y="54769"/>
                    <a:pt x="52864" y="7144"/>
                    <a:pt x="110966" y="7144"/>
                  </a:cubicBezTo>
                  <a:lnTo>
                    <a:pt x="1417796" y="7144"/>
                  </a:lnTo>
                  <a:cubicBezTo>
                    <a:pt x="1474946" y="7144"/>
                    <a:pt x="1521619" y="55721"/>
                    <a:pt x="1521619" y="114776"/>
                  </a:cubicBezTo>
                  <a:lnTo>
                    <a:pt x="1521619" y="215741"/>
                  </a:lnTo>
                  <a:close/>
                </a:path>
              </a:pathLst>
            </a:custGeom>
            <a:solidFill>
              <a:srgbClr val="003146"/>
            </a:solidFill>
            <a:ln w="9525"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DC63AFAF-5A9F-47E0-AB3C-F929E8AF43D4}"/>
                </a:ext>
              </a:extLst>
            </p:cNvPr>
            <p:cNvSpPr/>
            <p:nvPr/>
          </p:nvSpPr>
          <p:spPr>
            <a:xfrm>
              <a:off x="7276517" y="1352644"/>
              <a:ext cx="1609965" cy="374923"/>
            </a:xfrm>
            <a:custGeom>
              <a:avLst/>
              <a:gdLst>
                <a:gd name="connsiteX0" fmla="*/ 1391126 w 1390650"/>
                <a:gd name="connsiteY0" fmla="*/ 215741 h 323850"/>
                <a:gd name="connsiteX1" fmla="*/ 1295876 w 1390650"/>
                <a:gd name="connsiteY1" fmla="*/ 323374 h 323850"/>
                <a:gd name="connsiteX2" fmla="*/ 102394 w 1390650"/>
                <a:gd name="connsiteY2" fmla="*/ 323374 h 323850"/>
                <a:gd name="connsiteX3" fmla="*/ 7144 w 1390650"/>
                <a:gd name="connsiteY3" fmla="*/ 215741 h 323850"/>
                <a:gd name="connsiteX4" fmla="*/ 7144 w 1390650"/>
                <a:gd name="connsiteY4" fmla="*/ 114776 h 323850"/>
                <a:gd name="connsiteX5" fmla="*/ 102394 w 1390650"/>
                <a:gd name="connsiteY5" fmla="*/ 7144 h 323850"/>
                <a:gd name="connsiteX6" fmla="*/ 1295876 w 1390650"/>
                <a:gd name="connsiteY6" fmla="*/ 7144 h 323850"/>
                <a:gd name="connsiteX7" fmla="*/ 1391126 w 1390650"/>
                <a:gd name="connsiteY7" fmla="*/ 114776 h 323850"/>
                <a:gd name="connsiteX8" fmla="*/ 1391126 w 1390650"/>
                <a:gd name="connsiteY8" fmla="*/ 21574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650" h="323850">
                  <a:moveTo>
                    <a:pt x="1391126" y="215741"/>
                  </a:moveTo>
                  <a:cubicBezTo>
                    <a:pt x="1391126" y="275749"/>
                    <a:pt x="1348264" y="323374"/>
                    <a:pt x="1295876" y="323374"/>
                  </a:cubicBezTo>
                  <a:lnTo>
                    <a:pt x="102394" y="323374"/>
                  </a:lnTo>
                  <a:cubicBezTo>
                    <a:pt x="50006" y="323374"/>
                    <a:pt x="7144" y="274796"/>
                    <a:pt x="7144" y="215741"/>
                  </a:cubicBezTo>
                  <a:lnTo>
                    <a:pt x="7144" y="114776"/>
                  </a:lnTo>
                  <a:cubicBezTo>
                    <a:pt x="7144" y="54769"/>
                    <a:pt x="50006" y="7144"/>
                    <a:pt x="102394" y="7144"/>
                  </a:cubicBezTo>
                  <a:lnTo>
                    <a:pt x="1295876" y="7144"/>
                  </a:lnTo>
                  <a:cubicBezTo>
                    <a:pt x="1348264" y="7144"/>
                    <a:pt x="1391126" y="55721"/>
                    <a:pt x="1391126" y="114776"/>
                  </a:cubicBezTo>
                  <a:lnTo>
                    <a:pt x="1391126" y="215741"/>
                  </a:lnTo>
                  <a:close/>
                </a:path>
              </a:pathLst>
            </a:custGeom>
            <a:solidFill>
              <a:srgbClr val="003146"/>
            </a:solidFill>
            <a:ln w="9525"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980CE0D4-DC0A-42C5-A8A7-F43F09022523}"/>
                </a:ext>
              </a:extLst>
            </p:cNvPr>
            <p:cNvSpPr/>
            <p:nvPr/>
          </p:nvSpPr>
          <p:spPr>
            <a:xfrm>
              <a:off x="7353707" y="939125"/>
              <a:ext cx="1455585" cy="374923"/>
            </a:xfrm>
            <a:custGeom>
              <a:avLst/>
              <a:gdLst>
                <a:gd name="connsiteX0" fmla="*/ 1258729 w 1257300"/>
                <a:gd name="connsiteY0" fmla="*/ 215741 h 323850"/>
                <a:gd name="connsiteX1" fmla="*/ 1173004 w 1257300"/>
                <a:gd name="connsiteY1" fmla="*/ 323374 h 323850"/>
                <a:gd name="connsiteX2" fmla="*/ 92869 w 1257300"/>
                <a:gd name="connsiteY2" fmla="*/ 323374 h 323850"/>
                <a:gd name="connsiteX3" fmla="*/ 7144 w 1257300"/>
                <a:gd name="connsiteY3" fmla="*/ 215741 h 323850"/>
                <a:gd name="connsiteX4" fmla="*/ 7144 w 1257300"/>
                <a:gd name="connsiteY4" fmla="*/ 114776 h 323850"/>
                <a:gd name="connsiteX5" fmla="*/ 92869 w 1257300"/>
                <a:gd name="connsiteY5" fmla="*/ 7144 h 323850"/>
                <a:gd name="connsiteX6" fmla="*/ 1173004 w 1257300"/>
                <a:gd name="connsiteY6" fmla="*/ 7144 h 323850"/>
                <a:gd name="connsiteX7" fmla="*/ 1258729 w 1257300"/>
                <a:gd name="connsiteY7" fmla="*/ 114776 h 323850"/>
                <a:gd name="connsiteX8" fmla="*/ 1258729 w 1257300"/>
                <a:gd name="connsiteY8" fmla="*/ 21574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7300" h="323850">
                  <a:moveTo>
                    <a:pt x="1258729" y="215741"/>
                  </a:moveTo>
                  <a:cubicBezTo>
                    <a:pt x="1258729" y="275749"/>
                    <a:pt x="1220629" y="323374"/>
                    <a:pt x="1173004" y="323374"/>
                  </a:cubicBezTo>
                  <a:lnTo>
                    <a:pt x="92869" y="323374"/>
                  </a:lnTo>
                  <a:cubicBezTo>
                    <a:pt x="45244" y="323374"/>
                    <a:pt x="7144" y="274796"/>
                    <a:pt x="7144" y="215741"/>
                  </a:cubicBezTo>
                  <a:lnTo>
                    <a:pt x="7144" y="114776"/>
                  </a:lnTo>
                  <a:cubicBezTo>
                    <a:pt x="7144" y="54769"/>
                    <a:pt x="45244" y="7144"/>
                    <a:pt x="92869" y="7144"/>
                  </a:cubicBezTo>
                  <a:lnTo>
                    <a:pt x="1173004" y="7144"/>
                  </a:lnTo>
                  <a:cubicBezTo>
                    <a:pt x="1220629" y="7144"/>
                    <a:pt x="1258729" y="55721"/>
                    <a:pt x="1258729" y="114776"/>
                  </a:cubicBezTo>
                  <a:lnTo>
                    <a:pt x="1258729" y="215741"/>
                  </a:lnTo>
                  <a:close/>
                </a:path>
              </a:pathLst>
            </a:custGeom>
            <a:solidFill>
              <a:srgbClr val="003146"/>
            </a:solidFill>
            <a:ln w="952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43FCDFC4-03BB-49AC-BF87-547D2F22830D}"/>
                </a:ext>
              </a:extLst>
            </p:cNvPr>
            <p:cNvSpPr/>
            <p:nvPr/>
          </p:nvSpPr>
          <p:spPr>
            <a:xfrm>
              <a:off x="7353707" y="5874881"/>
              <a:ext cx="1455585" cy="374923"/>
            </a:xfrm>
            <a:custGeom>
              <a:avLst/>
              <a:gdLst>
                <a:gd name="connsiteX0" fmla="*/ 1258729 w 1257300"/>
                <a:gd name="connsiteY0" fmla="*/ 215741 h 323850"/>
                <a:gd name="connsiteX1" fmla="*/ 1173004 w 1257300"/>
                <a:gd name="connsiteY1" fmla="*/ 323374 h 323850"/>
                <a:gd name="connsiteX2" fmla="*/ 92869 w 1257300"/>
                <a:gd name="connsiteY2" fmla="*/ 323374 h 323850"/>
                <a:gd name="connsiteX3" fmla="*/ 7144 w 1257300"/>
                <a:gd name="connsiteY3" fmla="*/ 215741 h 323850"/>
                <a:gd name="connsiteX4" fmla="*/ 7144 w 1257300"/>
                <a:gd name="connsiteY4" fmla="*/ 114776 h 323850"/>
                <a:gd name="connsiteX5" fmla="*/ 92869 w 1257300"/>
                <a:gd name="connsiteY5" fmla="*/ 7144 h 323850"/>
                <a:gd name="connsiteX6" fmla="*/ 1173004 w 1257300"/>
                <a:gd name="connsiteY6" fmla="*/ 7144 h 323850"/>
                <a:gd name="connsiteX7" fmla="*/ 1258729 w 1257300"/>
                <a:gd name="connsiteY7" fmla="*/ 114776 h 323850"/>
                <a:gd name="connsiteX8" fmla="*/ 1258729 w 1257300"/>
                <a:gd name="connsiteY8" fmla="*/ 21574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7300" h="323850">
                  <a:moveTo>
                    <a:pt x="1258729" y="215741"/>
                  </a:moveTo>
                  <a:cubicBezTo>
                    <a:pt x="1258729" y="275749"/>
                    <a:pt x="1220629" y="323374"/>
                    <a:pt x="1173004" y="323374"/>
                  </a:cubicBezTo>
                  <a:lnTo>
                    <a:pt x="92869" y="323374"/>
                  </a:lnTo>
                  <a:cubicBezTo>
                    <a:pt x="45244" y="323374"/>
                    <a:pt x="7144" y="274796"/>
                    <a:pt x="7144" y="215741"/>
                  </a:cubicBezTo>
                  <a:lnTo>
                    <a:pt x="7144" y="114776"/>
                  </a:lnTo>
                  <a:cubicBezTo>
                    <a:pt x="7144" y="54769"/>
                    <a:pt x="45244" y="7144"/>
                    <a:pt x="92869" y="7144"/>
                  </a:cubicBezTo>
                  <a:lnTo>
                    <a:pt x="1173004" y="7144"/>
                  </a:lnTo>
                  <a:cubicBezTo>
                    <a:pt x="1220629" y="7144"/>
                    <a:pt x="1258729" y="55721"/>
                    <a:pt x="1258729" y="114776"/>
                  </a:cubicBezTo>
                  <a:lnTo>
                    <a:pt x="1258729" y="215741"/>
                  </a:lnTo>
                  <a:close/>
                </a:path>
              </a:pathLst>
            </a:custGeom>
            <a:solidFill>
              <a:srgbClr val="003146"/>
            </a:solidFill>
            <a:ln w="9525"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82BC91F4-A2F6-4D69-8DEB-F622EC97547C}"/>
                </a:ext>
              </a:extLst>
            </p:cNvPr>
            <p:cNvSpPr/>
            <p:nvPr/>
          </p:nvSpPr>
          <p:spPr>
            <a:xfrm>
              <a:off x="7276517" y="5461363"/>
              <a:ext cx="1609965" cy="374923"/>
            </a:xfrm>
            <a:custGeom>
              <a:avLst/>
              <a:gdLst>
                <a:gd name="connsiteX0" fmla="*/ 1391126 w 1390650"/>
                <a:gd name="connsiteY0" fmla="*/ 215741 h 323850"/>
                <a:gd name="connsiteX1" fmla="*/ 1295876 w 1390650"/>
                <a:gd name="connsiteY1" fmla="*/ 323374 h 323850"/>
                <a:gd name="connsiteX2" fmla="*/ 102394 w 1390650"/>
                <a:gd name="connsiteY2" fmla="*/ 323374 h 323850"/>
                <a:gd name="connsiteX3" fmla="*/ 7144 w 1390650"/>
                <a:gd name="connsiteY3" fmla="*/ 215741 h 323850"/>
                <a:gd name="connsiteX4" fmla="*/ 7144 w 1390650"/>
                <a:gd name="connsiteY4" fmla="*/ 114776 h 323850"/>
                <a:gd name="connsiteX5" fmla="*/ 102394 w 1390650"/>
                <a:gd name="connsiteY5" fmla="*/ 7144 h 323850"/>
                <a:gd name="connsiteX6" fmla="*/ 1295876 w 1390650"/>
                <a:gd name="connsiteY6" fmla="*/ 7144 h 323850"/>
                <a:gd name="connsiteX7" fmla="*/ 1391126 w 1390650"/>
                <a:gd name="connsiteY7" fmla="*/ 114776 h 323850"/>
                <a:gd name="connsiteX8" fmla="*/ 1391126 w 1390650"/>
                <a:gd name="connsiteY8" fmla="*/ 21574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650" h="323850">
                  <a:moveTo>
                    <a:pt x="1391126" y="215741"/>
                  </a:moveTo>
                  <a:cubicBezTo>
                    <a:pt x="1391126" y="275749"/>
                    <a:pt x="1348264" y="323374"/>
                    <a:pt x="1295876" y="323374"/>
                  </a:cubicBezTo>
                  <a:lnTo>
                    <a:pt x="102394" y="323374"/>
                  </a:lnTo>
                  <a:cubicBezTo>
                    <a:pt x="50006" y="323374"/>
                    <a:pt x="7144" y="274796"/>
                    <a:pt x="7144" y="215741"/>
                  </a:cubicBezTo>
                  <a:lnTo>
                    <a:pt x="7144" y="114776"/>
                  </a:lnTo>
                  <a:cubicBezTo>
                    <a:pt x="7144" y="54769"/>
                    <a:pt x="50006" y="7144"/>
                    <a:pt x="102394" y="7144"/>
                  </a:cubicBezTo>
                  <a:lnTo>
                    <a:pt x="1295876" y="7144"/>
                  </a:lnTo>
                  <a:cubicBezTo>
                    <a:pt x="1348264" y="7144"/>
                    <a:pt x="1391126" y="55721"/>
                    <a:pt x="1391126" y="114776"/>
                  </a:cubicBezTo>
                  <a:lnTo>
                    <a:pt x="1391126" y="215741"/>
                  </a:lnTo>
                  <a:close/>
                </a:path>
              </a:pathLst>
            </a:custGeom>
            <a:solidFill>
              <a:srgbClr val="003146"/>
            </a:solidFill>
            <a:ln w="9525"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EF7A92B3-AB37-4944-88BB-8F3F15F37AE8}"/>
                </a:ext>
              </a:extLst>
            </p:cNvPr>
            <p:cNvSpPr/>
            <p:nvPr/>
          </p:nvSpPr>
          <p:spPr>
            <a:xfrm>
              <a:off x="7201532" y="5047844"/>
              <a:ext cx="1764345" cy="374923"/>
            </a:xfrm>
            <a:custGeom>
              <a:avLst/>
              <a:gdLst>
                <a:gd name="connsiteX0" fmla="*/ 1521619 w 1524000"/>
                <a:gd name="connsiteY0" fmla="*/ 215741 h 323850"/>
                <a:gd name="connsiteX1" fmla="*/ 1417796 w 1524000"/>
                <a:gd name="connsiteY1" fmla="*/ 323374 h 323850"/>
                <a:gd name="connsiteX2" fmla="*/ 110966 w 1524000"/>
                <a:gd name="connsiteY2" fmla="*/ 323374 h 323850"/>
                <a:gd name="connsiteX3" fmla="*/ 7144 w 1524000"/>
                <a:gd name="connsiteY3" fmla="*/ 215741 h 323850"/>
                <a:gd name="connsiteX4" fmla="*/ 7144 w 1524000"/>
                <a:gd name="connsiteY4" fmla="*/ 114776 h 323850"/>
                <a:gd name="connsiteX5" fmla="*/ 110966 w 1524000"/>
                <a:gd name="connsiteY5" fmla="*/ 7144 h 323850"/>
                <a:gd name="connsiteX6" fmla="*/ 1417796 w 1524000"/>
                <a:gd name="connsiteY6" fmla="*/ 7144 h 323850"/>
                <a:gd name="connsiteX7" fmla="*/ 1521619 w 1524000"/>
                <a:gd name="connsiteY7" fmla="*/ 114776 h 323850"/>
                <a:gd name="connsiteX8" fmla="*/ 1521619 w 1524000"/>
                <a:gd name="connsiteY8" fmla="*/ 21574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 h="323850">
                  <a:moveTo>
                    <a:pt x="1521619" y="215741"/>
                  </a:moveTo>
                  <a:cubicBezTo>
                    <a:pt x="1521619" y="275749"/>
                    <a:pt x="1474946" y="323374"/>
                    <a:pt x="1417796" y="323374"/>
                  </a:cubicBezTo>
                  <a:lnTo>
                    <a:pt x="110966" y="323374"/>
                  </a:lnTo>
                  <a:cubicBezTo>
                    <a:pt x="53816" y="323374"/>
                    <a:pt x="7144" y="274796"/>
                    <a:pt x="7144" y="215741"/>
                  </a:cubicBezTo>
                  <a:lnTo>
                    <a:pt x="7144" y="114776"/>
                  </a:lnTo>
                  <a:cubicBezTo>
                    <a:pt x="7144" y="54769"/>
                    <a:pt x="53816" y="7144"/>
                    <a:pt x="110966" y="7144"/>
                  </a:cubicBezTo>
                  <a:lnTo>
                    <a:pt x="1417796" y="7144"/>
                  </a:lnTo>
                  <a:cubicBezTo>
                    <a:pt x="1474946" y="7144"/>
                    <a:pt x="1521619" y="55721"/>
                    <a:pt x="1521619" y="114776"/>
                  </a:cubicBezTo>
                  <a:lnTo>
                    <a:pt x="1521619" y="215741"/>
                  </a:lnTo>
                  <a:close/>
                </a:path>
              </a:pathLst>
            </a:custGeom>
            <a:solidFill>
              <a:srgbClr val="003146"/>
            </a:solidFill>
            <a:ln w="9525" cap="flat">
              <a:noFill/>
              <a:prstDash val="solid"/>
              <a:miter/>
            </a:ln>
          </p:spPr>
          <p:txBody>
            <a:bodyPr rtlCol="0" anchor="ctr"/>
            <a:lstStyle/>
            <a:p>
              <a:endParaRPr lang="en-GB"/>
            </a:p>
          </p:txBody>
        </p:sp>
      </p:grpSp>
      <p:sp>
        <p:nvSpPr>
          <p:cNvPr id="22" name="Text">
            <a:extLst>
              <a:ext uri="{FF2B5EF4-FFF2-40B4-BE49-F238E27FC236}">
                <a16:creationId xmlns:a16="http://schemas.microsoft.com/office/drawing/2014/main" id="{655357FA-C2B7-41A4-8241-0CBE492E6021}"/>
              </a:ext>
            </a:extLst>
          </p:cNvPr>
          <p:cNvSpPr>
            <a:spLocks noGrp="1"/>
          </p:cNvSpPr>
          <p:nvPr userDrawn="1">
            <p:ph type="body" sz="quarter" idx="11"/>
          </p:nvPr>
        </p:nvSpPr>
        <p:spPr>
          <a:xfrm>
            <a:off x="439738" y="639763"/>
            <a:ext cx="3875088" cy="5621564"/>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Video Placeholder">
            <a:extLst>
              <a:ext uri="{FF2B5EF4-FFF2-40B4-BE49-F238E27FC236}">
                <a16:creationId xmlns:a16="http://schemas.microsoft.com/office/drawing/2014/main" id="{A29722D6-2300-4B72-A95B-C8FCBE13658E}"/>
              </a:ext>
            </a:extLst>
          </p:cNvPr>
          <p:cNvSpPr>
            <a:spLocks noGrp="1"/>
          </p:cNvSpPr>
          <p:nvPr userDrawn="1">
            <p:ph type="media" sz="quarter" idx="14"/>
            <p:custDataLst>
              <p:tags r:id="rId1"/>
            </p:custDataLst>
          </p:nvPr>
        </p:nvSpPr>
        <p:spPr>
          <a:xfrm>
            <a:off x="7116624" y="2399401"/>
            <a:ext cx="1929600" cy="2250000"/>
          </a:xfrm>
          <a:prstGeom prst="roundRect">
            <a:avLst/>
          </a:prstGeom>
          <a:solidFill>
            <a:schemeClr val="bg1"/>
          </a:solidFill>
        </p:spPr>
        <p:txBody>
          <a:bodyPr/>
          <a:lstStyle/>
          <a:p>
            <a:r>
              <a:rPr lang="en-US"/>
              <a:t>Click icon to add media</a:t>
            </a:r>
            <a:endParaRPr lang="en-GB"/>
          </a:p>
        </p:txBody>
      </p:sp>
    </p:spTree>
    <p:extLst>
      <p:ext uri="{BB962C8B-B14F-4D97-AF65-F5344CB8AC3E}">
        <p14:creationId xmlns:p14="http://schemas.microsoft.com/office/powerpoint/2010/main" val="409301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Break time">
    <p:bg bwMode="gray">
      <p:bgPr>
        <a:solidFill>
          <a:schemeClr val="accent1"/>
        </a:solidFill>
        <a:effectLst/>
      </p:bgPr>
    </p:bg>
    <p:spTree>
      <p:nvGrpSpPr>
        <p:cNvPr id="1" name=""/>
        <p:cNvGrpSpPr/>
        <p:nvPr/>
      </p:nvGrpSpPr>
      <p:grpSpPr>
        <a:xfrm>
          <a:off x="0" y="0"/>
          <a:ext cx="0" cy="0"/>
          <a:chOff x="0" y="0"/>
          <a:chExt cx="0" cy="0"/>
        </a:xfrm>
      </p:grpSpPr>
      <p:sp>
        <p:nvSpPr>
          <p:cNvPr id="7" name="Line 31">
            <a:extLst>
              <a:ext uri="{FF2B5EF4-FFF2-40B4-BE49-F238E27FC236}">
                <a16:creationId xmlns:a16="http://schemas.microsoft.com/office/drawing/2014/main" id="{F95DEC9C-58F3-4C95-A7E6-0DE5EB0367B9}"/>
              </a:ext>
            </a:extLst>
          </p:cNvPr>
          <p:cNvSpPr>
            <a:spLocks noChangeShapeType="1"/>
          </p:cNvSpPr>
          <p:nvPr userDrawn="1"/>
        </p:nvSpPr>
        <p:spPr bwMode="white">
          <a:xfrm>
            <a:off x="439490" y="432000"/>
            <a:ext cx="1131302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sp>
        <p:nvSpPr>
          <p:cNvPr id="8" name="Line 31">
            <a:extLst>
              <a:ext uri="{FF2B5EF4-FFF2-40B4-BE49-F238E27FC236}">
                <a16:creationId xmlns:a16="http://schemas.microsoft.com/office/drawing/2014/main" id="{153B1FF1-414A-4719-96AA-A7A333EAA173}"/>
              </a:ext>
            </a:extLst>
          </p:cNvPr>
          <p:cNvSpPr>
            <a:spLocks noChangeShapeType="1"/>
          </p:cNvSpPr>
          <p:nvPr userDrawn="1"/>
        </p:nvSpPr>
        <p:spPr bwMode="white">
          <a:xfrm>
            <a:off x="439490" y="6426000"/>
            <a:ext cx="1131302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sp>
        <p:nvSpPr>
          <p:cNvPr id="22" name="Freeform 5">
            <a:extLst>
              <a:ext uri="{FF2B5EF4-FFF2-40B4-BE49-F238E27FC236}">
                <a16:creationId xmlns:a16="http://schemas.microsoft.com/office/drawing/2014/main" id="{E4D81F45-1817-43C1-9427-B23AC71A2FE4}"/>
              </a:ext>
            </a:extLst>
          </p:cNvPr>
          <p:cNvSpPr>
            <a:spLocks noEditPoints="1"/>
          </p:cNvSpPr>
          <p:nvPr userDrawn="1"/>
        </p:nvSpPr>
        <p:spPr bwMode="auto">
          <a:xfrm>
            <a:off x="10031063" y="5150107"/>
            <a:ext cx="1720850" cy="1274763"/>
          </a:xfrm>
          <a:custGeom>
            <a:avLst/>
            <a:gdLst>
              <a:gd name="T0" fmla="*/ 78 w 521"/>
              <a:gd name="T1" fmla="*/ 386 h 386"/>
              <a:gd name="T2" fmla="*/ 350 w 521"/>
              <a:gd name="T3" fmla="*/ 386 h 386"/>
              <a:gd name="T4" fmla="*/ 427 w 521"/>
              <a:gd name="T5" fmla="*/ 244 h 386"/>
              <a:gd name="T6" fmla="*/ 427 w 521"/>
              <a:gd name="T7" fmla="*/ 188 h 386"/>
              <a:gd name="T8" fmla="*/ 521 w 521"/>
              <a:gd name="T9" fmla="*/ 94 h 386"/>
              <a:gd name="T10" fmla="*/ 427 w 521"/>
              <a:gd name="T11" fmla="*/ 0 h 386"/>
              <a:gd name="T12" fmla="*/ 0 w 521"/>
              <a:gd name="T13" fmla="*/ 0 h 386"/>
              <a:gd name="T14" fmla="*/ 0 w 521"/>
              <a:gd name="T15" fmla="*/ 244 h 386"/>
              <a:gd name="T16" fmla="*/ 78 w 521"/>
              <a:gd name="T17" fmla="*/ 386 h 386"/>
              <a:gd name="T18" fmla="*/ 427 w 521"/>
              <a:gd name="T19" fmla="*/ 61 h 386"/>
              <a:gd name="T20" fmla="*/ 460 w 521"/>
              <a:gd name="T21" fmla="*/ 94 h 386"/>
              <a:gd name="T22" fmla="*/ 427 w 521"/>
              <a:gd name="T23" fmla="*/ 127 h 386"/>
              <a:gd name="T24" fmla="*/ 427 w 521"/>
              <a:gd name="T25" fmla="*/ 61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1" h="386">
                <a:moveTo>
                  <a:pt x="78" y="386"/>
                </a:moveTo>
                <a:cubicBezTo>
                  <a:pt x="350" y="386"/>
                  <a:pt x="350" y="386"/>
                  <a:pt x="350" y="386"/>
                </a:cubicBezTo>
                <a:cubicBezTo>
                  <a:pt x="392" y="352"/>
                  <a:pt x="421" y="301"/>
                  <a:pt x="427" y="244"/>
                </a:cubicBezTo>
                <a:cubicBezTo>
                  <a:pt x="427" y="188"/>
                  <a:pt x="427" y="188"/>
                  <a:pt x="427" y="188"/>
                </a:cubicBezTo>
                <a:cubicBezTo>
                  <a:pt x="479" y="188"/>
                  <a:pt x="521" y="146"/>
                  <a:pt x="521" y="94"/>
                </a:cubicBezTo>
                <a:cubicBezTo>
                  <a:pt x="521" y="42"/>
                  <a:pt x="479" y="0"/>
                  <a:pt x="427" y="0"/>
                </a:cubicBezTo>
                <a:cubicBezTo>
                  <a:pt x="0" y="0"/>
                  <a:pt x="0" y="0"/>
                  <a:pt x="0" y="0"/>
                </a:cubicBezTo>
                <a:cubicBezTo>
                  <a:pt x="0" y="244"/>
                  <a:pt x="0" y="244"/>
                  <a:pt x="0" y="244"/>
                </a:cubicBezTo>
                <a:cubicBezTo>
                  <a:pt x="7" y="301"/>
                  <a:pt x="36" y="352"/>
                  <a:pt x="78" y="386"/>
                </a:cubicBezTo>
                <a:close/>
                <a:moveTo>
                  <a:pt x="427" y="61"/>
                </a:moveTo>
                <a:cubicBezTo>
                  <a:pt x="445" y="61"/>
                  <a:pt x="460" y="76"/>
                  <a:pt x="460" y="94"/>
                </a:cubicBezTo>
                <a:cubicBezTo>
                  <a:pt x="460" y="113"/>
                  <a:pt x="445" y="127"/>
                  <a:pt x="427" y="127"/>
                </a:cubicBezTo>
                <a:lnTo>
                  <a:pt x="427" y="61"/>
                </a:lnTo>
                <a:close/>
              </a:path>
            </a:pathLst>
          </a:custGeom>
          <a:solidFill>
            <a:srgbClr val="0096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6">
            <a:extLst>
              <a:ext uri="{FF2B5EF4-FFF2-40B4-BE49-F238E27FC236}">
                <a16:creationId xmlns:a16="http://schemas.microsoft.com/office/drawing/2014/main" id="{82CFDEA6-F3EF-43FA-87F9-740CF1C9B2E8}"/>
              </a:ext>
            </a:extLst>
          </p:cNvPr>
          <p:cNvSpPr>
            <a:spLocks/>
          </p:cNvSpPr>
          <p:nvPr userDrawn="1"/>
        </p:nvSpPr>
        <p:spPr bwMode="auto">
          <a:xfrm>
            <a:off x="8803925" y="4145219"/>
            <a:ext cx="1611313" cy="366713"/>
          </a:xfrm>
          <a:custGeom>
            <a:avLst/>
            <a:gdLst>
              <a:gd name="T0" fmla="*/ 472 w 488"/>
              <a:gd name="T1" fmla="*/ 63 h 111"/>
              <a:gd name="T2" fmla="*/ 465 w 488"/>
              <a:gd name="T3" fmla="*/ 63 h 111"/>
              <a:gd name="T4" fmla="*/ 462 w 488"/>
              <a:gd name="T5" fmla="*/ 7 h 111"/>
              <a:gd name="T6" fmla="*/ 455 w 488"/>
              <a:gd name="T7" fmla="*/ 0 h 111"/>
              <a:gd name="T8" fmla="*/ 37 w 488"/>
              <a:gd name="T9" fmla="*/ 2 h 111"/>
              <a:gd name="T10" fmla="*/ 30 w 488"/>
              <a:gd name="T11" fmla="*/ 8 h 111"/>
              <a:gd name="T12" fmla="*/ 27 w 488"/>
              <a:gd name="T13" fmla="*/ 65 h 111"/>
              <a:gd name="T14" fmla="*/ 16 w 488"/>
              <a:gd name="T15" fmla="*/ 65 h 111"/>
              <a:gd name="T16" fmla="*/ 0 w 488"/>
              <a:gd name="T17" fmla="*/ 81 h 111"/>
              <a:gd name="T18" fmla="*/ 0 w 488"/>
              <a:gd name="T19" fmla="*/ 95 h 111"/>
              <a:gd name="T20" fmla="*/ 16 w 488"/>
              <a:gd name="T21" fmla="*/ 111 h 111"/>
              <a:gd name="T22" fmla="*/ 472 w 488"/>
              <a:gd name="T23" fmla="*/ 109 h 111"/>
              <a:gd name="T24" fmla="*/ 488 w 488"/>
              <a:gd name="T25" fmla="*/ 93 h 111"/>
              <a:gd name="T26" fmla="*/ 488 w 488"/>
              <a:gd name="T27" fmla="*/ 79 h 111"/>
              <a:gd name="T28" fmla="*/ 472 w 488"/>
              <a:gd name="T29" fmla="*/ 6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8" h="111">
                <a:moveTo>
                  <a:pt x="472" y="63"/>
                </a:moveTo>
                <a:cubicBezTo>
                  <a:pt x="465" y="63"/>
                  <a:pt x="465" y="63"/>
                  <a:pt x="465" y="63"/>
                </a:cubicBezTo>
                <a:cubicBezTo>
                  <a:pt x="462" y="7"/>
                  <a:pt x="462" y="7"/>
                  <a:pt x="462" y="7"/>
                </a:cubicBezTo>
                <a:cubicBezTo>
                  <a:pt x="462" y="3"/>
                  <a:pt x="459" y="0"/>
                  <a:pt x="455" y="0"/>
                </a:cubicBezTo>
                <a:cubicBezTo>
                  <a:pt x="37" y="2"/>
                  <a:pt x="37" y="2"/>
                  <a:pt x="37" y="2"/>
                </a:cubicBezTo>
                <a:cubicBezTo>
                  <a:pt x="33" y="2"/>
                  <a:pt x="30" y="5"/>
                  <a:pt x="30" y="8"/>
                </a:cubicBezTo>
                <a:cubicBezTo>
                  <a:pt x="27" y="65"/>
                  <a:pt x="27" y="65"/>
                  <a:pt x="27" y="65"/>
                </a:cubicBezTo>
                <a:cubicBezTo>
                  <a:pt x="16" y="65"/>
                  <a:pt x="16" y="65"/>
                  <a:pt x="16" y="65"/>
                </a:cubicBezTo>
                <a:cubicBezTo>
                  <a:pt x="7" y="65"/>
                  <a:pt x="0" y="72"/>
                  <a:pt x="0" y="81"/>
                </a:cubicBezTo>
                <a:cubicBezTo>
                  <a:pt x="0" y="95"/>
                  <a:pt x="0" y="95"/>
                  <a:pt x="0" y="95"/>
                </a:cubicBezTo>
                <a:cubicBezTo>
                  <a:pt x="0" y="104"/>
                  <a:pt x="7" y="111"/>
                  <a:pt x="16" y="111"/>
                </a:cubicBezTo>
                <a:cubicBezTo>
                  <a:pt x="472" y="109"/>
                  <a:pt x="472" y="109"/>
                  <a:pt x="472" y="109"/>
                </a:cubicBezTo>
                <a:cubicBezTo>
                  <a:pt x="481" y="109"/>
                  <a:pt x="488" y="102"/>
                  <a:pt x="488" y="93"/>
                </a:cubicBezTo>
                <a:cubicBezTo>
                  <a:pt x="488" y="79"/>
                  <a:pt x="488" y="79"/>
                  <a:pt x="488" y="79"/>
                </a:cubicBezTo>
                <a:cubicBezTo>
                  <a:pt x="488" y="70"/>
                  <a:pt x="481" y="63"/>
                  <a:pt x="472" y="63"/>
                </a:cubicBezTo>
                <a:close/>
              </a:path>
            </a:pathLst>
          </a:custGeom>
          <a:solidFill>
            <a:srgbClr val="B224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7">
            <a:extLst>
              <a:ext uri="{FF2B5EF4-FFF2-40B4-BE49-F238E27FC236}">
                <a16:creationId xmlns:a16="http://schemas.microsoft.com/office/drawing/2014/main" id="{541E8725-47CE-43B4-91BD-CBD08ECE0866}"/>
              </a:ext>
            </a:extLst>
          </p:cNvPr>
          <p:cNvSpPr>
            <a:spLocks/>
          </p:cNvSpPr>
          <p:nvPr userDrawn="1"/>
        </p:nvSpPr>
        <p:spPr bwMode="auto">
          <a:xfrm>
            <a:off x="8883300" y="4505582"/>
            <a:ext cx="1452563" cy="1919288"/>
          </a:xfrm>
          <a:custGeom>
            <a:avLst/>
            <a:gdLst>
              <a:gd name="T0" fmla="*/ 0 w 915"/>
              <a:gd name="T1" fmla="*/ 4 h 1209"/>
              <a:gd name="T2" fmla="*/ 112 w 915"/>
              <a:gd name="T3" fmla="*/ 1209 h 1209"/>
              <a:gd name="T4" fmla="*/ 813 w 915"/>
              <a:gd name="T5" fmla="*/ 1209 h 1209"/>
              <a:gd name="T6" fmla="*/ 915 w 915"/>
              <a:gd name="T7" fmla="*/ 0 h 1209"/>
              <a:gd name="T8" fmla="*/ 0 w 915"/>
              <a:gd name="T9" fmla="*/ 4 h 1209"/>
            </a:gdLst>
            <a:ahLst/>
            <a:cxnLst>
              <a:cxn ang="0">
                <a:pos x="T0" y="T1"/>
              </a:cxn>
              <a:cxn ang="0">
                <a:pos x="T2" y="T3"/>
              </a:cxn>
              <a:cxn ang="0">
                <a:pos x="T4" y="T5"/>
              </a:cxn>
              <a:cxn ang="0">
                <a:pos x="T6" y="T7"/>
              </a:cxn>
              <a:cxn ang="0">
                <a:pos x="T8" y="T9"/>
              </a:cxn>
            </a:cxnLst>
            <a:rect l="0" t="0" r="r" b="b"/>
            <a:pathLst>
              <a:path w="915" h="1209">
                <a:moveTo>
                  <a:pt x="0" y="4"/>
                </a:moveTo>
                <a:lnTo>
                  <a:pt x="112" y="1209"/>
                </a:lnTo>
                <a:lnTo>
                  <a:pt x="813" y="1209"/>
                </a:lnTo>
                <a:lnTo>
                  <a:pt x="915" y="0"/>
                </a:lnTo>
                <a:lnTo>
                  <a:pt x="0" y="4"/>
                </a:lnTo>
                <a:close/>
              </a:path>
            </a:pathLst>
          </a:custGeom>
          <a:solidFill>
            <a:srgbClr val="F8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8">
            <a:extLst>
              <a:ext uri="{FF2B5EF4-FFF2-40B4-BE49-F238E27FC236}">
                <a16:creationId xmlns:a16="http://schemas.microsoft.com/office/drawing/2014/main" id="{97AD8D8E-0628-4705-8ED9-697AD376B540}"/>
              </a:ext>
            </a:extLst>
          </p:cNvPr>
          <p:cNvSpPr>
            <a:spLocks/>
          </p:cNvSpPr>
          <p:nvPr userDrawn="1"/>
        </p:nvSpPr>
        <p:spPr bwMode="auto">
          <a:xfrm>
            <a:off x="8902350" y="4856419"/>
            <a:ext cx="1416050" cy="884238"/>
          </a:xfrm>
          <a:custGeom>
            <a:avLst/>
            <a:gdLst>
              <a:gd name="T0" fmla="*/ 0 w 429"/>
              <a:gd name="T1" fmla="*/ 12 h 268"/>
              <a:gd name="T2" fmla="*/ 26 w 429"/>
              <a:gd name="T3" fmla="*/ 260 h 268"/>
              <a:gd name="T4" fmla="*/ 34 w 429"/>
              <a:gd name="T5" fmla="*/ 268 h 268"/>
              <a:gd name="T6" fmla="*/ 396 w 429"/>
              <a:gd name="T7" fmla="*/ 266 h 268"/>
              <a:gd name="T8" fmla="*/ 404 w 429"/>
              <a:gd name="T9" fmla="*/ 258 h 268"/>
              <a:gd name="T10" fmla="*/ 429 w 429"/>
              <a:gd name="T11" fmla="*/ 10 h 268"/>
              <a:gd name="T12" fmla="*/ 421 w 429"/>
              <a:gd name="T13" fmla="*/ 0 h 268"/>
              <a:gd name="T14" fmla="*/ 8 w 429"/>
              <a:gd name="T15" fmla="*/ 2 h 268"/>
              <a:gd name="T16" fmla="*/ 0 w 429"/>
              <a:gd name="T17" fmla="*/ 1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 h="268">
                <a:moveTo>
                  <a:pt x="0" y="12"/>
                </a:moveTo>
                <a:cubicBezTo>
                  <a:pt x="26" y="260"/>
                  <a:pt x="26" y="260"/>
                  <a:pt x="26" y="260"/>
                </a:cubicBezTo>
                <a:cubicBezTo>
                  <a:pt x="27" y="264"/>
                  <a:pt x="30" y="268"/>
                  <a:pt x="34" y="268"/>
                </a:cubicBezTo>
                <a:cubicBezTo>
                  <a:pt x="396" y="266"/>
                  <a:pt x="396" y="266"/>
                  <a:pt x="396" y="266"/>
                </a:cubicBezTo>
                <a:cubicBezTo>
                  <a:pt x="400" y="266"/>
                  <a:pt x="403" y="263"/>
                  <a:pt x="404" y="258"/>
                </a:cubicBezTo>
                <a:cubicBezTo>
                  <a:pt x="429" y="10"/>
                  <a:pt x="429" y="10"/>
                  <a:pt x="429" y="10"/>
                </a:cubicBezTo>
                <a:cubicBezTo>
                  <a:pt x="429" y="5"/>
                  <a:pt x="426" y="0"/>
                  <a:pt x="421" y="0"/>
                </a:cubicBezTo>
                <a:cubicBezTo>
                  <a:pt x="8" y="2"/>
                  <a:pt x="8" y="2"/>
                  <a:pt x="8" y="2"/>
                </a:cubicBezTo>
                <a:cubicBezTo>
                  <a:pt x="3" y="2"/>
                  <a:pt x="0" y="7"/>
                  <a:pt x="0" y="12"/>
                </a:cubicBezTo>
                <a:close/>
              </a:path>
            </a:pathLst>
          </a:custGeom>
          <a:solidFill>
            <a:srgbClr val="A8A8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9">
            <a:extLst>
              <a:ext uri="{FF2B5EF4-FFF2-40B4-BE49-F238E27FC236}">
                <a16:creationId xmlns:a16="http://schemas.microsoft.com/office/drawing/2014/main" id="{9B0C4DCE-187B-49E0-B901-949C698B817C}"/>
              </a:ext>
            </a:extLst>
          </p:cNvPr>
          <p:cNvSpPr>
            <a:spLocks/>
          </p:cNvSpPr>
          <p:nvPr userDrawn="1"/>
        </p:nvSpPr>
        <p:spPr bwMode="auto">
          <a:xfrm>
            <a:off x="7914925" y="4829432"/>
            <a:ext cx="1185863" cy="806450"/>
          </a:xfrm>
          <a:custGeom>
            <a:avLst/>
            <a:gdLst>
              <a:gd name="T0" fmla="*/ 277 w 359"/>
              <a:gd name="T1" fmla="*/ 79 h 244"/>
              <a:gd name="T2" fmla="*/ 263 w 359"/>
              <a:gd name="T3" fmla="*/ 80 h 244"/>
              <a:gd name="T4" fmla="*/ 180 w 359"/>
              <a:gd name="T5" fmla="*/ 0 h 244"/>
              <a:gd name="T6" fmla="*/ 98 w 359"/>
              <a:gd name="T7" fmla="*/ 80 h 244"/>
              <a:gd name="T8" fmla="*/ 83 w 359"/>
              <a:gd name="T9" fmla="*/ 79 h 244"/>
              <a:gd name="T10" fmla="*/ 0 w 359"/>
              <a:gd name="T11" fmla="*/ 161 h 244"/>
              <a:gd name="T12" fmla="*/ 83 w 359"/>
              <a:gd name="T13" fmla="*/ 244 h 244"/>
              <a:gd name="T14" fmla="*/ 165 w 359"/>
              <a:gd name="T15" fmla="*/ 164 h 244"/>
              <a:gd name="T16" fmla="*/ 180 w 359"/>
              <a:gd name="T17" fmla="*/ 166 h 244"/>
              <a:gd name="T18" fmla="*/ 194 w 359"/>
              <a:gd name="T19" fmla="*/ 164 h 244"/>
              <a:gd name="T20" fmla="*/ 277 w 359"/>
              <a:gd name="T21" fmla="*/ 244 h 244"/>
              <a:gd name="T22" fmla="*/ 359 w 359"/>
              <a:gd name="T23" fmla="*/ 161 h 244"/>
              <a:gd name="T24" fmla="*/ 277 w 359"/>
              <a:gd name="T25" fmla="*/ 7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9" h="244">
                <a:moveTo>
                  <a:pt x="277" y="79"/>
                </a:moveTo>
                <a:cubicBezTo>
                  <a:pt x="272" y="79"/>
                  <a:pt x="267" y="79"/>
                  <a:pt x="263" y="80"/>
                </a:cubicBezTo>
                <a:cubicBezTo>
                  <a:pt x="261" y="36"/>
                  <a:pt x="225" y="0"/>
                  <a:pt x="180" y="0"/>
                </a:cubicBezTo>
                <a:cubicBezTo>
                  <a:pt x="135" y="0"/>
                  <a:pt x="99" y="36"/>
                  <a:pt x="98" y="80"/>
                </a:cubicBezTo>
                <a:cubicBezTo>
                  <a:pt x="93" y="79"/>
                  <a:pt x="88" y="79"/>
                  <a:pt x="83" y="79"/>
                </a:cubicBezTo>
                <a:cubicBezTo>
                  <a:pt x="37" y="79"/>
                  <a:pt x="0" y="116"/>
                  <a:pt x="0" y="161"/>
                </a:cubicBezTo>
                <a:cubicBezTo>
                  <a:pt x="0" y="207"/>
                  <a:pt x="37" y="244"/>
                  <a:pt x="83" y="244"/>
                </a:cubicBezTo>
                <a:cubicBezTo>
                  <a:pt x="127" y="244"/>
                  <a:pt x="164" y="208"/>
                  <a:pt x="165" y="164"/>
                </a:cubicBezTo>
                <a:cubicBezTo>
                  <a:pt x="170" y="165"/>
                  <a:pt x="175" y="166"/>
                  <a:pt x="180" y="166"/>
                </a:cubicBezTo>
                <a:cubicBezTo>
                  <a:pt x="185" y="166"/>
                  <a:pt x="190" y="165"/>
                  <a:pt x="194" y="164"/>
                </a:cubicBezTo>
                <a:cubicBezTo>
                  <a:pt x="196" y="209"/>
                  <a:pt x="232" y="244"/>
                  <a:pt x="277" y="244"/>
                </a:cubicBezTo>
                <a:cubicBezTo>
                  <a:pt x="322" y="244"/>
                  <a:pt x="359" y="207"/>
                  <a:pt x="359" y="161"/>
                </a:cubicBezTo>
                <a:cubicBezTo>
                  <a:pt x="359" y="116"/>
                  <a:pt x="322" y="79"/>
                  <a:pt x="277"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0">
            <a:extLst>
              <a:ext uri="{FF2B5EF4-FFF2-40B4-BE49-F238E27FC236}">
                <a16:creationId xmlns:a16="http://schemas.microsoft.com/office/drawing/2014/main" id="{C70ADD52-36CE-4410-B027-2E3B08908EA8}"/>
              </a:ext>
            </a:extLst>
          </p:cNvPr>
          <p:cNvSpPr>
            <a:spLocks noEditPoints="1"/>
          </p:cNvSpPr>
          <p:nvPr userDrawn="1"/>
        </p:nvSpPr>
        <p:spPr bwMode="auto">
          <a:xfrm>
            <a:off x="7657750" y="5354894"/>
            <a:ext cx="1443038" cy="1069975"/>
          </a:xfrm>
          <a:custGeom>
            <a:avLst/>
            <a:gdLst>
              <a:gd name="T0" fmla="*/ 437 w 437"/>
              <a:gd name="T1" fmla="*/ 205 h 324"/>
              <a:gd name="T2" fmla="*/ 437 w 437"/>
              <a:gd name="T3" fmla="*/ 0 h 324"/>
              <a:gd name="T4" fmla="*/ 79 w 437"/>
              <a:gd name="T5" fmla="*/ 0 h 324"/>
              <a:gd name="T6" fmla="*/ 0 w 437"/>
              <a:gd name="T7" fmla="*/ 79 h 324"/>
              <a:gd name="T8" fmla="*/ 79 w 437"/>
              <a:gd name="T9" fmla="*/ 158 h 324"/>
              <a:gd name="T10" fmla="*/ 79 w 437"/>
              <a:gd name="T11" fmla="*/ 205 h 324"/>
              <a:gd name="T12" fmla="*/ 144 w 437"/>
              <a:gd name="T13" fmla="*/ 324 h 324"/>
              <a:gd name="T14" fmla="*/ 372 w 437"/>
              <a:gd name="T15" fmla="*/ 324 h 324"/>
              <a:gd name="T16" fmla="*/ 437 w 437"/>
              <a:gd name="T17" fmla="*/ 205 h 324"/>
              <a:gd name="T18" fmla="*/ 79 w 437"/>
              <a:gd name="T19" fmla="*/ 107 h 324"/>
              <a:gd name="T20" fmla="*/ 51 w 437"/>
              <a:gd name="T21" fmla="*/ 79 h 324"/>
              <a:gd name="T22" fmla="*/ 79 w 437"/>
              <a:gd name="T23" fmla="*/ 51 h 324"/>
              <a:gd name="T24" fmla="*/ 79 w 437"/>
              <a:gd name="T25" fmla="*/ 10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7" h="324">
                <a:moveTo>
                  <a:pt x="437" y="205"/>
                </a:moveTo>
                <a:cubicBezTo>
                  <a:pt x="437" y="0"/>
                  <a:pt x="437" y="0"/>
                  <a:pt x="437" y="0"/>
                </a:cubicBezTo>
                <a:cubicBezTo>
                  <a:pt x="79" y="0"/>
                  <a:pt x="79" y="0"/>
                  <a:pt x="79" y="0"/>
                </a:cubicBezTo>
                <a:cubicBezTo>
                  <a:pt x="35" y="0"/>
                  <a:pt x="0" y="35"/>
                  <a:pt x="0" y="79"/>
                </a:cubicBezTo>
                <a:cubicBezTo>
                  <a:pt x="0" y="122"/>
                  <a:pt x="35" y="158"/>
                  <a:pt x="79" y="158"/>
                </a:cubicBezTo>
                <a:cubicBezTo>
                  <a:pt x="79" y="205"/>
                  <a:pt x="79" y="205"/>
                  <a:pt x="79" y="205"/>
                </a:cubicBezTo>
                <a:cubicBezTo>
                  <a:pt x="84" y="253"/>
                  <a:pt x="108" y="295"/>
                  <a:pt x="144" y="324"/>
                </a:cubicBezTo>
                <a:cubicBezTo>
                  <a:pt x="372" y="324"/>
                  <a:pt x="372" y="324"/>
                  <a:pt x="372" y="324"/>
                </a:cubicBezTo>
                <a:cubicBezTo>
                  <a:pt x="408" y="295"/>
                  <a:pt x="432" y="253"/>
                  <a:pt x="437" y="205"/>
                </a:cubicBezTo>
                <a:close/>
                <a:moveTo>
                  <a:pt x="79" y="107"/>
                </a:moveTo>
                <a:cubicBezTo>
                  <a:pt x="63" y="107"/>
                  <a:pt x="51" y="94"/>
                  <a:pt x="51" y="79"/>
                </a:cubicBezTo>
                <a:cubicBezTo>
                  <a:pt x="51" y="63"/>
                  <a:pt x="63" y="51"/>
                  <a:pt x="79" y="51"/>
                </a:cubicBezTo>
                <a:lnTo>
                  <a:pt x="79" y="107"/>
                </a:lnTo>
                <a:close/>
              </a:path>
            </a:pathLst>
          </a:custGeom>
          <a:solidFill>
            <a:srgbClr val="61C3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8" name="Group 27">
            <a:extLst>
              <a:ext uri="{FF2B5EF4-FFF2-40B4-BE49-F238E27FC236}">
                <a16:creationId xmlns:a16="http://schemas.microsoft.com/office/drawing/2014/main" id="{F271E0BE-6EBB-43B3-A5AE-82378D1C4C7D}"/>
              </a:ext>
            </a:extLst>
          </p:cNvPr>
          <p:cNvGrpSpPr/>
          <p:nvPr userDrawn="1"/>
        </p:nvGrpSpPr>
        <p:grpSpPr>
          <a:xfrm>
            <a:off x="10462070" y="3383904"/>
            <a:ext cx="896938" cy="1744663"/>
            <a:chOff x="3887788" y="255588"/>
            <a:chExt cx="896938" cy="1744663"/>
          </a:xfrm>
          <a:solidFill>
            <a:srgbClr val="647082"/>
          </a:solidFill>
        </p:grpSpPr>
        <p:sp>
          <p:nvSpPr>
            <p:cNvPr id="29" name="Freeform 14">
              <a:extLst>
                <a:ext uri="{FF2B5EF4-FFF2-40B4-BE49-F238E27FC236}">
                  <a16:creationId xmlns:a16="http://schemas.microsoft.com/office/drawing/2014/main" id="{B2C1D536-5410-45FC-90D2-F68B089E194B}"/>
                </a:ext>
              </a:extLst>
            </p:cNvPr>
            <p:cNvSpPr>
              <a:spLocks/>
            </p:cNvSpPr>
            <p:nvPr/>
          </p:nvSpPr>
          <p:spPr bwMode="auto">
            <a:xfrm>
              <a:off x="4038601" y="255588"/>
              <a:ext cx="601663" cy="1744663"/>
            </a:xfrm>
            <a:custGeom>
              <a:avLst/>
              <a:gdLst>
                <a:gd name="T0" fmla="*/ 80 w 182"/>
                <a:gd name="T1" fmla="*/ 0 h 527"/>
                <a:gd name="T2" fmla="*/ 80 w 182"/>
                <a:gd name="T3" fmla="*/ 527 h 527"/>
                <a:gd name="T4" fmla="*/ 80 w 182"/>
                <a:gd name="T5" fmla="*/ 0 h 527"/>
              </a:gdLst>
              <a:ahLst/>
              <a:cxnLst>
                <a:cxn ang="0">
                  <a:pos x="T0" y="T1"/>
                </a:cxn>
                <a:cxn ang="0">
                  <a:pos x="T2" y="T3"/>
                </a:cxn>
                <a:cxn ang="0">
                  <a:pos x="T4" y="T5"/>
                </a:cxn>
              </a:cxnLst>
              <a:rect l="0" t="0" r="r" b="b"/>
              <a:pathLst>
                <a:path w="182" h="527">
                  <a:moveTo>
                    <a:pt x="80" y="0"/>
                  </a:moveTo>
                  <a:cubicBezTo>
                    <a:pt x="37" y="203"/>
                    <a:pt x="182" y="322"/>
                    <a:pt x="80" y="527"/>
                  </a:cubicBezTo>
                  <a:cubicBezTo>
                    <a:pt x="142" y="269"/>
                    <a:pt x="0" y="234"/>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15">
              <a:extLst>
                <a:ext uri="{FF2B5EF4-FFF2-40B4-BE49-F238E27FC236}">
                  <a16:creationId xmlns:a16="http://schemas.microsoft.com/office/drawing/2014/main" id="{3E869B94-B083-48FB-9F18-4EA487616637}"/>
                </a:ext>
              </a:extLst>
            </p:cNvPr>
            <p:cNvSpPr>
              <a:spLocks/>
            </p:cNvSpPr>
            <p:nvPr/>
          </p:nvSpPr>
          <p:spPr bwMode="auto">
            <a:xfrm>
              <a:off x="4352926" y="500063"/>
              <a:ext cx="431800" cy="1254125"/>
            </a:xfrm>
            <a:custGeom>
              <a:avLst/>
              <a:gdLst>
                <a:gd name="T0" fmla="*/ 58 w 131"/>
                <a:gd name="T1" fmla="*/ 0 h 379"/>
                <a:gd name="T2" fmla="*/ 58 w 131"/>
                <a:gd name="T3" fmla="*/ 379 h 379"/>
                <a:gd name="T4" fmla="*/ 58 w 131"/>
                <a:gd name="T5" fmla="*/ 0 h 379"/>
              </a:gdLst>
              <a:ahLst/>
              <a:cxnLst>
                <a:cxn ang="0">
                  <a:pos x="T0" y="T1"/>
                </a:cxn>
                <a:cxn ang="0">
                  <a:pos x="T2" y="T3"/>
                </a:cxn>
                <a:cxn ang="0">
                  <a:pos x="T4" y="T5"/>
                </a:cxn>
              </a:cxnLst>
              <a:rect l="0" t="0" r="r" b="b"/>
              <a:pathLst>
                <a:path w="131" h="379">
                  <a:moveTo>
                    <a:pt x="58" y="0"/>
                  </a:moveTo>
                  <a:cubicBezTo>
                    <a:pt x="27" y="146"/>
                    <a:pt x="131" y="231"/>
                    <a:pt x="58" y="379"/>
                  </a:cubicBezTo>
                  <a:cubicBezTo>
                    <a:pt x="102" y="194"/>
                    <a:pt x="0" y="168"/>
                    <a:pt x="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6">
              <a:extLst>
                <a:ext uri="{FF2B5EF4-FFF2-40B4-BE49-F238E27FC236}">
                  <a16:creationId xmlns:a16="http://schemas.microsoft.com/office/drawing/2014/main" id="{5BE0E590-0AF5-4C03-B551-40B436FBA985}"/>
                </a:ext>
              </a:extLst>
            </p:cNvPr>
            <p:cNvSpPr>
              <a:spLocks/>
            </p:cNvSpPr>
            <p:nvPr/>
          </p:nvSpPr>
          <p:spPr bwMode="auto">
            <a:xfrm>
              <a:off x="3887788" y="500063"/>
              <a:ext cx="431800" cy="1254125"/>
            </a:xfrm>
            <a:custGeom>
              <a:avLst/>
              <a:gdLst>
                <a:gd name="T0" fmla="*/ 57 w 131"/>
                <a:gd name="T1" fmla="*/ 0 h 379"/>
                <a:gd name="T2" fmla="*/ 57 w 131"/>
                <a:gd name="T3" fmla="*/ 379 h 379"/>
                <a:gd name="T4" fmla="*/ 57 w 131"/>
                <a:gd name="T5" fmla="*/ 0 h 379"/>
              </a:gdLst>
              <a:ahLst/>
              <a:cxnLst>
                <a:cxn ang="0">
                  <a:pos x="T0" y="T1"/>
                </a:cxn>
                <a:cxn ang="0">
                  <a:pos x="T2" y="T3"/>
                </a:cxn>
                <a:cxn ang="0">
                  <a:pos x="T4" y="T5"/>
                </a:cxn>
              </a:cxnLst>
              <a:rect l="0" t="0" r="r" b="b"/>
              <a:pathLst>
                <a:path w="131" h="379">
                  <a:moveTo>
                    <a:pt x="57" y="0"/>
                  </a:moveTo>
                  <a:cubicBezTo>
                    <a:pt x="26" y="146"/>
                    <a:pt x="131" y="231"/>
                    <a:pt x="57" y="379"/>
                  </a:cubicBezTo>
                  <a:cubicBezTo>
                    <a:pt x="102" y="194"/>
                    <a:pt x="0" y="168"/>
                    <a:pt x="5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2" name="Group 31">
            <a:extLst>
              <a:ext uri="{FF2B5EF4-FFF2-40B4-BE49-F238E27FC236}">
                <a16:creationId xmlns:a16="http://schemas.microsoft.com/office/drawing/2014/main" id="{C1691578-F751-4E17-B760-3AD0AF5E824A}"/>
              </a:ext>
            </a:extLst>
          </p:cNvPr>
          <p:cNvGrpSpPr/>
          <p:nvPr userDrawn="1"/>
        </p:nvGrpSpPr>
        <p:grpSpPr>
          <a:xfrm>
            <a:off x="9687370" y="2899191"/>
            <a:ext cx="474661" cy="1171706"/>
            <a:chOff x="7312026" y="503238"/>
            <a:chExt cx="630238" cy="1555750"/>
          </a:xfrm>
          <a:solidFill>
            <a:srgbClr val="647082"/>
          </a:solidFill>
        </p:grpSpPr>
        <p:sp>
          <p:nvSpPr>
            <p:cNvPr id="33" name="Freeform 17">
              <a:extLst>
                <a:ext uri="{FF2B5EF4-FFF2-40B4-BE49-F238E27FC236}">
                  <a16:creationId xmlns:a16="http://schemas.microsoft.com/office/drawing/2014/main" id="{E75458AB-3834-4610-A1E7-3FE5957A0CEF}"/>
                </a:ext>
              </a:extLst>
            </p:cNvPr>
            <p:cNvSpPr>
              <a:spLocks/>
            </p:cNvSpPr>
            <p:nvPr/>
          </p:nvSpPr>
          <p:spPr bwMode="auto">
            <a:xfrm>
              <a:off x="7312026" y="963613"/>
              <a:ext cx="422275" cy="990600"/>
            </a:xfrm>
            <a:custGeom>
              <a:avLst/>
              <a:gdLst>
                <a:gd name="T0" fmla="*/ 112 w 128"/>
                <a:gd name="T1" fmla="*/ 257 h 299"/>
                <a:gd name="T2" fmla="*/ 110 w 128"/>
                <a:gd name="T3" fmla="*/ 228 h 299"/>
                <a:gd name="T4" fmla="*/ 107 w 128"/>
                <a:gd name="T5" fmla="*/ 220 h 299"/>
                <a:gd name="T6" fmla="*/ 90 w 128"/>
                <a:gd name="T7" fmla="*/ 197 h 299"/>
                <a:gd name="T8" fmla="*/ 66 w 128"/>
                <a:gd name="T9" fmla="*/ 178 h 299"/>
                <a:gd name="T10" fmla="*/ 38 w 128"/>
                <a:gd name="T11" fmla="*/ 159 h 299"/>
                <a:gd name="T12" fmla="*/ 14 w 128"/>
                <a:gd name="T13" fmla="*/ 133 h 299"/>
                <a:gd name="T14" fmla="*/ 3 w 128"/>
                <a:gd name="T15" fmla="*/ 111 h 299"/>
                <a:gd name="T16" fmla="*/ 1 w 128"/>
                <a:gd name="T17" fmla="*/ 99 h 299"/>
                <a:gd name="T18" fmla="*/ 0 w 128"/>
                <a:gd name="T19" fmla="*/ 83 h 299"/>
                <a:gd name="T20" fmla="*/ 0 w 128"/>
                <a:gd name="T21" fmla="*/ 81 h 299"/>
                <a:gd name="T22" fmla="*/ 1 w 128"/>
                <a:gd name="T23" fmla="*/ 80 h 299"/>
                <a:gd name="T24" fmla="*/ 5 w 128"/>
                <a:gd name="T25" fmla="*/ 63 h 299"/>
                <a:gd name="T26" fmla="*/ 20 w 128"/>
                <a:gd name="T27" fmla="*/ 33 h 299"/>
                <a:gd name="T28" fmla="*/ 26 w 128"/>
                <a:gd name="T29" fmla="*/ 14 h 299"/>
                <a:gd name="T30" fmla="*/ 28 w 128"/>
                <a:gd name="T31" fmla="*/ 3 h 299"/>
                <a:gd name="T32" fmla="*/ 29 w 128"/>
                <a:gd name="T33" fmla="*/ 3 h 299"/>
                <a:gd name="T34" fmla="*/ 31 w 128"/>
                <a:gd name="T35" fmla="*/ 14 h 299"/>
                <a:gd name="T36" fmla="*/ 30 w 128"/>
                <a:gd name="T37" fmla="*/ 37 h 299"/>
                <a:gd name="T38" fmla="*/ 21 w 128"/>
                <a:gd name="T39" fmla="*/ 68 h 299"/>
                <a:gd name="T40" fmla="*/ 19 w 128"/>
                <a:gd name="T41" fmla="*/ 83 h 299"/>
                <a:gd name="T42" fmla="*/ 19 w 128"/>
                <a:gd name="T43" fmla="*/ 84 h 299"/>
                <a:gd name="T44" fmla="*/ 19 w 128"/>
                <a:gd name="T45" fmla="*/ 84 h 299"/>
                <a:gd name="T46" fmla="*/ 19 w 128"/>
                <a:gd name="T47" fmla="*/ 84 h 299"/>
                <a:gd name="T48" fmla="*/ 21 w 128"/>
                <a:gd name="T49" fmla="*/ 95 h 299"/>
                <a:gd name="T50" fmla="*/ 24 w 128"/>
                <a:gd name="T51" fmla="*/ 104 h 299"/>
                <a:gd name="T52" fmla="*/ 33 w 128"/>
                <a:gd name="T53" fmla="*/ 120 h 299"/>
                <a:gd name="T54" fmla="*/ 54 w 128"/>
                <a:gd name="T55" fmla="*/ 140 h 299"/>
                <a:gd name="T56" fmla="*/ 80 w 128"/>
                <a:gd name="T57" fmla="*/ 159 h 299"/>
                <a:gd name="T58" fmla="*/ 105 w 128"/>
                <a:gd name="T59" fmla="*/ 181 h 299"/>
                <a:gd name="T60" fmla="*/ 124 w 128"/>
                <a:gd name="T61" fmla="*/ 212 h 299"/>
                <a:gd name="T62" fmla="*/ 126 w 128"/>
                <a:gd name="T63" fmla="*/ 216 h 299"/>
                <a:gd name="T64" fmla="*/ 126 w 128"/>
                <a:gd name="T65" fmla="*/ 217 h 299"/>
                <a:gd name="T66" fmla="*/ 126 w 128"/>
                <a:gd name="T67" fmla="*/ 218 h 299"/>
                <a:gd name="T68" fmla="*/ 127 w 128"/>
                <a:gd name="T69" fmla="*/ 224 h 299"/>
                <a:gd name="T70" fmla="*/ 124 w 128"/>
                <a:gd name="T71" fmla="*/ 259 h 299"/>
                <a:gd name="T72" fmla="*/ 104 w 128"/>
                <a:gd name="T7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299">
                  <a:moveTo>
                    <a:pt x="104" y="299"/>
                  </a:moveTo>
                  <a:cubicBezTo>
                    <a:pt x="108" y="285"/>
                    <a:pt x="111" y="271"/>
                    <a:pt x="112" y="257"/>
                  </a:cubicBezTo>
                  <a:cubicBezTo>
                    <a:pt x="113" y="250"/>
                    <a:pt x="113" y="243"/>
                    <a:pt x="112" y="237"/>
                  </a:cubicBezTo>
                  <a:cubicBezTo>
                    <a:pt x="111" y="234"/>
                    <a:pt x="111" y="231"/>
                    <a:pt x="110" y="228"/>
                  </a:cubicBezTo>
                  <a:cubicBezTo>
                    <a:pt x="109" y="223"/>
                    <a:pt x="109" y="223"/>
                    <a:pt x="109" y="223"/>
                  </a:cubicBezTo>
                  <a:cubicBezTo>
                    <a:pt x="107" y="220"/>
                    <a:pt x="107" y="220"/>
                    <a:pt x="107" y="220"/>
                  </a:cubicBezTo>
                  <a:cubicBezTo>
                    <a:pt x="104" y="212"/>
                    <a:pt x="100" y="209"/>
                    <a:pt x="96" y="204"/>
                  </a:cubicBezTo>
                  <a:cubicBezTo>
                    <a:pt x="90" y="197"/>
                    <a:pt x="90" y="197"/>
                    <a:pt x="90" y="197"/>
                  </a:cubicBezTo>
                  <a:cubicBezTo>
                    <a:pt x="82" y="190"/>
                    <a:pt x="82" y="190"/>
                    <a:pt x="82" y="190"/>
                  </a:cubicBezTo>
                  <a:cubicBezTo>
                    <a:pt x="77" y="186"/>
                    <a:pt x="71" y="182"/>
                    <a:pt x="66" y="178"/>
                  </a:cubicBezTo>
                  <a:cubicBezTo>
                    <a:pt x="60" y="174"/>
                    <a:pt x="54" y="170"/>
                    <a:pt x="48" y="166"/>
                  </a:cubicBezTo>
                  <a:cubicBezTo>
                    <a:pt x="45" y="164"/>
                    <a:pt x="42" y="162"/>
                    <a:pt x="38" y="159"/>
                  </a:cubicBezTo>
                  <a:cubicBezTo>
                    <a:pt x="36" y="157"/>
                    <a:pt x="33" y="155"/>
                    <a:pt x="30" y="152"/>
                  </a:cubicBezTo>
                  <a:cubicBezTo>
                    <a:pt x="24" y="146"/>
                    <a:pt x="18" y="140"/>
                    <a:pt x="14" y="133"/>
                  </a:cubicBezTo>
                  <a:cubicBezTo>
                    <a:pt x="12" y="130"/>
                    <a:pt x="10" y="127"/>
                    <a:pt x="8" y="123"/>
                  </a:cubicBezTo>
                  <a:cubicBezTo>
                    <a:pt x="6" y="119"/>
                    <a:pt x="5" y="115"/>
                    <a:pt x="3" y="111"/>
                  </a:cubicBezTo>
                  <a:cubicBezTo>
                    <a:pt x="2" y="105"/>
                    <a:pt x="2" y="105"/>
                    <a:pt x="2" y="105"/>
                  </a:cubicBezTo>
                  <a:cubicBezTo>
                    <a:pt x="1" y="99"/>
                    <a:pt x="1" y="99"/>
                    <a:pt x="1" y="99"/>
                  </a:cubicBezTo>
                  <a:cubicBezTo>
                    <a:pt x="0" y="95"/>
                    <a:pt x="0" y="91"/>
                    <a:pt x="0" y="86"/>
                  </a:cubicBezTo>
                  <a:cubicBezTo>
                    <a:pt x="0" y="83"/>
                    <a:pt x="0" y="83"/>
                    <a:pt x="0" y="83"/>
                  </a:cubicBezTo>
                  <a:cubicBezTo>
                    <a:pt x="0" y="82"/>
                    <a:pt x="0" y="82"/>
                    <a:pt x="0" y="82"/>
                  </a:cubicBezTo>
                  <a:cubicBezTo>
                    <a:pt x="0" y="81"/>
                    <a:pt x="0" y="81"/>
                    <a:pt x="0" y="81"/>
                  </a:cubicBezTo>
                  <a:cubicBezTo>
                    <a:pt x="0" y="81"/>
                    <a:pt x="0" y="81"/>
                    <a:pt x="0" y="81"/>
                  </a:cubicBezTo>
                  <a:cubicBezTo>
                    <a:pt x="1" y="80"/>
                    <a:pt x="1" y="80"/>
                    <a:pt x="1" y="80"/>
                  </a:cubicBezTo>
                  <a:cubicBezTo>
                    <a:pt x="2" y="74"/>
                    <a:pt x="2" y="74"/>
                    <a:pt x="2" y="74"/>
                  </a:cubicBezTo>
                  <a:cubicBezTo>
                    <a:pt x="3" y="71"/>
                    <a:pt x="4" y="67"/>
                    <a:pt x="5" y="63"/>
                  </a:cubicBezTo>
                  <a:cubicBezTo>
                    <a:pt x="8" y="55"/>
                    <a:pt x="12" y="49"/>
                    <a:pt x="15" y="43"/>
                  </a:cubicBezTo>
                  <a:cubicBezTo>
                    <a:pt x="20" y="33"/>
                    <a:pt x="20" y="33"/>
                    <a:pt x="20" y="33"/>
                  </a:cubicBezTo>
                  <a:cubicBezTo>
                    <a:pt x="21" y="30"/>
                    <a:pt x="23" y="27"/>
                    <a:pt x="24" y="24"/>
                  </a:cubicBezTo>
                  <a:cubicBezTo>
                    <a:pt x="25" y="21"/>
                    <a:pt x="26" y="17"/>
                    <a:pt x="26" y="14"/>
                  </a:cubicBezTo>
                  <a:cubicBezTo>
                    <a:pt x="27" y="10"/>
                    <a:pt x="27" y="7"/>
                    <a:pt x="28" y="3"/>
                  </a:cubicBezTo>
                  <a:cubicBezTo>
                    <a:pt x="28" y="3"/>
                    <a:pt x="28" y="3"/>
                    <a:pt x="28" y="3"/>
                  </a:cubicBezTo>
                  <a:cubicBezTo>
                    <a:pt x="28" y="0"/>
                    <a:pt x="28" y="0"/>
                    <a:pt x="28" y="0"/>
                  </a:cubicBezTo>
                  <a:cubicBezTo>
                    <a:pt x="29" y="3"/>
                    <a:pt x="29" y="3"/>
                    <a:pt x="29" y="3"/>
                  </a:cubicBezTo>
                  <a:cubicBezTo>
                    <a:pt x="29" y="3"/>
                    <a:pt x="29" y="3"/>
                    <a:pt x="29" y="3"/>
                  </a:cubicBezTo>
                  <a:cubicBezTo>
                    <a:pt x="30" y="6"/>
                    <a:pt x="30" y="10"/>
                    <a:pt x="31" y="14"/>
                  </a:cubicBezTo>
                  <a:cubicBezTo>
                    <a:pt x="31" y="18"/>
                    <a:pt x="31" y="21"/>
                    <a:pt x="31" y="25"/>
                  </a:cubicBezTo>
                  <a:cubicBezTo>
                    <a:pt x="31" y="29"/>
                    <a:pt x="30" y="33"/>
                    <a:pt x="30" y="37"/>
                  </a:cubicBezTo>
                  <a:cubicBezTo>
                    <a:pt x="29" y="40"/>
                    <a:pt x="28" y="44"/>
                    <a:pt x="27" y="47"/>
                  </a:cubicBezTo>
                  <a:cubicBezTo>
                    <a:pt x="25" y="54"/>
                    <a:pt x="23" y="61"/>
                    <a:pt x="21" y="68"/>
                  </a:cubicBezTo>
                  <a:cubicBezTo>
                    <a:pt x="21" y="71"/>
                    <a:pt x="20" y="73"/>
                    <a:pt x="20" y="77"/>
                  </a:cubicBezTo>
                  <a:cubicBezTo>
                    <a:pt x="19" y="83"/>
                    <a:pt x="19" y="83"/>
                    <a:pt x="19" y="83"/>
                  </a:cubicBezTo>
                  <a:cubicBezTo>
                    <a:pt x="19" y="84"/>
                    <a:pt x="19" y="84"/>
                    <a:pt x="19" y="84"/>
                  </a:cubicBezTo>
                  <a:cubicBezTo>
                    <a:pt x="19" y="84"/>
                    <a:pt x="19" y="84"/>
                    <a:pt x="19" y="84"/>
                  </a:cubicBezTo>
                  <a:cubicBezTo>
                    <a:pt x="19" y="84"/>
                    <a:pt x="19" y="84"/>
                    <a:pt x="19" y="84"/>
                  </a:cubicBezTo>
                  <a:cubicBezTo>
                    <a:pt x="19" y="85"/>
                    <a:pt x="19" y="83"/>
                    <a:pt x="19" y="84"/>
                  </a:cubicBezTo>
                  <a:cubicBezTo>
                    <a:pt x="19" y="84"/>
                    <a:pt x="19" y="84"/>
                    <a:pt x="19" y="84"/>
                  </a:cubicBezTo>
                  <a:cubicBezTo>
                    <a:pt x="19" y="84"/>
                    <a:pt x="19" y="84"/>
                    <a:pt x="19" y="84"/>
                  </a:cubicBezTo>
                  <a:cubicBezTo>
                    <a:pt x="20" y="87"/>
                    <a:pt x="20" y="87"/>
                    <a:pt x="20" y="87"/>
                  </a:cubicBezTo>
                  <a:cubicBezTo>
                    <a:pt x="20" y="90"/>
                    <a:pt x="20" y="92"/>
                    <a:pt x="21" y="95"/>
                  </a:cubicBezTo>
                  <a:cubicBezTo>
                    <a:pt x="22" y="100"/>
                    <a:pt x="22" y="100"/>
                    <a:pt x="22" y="100"/>
                  </a:cubicBezTo>
                  <a:cubicBezTo>
                    <a:pt x="24" y="104"/>
                    <a:pt x="24" y="104"/>
                    <a:pt x="24" y="104"/>
                  </a:cubicBezTo>
                  <a:cubicBezTo>
                    <a:pt x="25" y="107"/>
                    <a:pt x="26" y="109"/>
                    <a:pt x="28" y="112"/>
                  </a:cubicBezTo>
                  <a:cubicBezTo>
                    <a:pt x="29" y="115"/>
                    <a:pt x="31" y="117"/>
                    <a:pt x="33" y="120"/>
                  </a:cubicBezTo>
                  <a:cubicBezTo>
                    <a:pt x="37" y="125"/>
                    <a:pt x="41" y="130"/>
                    <a:pt x="46" y="134"/>
                  </a:cubicBezTo>
                  <a:cubicBezTo>
                    <a:pt x="48" y="136"/>
                    <a:pt x="51" y="138"/>
                    <a:pt x="54" y="140"/>
                  </a:cubicBezTo>
                  <a:cubicBezTo>
                    <a:pt x="62" y="146"/>
                    <a:pt x="62" y="146"/>
                    <a:pt x="62" y="146"/>
                  </a:cubicBezTo>
                  <a:cubicBezTo>
                    <a:pt x="68" y="150"/>
                    <a:pt x="74" y="154"/>
                    <a:pt x="80" y="159"/>
                  </a:cubicBezTo>
                  <a:cubicBezTo>
                    <a:pt x="86" y="163"/>
                    <a:pt x="92" y="168"/>
                    <a:pt x="97" y="173"/>
                  </a:cubicBezTo>
                  <a:cubicBezTo>
                    <a:pt x="105" y="181"/>
                    <a:pt x="105" y="181"/>
                    <a:pt x="105" y="181"/>
                  </a:cubicBezTo>
                  <a:cubicBezTo>
                    <a:pt x="113" y="191"/>
                    <a:pt x="113" y="191"/>
                    <a:pt x="113" y="191"/>
                  </a:cubicBezTo>
                  <a:cubicBezTo>
                    <a:pt x="118" y="197"/>
                    <a:pt x="123" y="206"/>
                    <a:pt x="124" y="212"/>
                  </a:cubicBezTo>
                  <a:cubicBezTo>
                    <a:pt x="125" y="215"/>
                    <a:pt x="125" y="215"/>
                    <a:pt x="125" y="215"/>
                  </a:cubicBezTo>
                  <a:cubicBezTo>
                    <a:pt x="126" y="216"/>
                    <a:pt x="126" y="216"/>
                    <a:pt x="126" y="216"/>
                  </a:cubicBezTo>
                  <a:cubicBezTo>
                    <a:pt x="126" y="216"/>
                    <a:pt x="126" y="216"/>
                    <a:pt x="126" y="216"/>
                  </a:cubicBezTo>
                  <a:cubicBezTo>
                    <a:pt x="126" y="217"/>
                    <a:pt x="126" y="217"/>
                    <a:pt x="126" y="217"/>
                  </a:cubicBezTo>
                  <a:cubicBezTo>
                    <a:pt x="126" y="217"/>
                    <a:pt x="126" y="217"/>
                    <a:pt x="126" y="217"/>
                  </a:cubicBezTo>
                  <a:cubicBezTo>
                    <a:pt x="126" y="218"/>
                    <a:pt x="126" y="218"/>
                    <a:pt x="126" y="218"/>
                  </a:cubicBezTo>
                  <a:cubicBezTo>
                    <a:pt x="126" y="218"/>
                    <a:pt x="126" y="218"/>
                    <a:pt x="126" y="218"/>
                  </a:cubicBezTo>
                  <a:cubicBezTo>
                    <a:pt x="127" y="224"/>
                    <a:pt x="127" y="224"/>
                    <a:pt x="127" y="224"/>
                  </a:cubicBezTo>
                  <a:cubicBezTo>
                    <a:pt x="128" y="228"/>
                    <a:pt x="128" y="232"/>
                    <a:pt x="128" y="236"/>
                  </a:cubicBezTo>
                  <a:cubicBezTo>
                    <a:pt x="128" y="244"/>
                    <a:pt x="126" y="252"/>
                    <a:pt x="124" y="259"/>
                  </a:cubicBezTo>
                  <a:cubicBezTo>
                    <a:pt x="122" y="267"/>
                    <a:pt x="119" y="273"/>
                    <a:pt x="115" y="280"/>
                  </a:cubicBezTo>
                  <a:cubicBezTo>
                    <a:pt x="112" y="287"/>
                    <a:pt x="108" y="293"/>
                    <a:pt x="104" y="2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18">
              <a:extLst>
                <a:ext uri="{FF2B5EF4-FFF2-40B4-BE49-F238E27FC236}">
                  <a16:creationId xmlns:a16="http://schemas.microsoft.com/office/drawing/2014/main" id="{CAB5DCD2-8330-465B-BB4B-ADBE5585B6DD}"/>
                </a:ext>
              </a:extLst>
            </p:cNvPr>
            <p:cNvSpPr>
              <a:spLocks/>
            </p:cNvSpPr>
            <p:nvPr/>
          </p:nvSpPr>
          <p:spPr bwMode="auto">
            <a:xfrm>
              <a:off x="7466014" y="503238"/>
              <a:ext cx="436563" cy="1555750"/>
            </a:xfrm>
            <a:custGeom>
              <a:avLst/>
              <a:gdLst>
                <a:gd name="T0" fmla="*/ 37 w 132"/>
                <a:gd name="T1" fmla="*/ 0 h 470"/>
                <a:gd name="T2" fmla="*/ 34 w 132"/>
                <a:gd name="T3" fmla="*/ 5 h 470"/>
                <a:gd name="T4" fmla="*/ 27 w 132"/>
                <a:gd name="T5" fmla="*/ 20 h 470"/>
                <a:gd name="T6" fmla="*/ 23 w 132"/>
                <a:gd name="T7" fmla="*/ 30 h 470"/>
                <a:gd name="T8" fmla="*/ 20 w 132"/>
                <a:gd name="T9" fmla="*/ 43 h 470"/>
                <a:gd name="T10" fmla="*/ 16 w 132"/>
                <a:gd name="T11" fmla="*/ 74 h 470"/>
                <a:gd name="T12" fmla="*/ 20 w 132"/>
                <a:gd name="T13" fmla="*/ 111 h 470"/>
                <a:gd name="T14" fmla="*/ 31 w 132"/>
                <a:gd name="T15" fmla="*/ 151 h 470"/>
                <a:gd name="T16" fmla="*/ 51 w 132"/>
                <a:gd name="T17" fmla="*/ 191 h 470"/>
                <a:gd name="T18" fmla="*/ 54 w 132"/>
                <a:gd name="T19" fmla="*/ 195 h 470"/>
                <a:gd name="T20" fmla="*/ 54 w 132"/>
                <a:gd name="T21" fmla="*/ 197 h 470"/>
                <a:gd name="T22" fmla="*/ 55 w 132"/>
                <a:gd name="T23" fmla="*/ 198 h 470"/>
                <a:gd name="T24" fmla="*/ 57 w 132"/>
                <a:gd name="T25" fmla="*/ 200 h 470"/>
                <a:gd name="T26" fmla="*/ 63 w 132"/>
                <a:gd name="T27" fmla="*/ 210 h 470"/>
                <a:gd name="T28" fmla="*/ 77 w 132"/>
                <a:gd name="T29" fmla="*/ 230 h 470"/>
                <a:gd name="T30" fmla="*/ 103 w 132"/>
                <a:gd name="T31" fmla="*/ 270 h 470"/>
                <a:gd name="T32" fmla="*/ 124 w 132"/>
                <a:gd name="T33" fmla="*/ 314 h 470"/>
                <a:gd name="T34" fmla="*/ 127 w 132"/>
                <a:gd name="T35" fmla="*/ 325 h 470"/>
                <a:gd name="T36" fmla="*/ 129 w 132"/>
                <a:gd name="T37" fmla="*/ 331 h 470"/>
                <a:gd name="T38" fmla="*/ 129 w 132"/>
                <a:gd name="T39" fmla="*/ 332 h 470"/>
                <a:gd name="T40" fmla="*/ 129 w 132"/>
                <a:gd name="T41" fmla="*/ 333 h 470"/>
                <a:gd name="T42" fmla="*/ 129 w 132"/>
                <a:gd name="T43" fmla="*/ 334 h 470"/>
                <a:gd name="T44" fmla="*/ 130 w 132"/>
                <a:gd name="T45" fmla="*/ 337 h 470"/>
                <a:gd name="T46" fmla="*/ 131 w 132"/>
                <a:gd name="T47" fmla="*/ 359 h 470"/>
                <a:gd name="T48" fmla="*/ 131 w 132"/>
                <a:gd name="T49" fmla="*/ 370 h 470"/>
                <a:gd name="T50" fmla="*/ 130 w 132"/>
                <a:gd name="T51" fmla="*/ 381 h 470"/>
                <a:gd name="T52" fmla="*/ 127 w 132"/>
                <a:gd name="T53" fmla="*/ 391 h 470"/>
                <a:gd name="T54" fmla="*/ 124 w 132"/>
                <a:gd name="T55" fmla="*/ 400 h 470"/>
                <a:gd name="T56" fmla="*/ 118 w 132"/>
                <a:gd name="T57" fmla="*/ 417 h 470"/>
                <a:gd name="T58" fmla="*/ 110 w 132"/>
                <a:gd name="T59" fmla="*/ 431 h 470"/>
                <a:gd name="T60" fmla="*/ 97 w 132"/>
                <a:gd name="T61" fmla="*/ 453 h 470"/>
                <a:gd name="T62" fmla="*/ 87 w 132"/>
                <a:gd name="T63" fmla="*/ 466 h 470"/>
                <a:gd name="T64" fmla="*/ 83 w 132"/>
                <a:gd name="T65" fmla="*/ 470 h 470"/>
                <a:gd name="T66" fmla="*/ 92 w 132"/>
                <a:gd name="T67" fmla="*/ 450 h 470"/>
                <a:gd name="T68" fmla="*/ 102 w 132"/>
                <a:gd name="T69" fmla="*/ 427 h 470"/>
                <a:gd name="T70" fmla="*/ 107 w 132"/>
                <a:gd name="T71" fmla="*/ 412 h 470"/>
                <a:gd name="T72" fmla="*/ 111 w 132"/>
                <a:gd name="T73" fmla="*/ 396 h 470"/>
                <a:gd name="T74" fmla="*/ 112 w 132"/>
                <a:gd name="T75" fmla="*/ 388 h 470"/>
                <a:gd name="T76" fmla="*/ 113 w 132"/>
                <a:gd name="T77" fmla="*/ 379 h 470"/>
                <a:gd name="T78" fmla="*/ 114 w 132"/>
                <a:gd name="T79" fmla="*/ 370 h 470"/>
                <a:gd name="T80" fmla="*/ 113 w 132"/>
                <a:gd name="T81" fmla="*/ 361 h 470"/>
                <a:gd name="T82" fmla="*/ 110 w 132"/>
                <a:gd name="T83" fmla="*/ 341 h 470"/>
                <a:gd name="T84" fmla="*/ 104 w 132"/>
                <a:gd name="T85" fmla="*/ 321 h 470"/>
                <a:gd name="T86" fmla="*/ 94 w 132"/>
                <a:gd name="T87" fmla="*/ 302 h 470"/>
                <a:gd name="T88" fmla="*/ 83 w 132"/>
                <a:gd name="T89" fmla="*/ 283 h 470"/>
                <a:gd name="T90" fmla="*/ 56 w 132"/>
                <a:gd name="T91" fmla="*/ 244 h 470"/>
                <a:gd name="T92" fmla="*/ 43 w 132"/>
                <a:gd name="T93" fmla="*/ 223 h 470"/>
                <a:gd name="T94" fmla="*/ 36 w 132"/>
                <a:gd name="T95" fmla="*/ 213 h 470"/>
                <a:gd name="T96" fmla="*/ 35 w 132"/>
                <a:gd name="T97" fmla="*/ 210 h 470"/>
                <a:gd name="T98" fmla="*/ 33 w 132"/>
                <a:gd name="T99" fmla="*/ 208 h 470"/>
                <a:gd name="T100" fmla="*/ 30 w 132"/>
                <a:gd name="T101" fmla="*/ 202 h 470"/>
                <a:gd name="T102" fmla="*/ 11 w 132"/>
                <a:gd name="T103" fmla="*/ 158 h 470"/>
                <a:gd name="T104" fmla="*/ 1 w 132"/>
                <a:gd name="T105" fmla="*/ 114 h 470"/>
                <a:gd name="T106" fmla="*/ 2 w 132"/>
                <a:gd name="T107" fmla="*/ 73 h 470"/>
                <a:gd name="T108" fmla="*/ 11 w 132"/>
                <a:gd name="T109" fmla="*/ 40 h 470"/>
                <a:gd name="T110" fmla="*/ 17 w 132"/>
                <a:gd name="T111" fmla="*/ 27 h 470"/>
                <a:gd name="T112" fmla="*/ 23 w 132"/>
                <a:gd name="T113" fmla="*/ 17 h 470"/>
                <a:gd name="T114" fmla="*/ 33 w 132"/>
                <a:gd name="T115" fmla="*/ 4 h 470"/>
                <a:gd name="T116" fmla="*/ 37 w 132"/>
                <a:gd name="T11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2" h="470">
                  <a:moveTo>
                    <a:pt x="37" y="0"/>
                  </a:moveTo>
                  <a:cubicBezTo>
                    <a:pt x="37" y="0"/>
                    <a:pt x="36" y="2"/>
                    <a:pt x="34" y="5"/>
                  </a:cubicBezTo>
                  <a:cubicBezTo>
                    <a:pt x="32" y="8"/>
                    <a:pt x="30" y="13"/>
                    <a:pt x="27" y="20"/>
                  </a:cubicBezTo>
                  <a:cubicBezTo>
                    <a:pt x="26" y="23"/>
                    <a:pt x="24" y="26"/>
                    <a:pt x="23" y="30"/>
                  </a:cubicBezTo>
                  <a:cubicBezTo>
                    <a:pt x="22" y="34"/>
                    <a:pt x="20" y="38"/>
                    <a:pt x="20" y="43"/>
                  </a:cubicBezTo>
                  <a:cubicBezTo>
                    <a:pt x="17" y="52"/>
                    <a:pt x="16" y="63"/>
                    <a:pt x="16" y="74"/>
                  </a:cubicBezTo>
                  <a:cubicBezTo>
                    <a:pt x="16" y="86"/>
                    <a:pt x="17" y="98"/>
                    <a:pt x="20" y="111"/>
                  </a:cubicBezTo>
                  <a:cubicBezTo>
                    <a:pt x="22" y="124"/>
                    <a:pt x="26" y="137"/>
                    <a:pt x="31" y="151"/>
                  </a:cubicBezTo>
                  <a:cubicBezTo>
                    <a:pt x="37" y="164"/>
                    <a:pt x="43" y="177"/>
                    <a:pt x="51" y="191"/>
                  </a:cubicBezTo>
                  <a:cubicBezTo>
                    <a:pt x="54" y="195"/>
                    <a:pt x="54" y="195"/>
                    <a:pt x="54" y="195"/>
                  </a:cubicBezTo>
                  <a:cubicBezTo>
                    <a:pt x="54" y="197"/>
                    <a:pt x="54" y="197"/>
                    <a:pt x="54" y="197"/>
                  </a:cubicBezTo>
                  <a:cubicBezTo>
                    <a:pt x="55" y="198"/>
                    <a:pt x="55" y="198"/>
                    <a:pt x="55" y="198"/>
                  </a:cubicBezTo>
                  <a:cubicBezTo>
                    <a:pt x="57" y="200"/>
                    <a:pt x="57" y="200"/>
                    <a:pt x="57" y="200"/>
                  </a:cubicBezTo>
                  <a:cubicBezTo>
                    <a:pt x="63" y="210"/>
                    <a:pt x="63" y="210"/>
                    <a:pt x="63" y="210"/>
                  </a:cubicBezTo>
                  <a:cubicBezTo>
                    <a:pt x="77" y="230"/>
                    <a:pt x="77" y="230"/>
                    <a:pt x="77" y="230"/>
                  </a:cubicBezTo>
                  <a:cubicBezTo>
                    <a:pt x="85" y="243"/>
                    <a:pt x="95" y="256"/>
                    <a:pt x="103" y="270"/>
                  </a:cubicBezTo>
                  <a:cubicBezTo>
                    <a:pt x="112" y="284"/>
                    <a:pt x="118" y="299"/>
                    <a:pt x="124" y="314"/>
                  </a:cubicBezTo>
                  <a:cubicBezTo>
                    <a:pt x="125" y="318"/>
                    <a:pt x="126" y="322"/>
                    <a:pt x="127" y="325"/>
                  </a:cubicBezTo>
                  <a:cubicBezTo>
                    <a:pt x="129" y="331"/>
                    <a:pt x="129" y="331"/>
                    <a:pt x="129" y="331"/>
                  </a:cubicBezTo>
                  <a:cubicBezTo>
                    <a:pt x="129" y="332"/>
                    <a:pt x="129" y="332"/>
                    <a:pt x="129" y="332"/>
                  </a:cubicBezTo>
                  <a:cubicBezTo>
                    <a:pt x="129" y="333"/>
                    <a:pt x="129" y="333"/>
                    <a:pt x="129" y="333"/>
                  </a:cubicBezTo>
                  <a:cubicBezTo>
                    <a:pt x="129" y="334"/>
                    <a:pt x="129" y="334"/>
                    <a:pt x="129" y="334"/>
                  </a:cubicBezTo>
                  <a:cubicBezTo>
                    <a:pt x="130" y="337"/>
                    <a:pt x="130" y="337"/>
                    <a:pt x="130" y="337"/>
                  </a:cubicBezTo>
                  <a:cubicBezTo>
                    <a:pt x="131" y="344"/>
                    <a:pt x="132" y="351"/>
                    <a:pt x="131" y="359"/>
                  </a:cubicBezTo>
                  <a:cubicBezTo>
                    <a:pt x="131" y="363"/>
                    <a:pt x="131" y="367"/>
                    <a:pt x="131" y="370"/>
                  </a:cubicBezTo>
                  <a:cubicBezTo>
                    <a:pt x="131" y="374"/>
                    <a:pt x="130" y="378"/>
                    <a:pt x="130" y="381"/>
                  </a:cubicBezTo>
                  <a:cubicBezTo>
                    <a:pt x="129" y="384"/>
                    <a:pt x="128" y="388"/>
                    <a:pt x="127" y="391"/>
                  </a:cubicBezTo>
                  <a:cubicBezTo>
                    <a:pt x="126" y="394"/>
                    <a:pt x="125" y="397"/>
                    <a:pt x="124" y="400"/>
                  </a:cubicBezTo>
                  <a:cubicBezTo>
                    <a:pt x="123" y="406"/>
                    <a:pt x="120" y="412"/>
                    <a:pt x="118" y="417"/>
                  </a:cubicBezTo>
                  <a:cubicBezTo>
                    <a:pt x="116" y="422"/>
                    <a:pt x="113" y="427"/>
                    <a:pt x="110" y="431"/>
                  </a:cubicBezTo>
                  <a:cubicBezTo>
                    <a:pt x="106" y="440"/>
                    <a:pt x="101" y="447"/>
                    <a:pt x="97" y="453"/>
                  </a:cubicBezTo>
                  <a:cubicBezTo>
                    <a:pt x="93" y="458"/>
                    <a:pt x="89" y="463"/>
                    <a:pt x="87" y="466"/>
                  </a:cubicBezTo>
                  <a:cubicBezTo>
                    <a:pt x="84" y="469"/>
                    <a:pt x="83" y="470"/>
                    <a:pt x="83" y="470"/>
                  </a:cubicBezTo>
                  <a:cubicBezTo>
                    <a:pt x="83" y="470"/>
                    <a:pt x="86" y="463"/>
                    <a:pt x="92" y="450"/>
                  </a:cubicBezTo>
                  <a:cubicBezTo>
                    <a:pt x="95" y="444"/>
                    <a:pt x="99" y="436"/>
                    <a:pt x="102" y="427"/>
                  </a:cubicBezTo>
                  <a:cubicBezTo>
                    <a:pt x="104" y="422"/>
                    <a:pt x="105" y="418"/>
                    <a:pt x="107" y="412"/>
                  </a:cubicBezTo>
                  <a:cubicBezTo>
                    <a:pt x="108" y="407"/>
                    <a:pt x="110" y="402"/>
                    <a:pt x="111" y="396"/>
                  </a:cubicBezTo>
                  <a:cubicBezTo>
                    <a:pt x="111" y="394"/>
                    <a:pt x="112" y="391"/>
                    <a:pt x="112" y="388"/>
                  </a:cubicBezTo>
                  <a:cubicBezTo>
                    <a:pt x="113" y="385"/>
                    <a:pt x="113" y="382"/>
                    <a:pt x="113" y="379"/>
                  </a:cubicBezTo>
                  <a:cubicBezTo>
                    <a:pt x="113" y="376"/>
                    <a:pt x="114" y="373"/>
                    <a:pt x="114" y="370"/>
                  </a:cubicBezTo>
                  <a:cubicBezTo>
                    <a:pt x="114" y="367"/>
                    <a:pt x="113" y="364"/>
                    <a:pt x="113" y="361"/>
                  </a:cubicBezTo>
                  <a:cubicBezTo>
                    <a:pt x="113" y="355"/>
                    <a:pt x="111" y="348"/>
                    <a:pt x="110" y="341"/>
                  </a:cubicBezTo>
                  <a:cubicBezTo>
                    <a:pt x="109" y="335"/>
                    <a:pt x="106" y="328"/>
                    <a:pt x="104" y="321"/>
                  </a:cubicBezTo>
                  <a:cubicBezTo>
                    <a:pt x="101" y="315"/>
                    <a:pt x="98" y="308"/>
                    <a:pt x="94" y="302"/>
                  </a:cubicBezTo>
                  <a:cubicBezTo>
                    <a:pt x="90" y="296"/>
                    <a:pt x="87" y="289"/>
                    <a:pt x="83" y="283"/>
                  </a:cubicBezTo>
                  <a:cubicBezTo>
                    <a:pt x="75" y="270"/>
                    <a:pt x="65" y="257"/>
                    <a:pt x="56" y="244"/>
                  </a:cubicBezTo>
                  <a:cubicBezTo>
                    <a:pt x="52" y="237"/>
                    <a:pt x="47" y="230"/>
                    <a:pt x="43" y="223"/>
                  </a:cubicBezTo>
                  <a:cubicBezTo>
                    <a:pt x="36" y="213"/>
                    <a:pt x="36" y="213"/>
                    <a:pt x="36" y="213"/>
                  </a:cubicBezTo>
                  <a:cubicBezTo>
                    <a:pt x="35" y="210"/>
                    <a:pt x="35" y="210"/>
                    <a:pt x="35" y="210"/>
                  </a:cubicBezTo>
                  <a:cubicBezTo>
                    <a:pt x="33" y="208"/>
                    <a:pt x="33" y="208"/>
                    <a:pt x="33" y="208"/>
                  </a:cubicBezTo>
                  <a:cubicBezTo>
                    <a:pt x="30" y="202"/>
                    <a:pt x="30" y="202"/>
                    <a:pt x="30" y="202"/>
                  </a:cubicBezTo>
                  <a:cubicBezTo>
                    <a:pt x="22" y="188"/>
                    <a:pt x="16" y="173"/>
                    <a:pt x="11" y="158"/>
                  </a:cubicBezTo>
                  <a:cubicBezTo>
                    <a:pt x="6" y="143"/>
                    <a:pt x="3" y="128"/>
                    <a:pt x="1" y="114"/>
                  </a:cubicBezTo>
                  <a:cubicBezTo>
                    <a:pt x="0" y="99"/>
                    <a:pt x="0" y="86"/>
                    <a:pt x="2" y="73"/>
                  </a:cubicBezTo>
                  <a:cubicBezTo>
                    <a:pt x="4" y="61"/>
                    <a:pt x="6" y="49"/>
                    <a:pt x="11" y="40"/>
                  </a:cubicBezTo>
                  <a:cubicBezTo>
                    <a:pt x="12" y="35"/>
                    <a:pt x="14" y="31"/>
                    <a:pt x="17" y="27"/>
                  </a:cubicBezTo>
                  <a:cubicBezTo>
                    <a:pt x="18" y="23"/>
                    <a:pt x="21" y="20"/>
                    <a:pt x="23" y="17"/>
                  </a:cubicBezTo>
                  <a:cubicBezTo>
                    <a:pt x="27" y="11"/>
                    <a:pt x="30" y="7"/>
                    <a:pt x="33" y="4"/>
                  </a:cubicBezTo>
                  <a:cubicBezTo>
                    <a:pt x="36" y="1"/>
                    <a:pt x="37" y="0"/>
                    <a:pt x="3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19">
              <a:extLst>
                <a:ext uri="{FF2B5EF4-FFF2-40B4-BE49-F238E27FC236}">
                  <a16:creationId xmlns:a16="http://schemas.microsoft.com/office/drawing/2014/main" id="{3060D023-9067-458F-992C-93F1AB316A0C}"/>
                </a:ext>
              </a:extLst>
            </p:cNvPr>
            <p:cNvSpPr>
              <a:spLocks/>
            </p:cNvSpPr>
            <p:nvPr/>
          </p:nvSpPr>
          <p:spPr bwMode="auto">
            <a:xfrm>
              <a:off x="7681914" y="554038"/>
              <a:ext cx="260350" cy="893763"/>
            </a:xfrm>
            <a:custGeom>
              <a:avLst/>
              <a:gdLst>
                <a:gd name="T0" fmla="*/ 26 w 79"/>
                <a:gd name="T1" fmla="*/ 0 h 270"/>
                <a:gd name="T2" fmla="*/ 24 w 79"/>
                <a:gd name="T3" fmla="*/ 3 h 270"/>
                <a:gd name="T4" fmla="*/ 21 w 79"/>
                <a:gd name="T5" fmla="*/ 11 h 270"/>
                <a:gd name="T6" fmla="*/ 18 w 79"/>
                <a:gd name="T7" fmla="*/ 24 h 270"/>
                <a:gd name="T8" fmla="*/ 17 w 79"/>
                <a:gd name="T9" fmla="*/ 42 h 270"/>
                <a:gd name="T10" fmla="*/ 19 w 79"/>
                <a:gd name="T11" fmla="*/ 63 h 270"/>
                <a:gd name="T12" fmla="*/ 23 w 79"/>
                <a:gd name="T13" fmla="*/ 85 h 270"/>
                <a:gd name="T14" fmla="*/ 30 w 79"/>
                <a:gd name="T15" fmla="*/ 109 h 270"/>
                <a:gd name="T16" fmla="*/ 32 w 79"/>
                <a:gd name="T17" fmla="*/ 115 h 270"/>
                <a:gd name="T18" fmla="*/ 35 w 79"/>
                <a:gd name="T19" fmla="*/ 120 h 270"/>
                <a:gd name="T20" fmla="*/ 40 w 79"/>
                <a:gd name="T21" fmla="*/ 132 h 270"/>
                <a:gd name="T22" fmla="*/ 65 w 79"/>
                <a:gd name="T23" fmla="*/ 177 h 270"/>
                <a:gd name="T24" fmla="*/ 75 w 79"/>
                <a:gd name="T25" fmla="*/ 201 h 270"/>
                <a:gd name="T26" fmla="*/ 79 w 79"/>
                <a:gd name="T27" fmla="*/ 225 h 270"/>
                <a:gd name="T28" fmla="*/ 78 w 79"/>
                <a:gd name="T29" fmla="*/ 235 h 270"/>
                <a:gd name="T30" fmla="*/ 77 w 79"/>
                <a:gd name="T31" fmla="*/ 244 h 270"/>
                <a:gd name="T32" fmla="*/ 73 w 79"/>
                <a:gd name="T33" fmla="*/ 259 h 270"/>
                <a:gd name="T34" fmla="*/ 67 w 79"/>
                <a:gd name="T35" fmla="*/ 270 h 270"/>
                <a:gd name="T36" fmla="*/ 68 w 79"/>
                <a:gd name="T37" fmla="*/ 258 h 270"/>
                <a:gd name="T38" fmla="*/ 67 w 79"/>
                <a:gd name="T39" fmla="*/ 244 h 270"/>
                <a:gd name="T40" fmla="*/ 64 w 79"/>
                <a:gd name="T41" fmla="*/ 227 h 270"/>
                <a:gd name="T42" fmla="*/ 57 w 79"/>
                <a:gd name="T43" fmla="*/ 208 h 270"/>
                <a:gd name="T44" fmla="*/ 46 w 79"/>
                <a:gd name="T45" fmla="*/ 188 h 270"/>
                <a:gd name="T46" fmla="*/ 18 w 79"/>
                <a:gd name="T47" fmla="*/ 143 h 270"/>
                <a:gd name="T48" fmla="*/ 12 w 79"/>
                <a:gd name="T49" fmla="*/ 130 h 270"/>
                <a:gd name="T50" fmla="*/ 9 w 79"/>
                <a:gd name="T51" fmla="*/ 123 h 270"/>
                <a:gd name="T52" fmla="*/ 7 w 79"/>
                <a:gd name="T53" fmla="*/ 116 h 270"/>
                <a:gd name="T54" fmla="*/ 2 w 79"/>
                <a:gd name="T55" fmla="*/ 89 h 270"/>
                <a:gd name="T56" fmla="*/ 3 w 79"/>
                <a:gd name="T57" fmla="*/ 41 h 270"/>
                <a:gd name="T58" fmla="*/ 16 w 79"/>
                <a:gd name="T59" fmla="*/ 9 h 270"/>
                <a:gd name="T60" fmla="*/ 23 w 79"/>
                <a:gd name="T61" fmla="*/ 2 h 270"/>
                <a:gd name="T62" fmla="*/ 26 w 79"/>
                <a:gd name="T6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9" h="270">
                  <a:moveTo>
                    <a:pt x="26" y="0"/>
                  </a:moveTo>
                  <a:cubicBezTo>
                    <a:pt x="26" y="0"/>
                    <a:pt x="25" y="1"/>
                    <a:pt x="24" y="3"/>
                  </a:cubicBezTo>
                  <a:cubicBezTo>
                    <a:pt x="23" y="5"/>
                    <a:pt x="22" y="8"/>
                    <a:pt x="21" y="11"/>
                  </a:cubicBezTo>
                  <a:cubicBezTo>
                    <a:pt x="19" y="15"/>
                    <a:pt x="18" y="19"/>
                    <a:pt x="18" y="24"/>
                  </a:cubicBezTo>
                  <a:cubicBezTo>
                    <a:pt x="17" y="30"/>
                    <a:pt x="17" y="36"/>
                    <a:pt x="17" y="42"/>
                  </a:cubicBezTo>
                  <a:cubicBezTo>
                    <a:pt x="18" y="48"/>
                    <a:pt x="18" y="55"/>
                    <a:pt x="19" y="63"/>
                  </a:cubicBezTo>
                  <a:cubicBezTo>
                    <a:pt x="20" y="70"/>
                    <a:pt x="22" y="78"/>
                    <a:pt x="23" y="85"/>
                  </a:cubicBezTo>
                  <a:cubicBezTo>
                    <a:pt x="25" y="93"/>
                    <a:pt x="28" y="101"/>
                    <a:pt x="30" y="109"/>
                  </a:cubicBezTo>
                  <a:cubicBezTo>
                    <a:pt x="31" y="111"/>
                    <a:pt x="31" y="113"/>
                    <a:pt x="32" y="115"/>
                  </a:cubicBezTo>
                  <a:cubicBezTo>
                    <a:pt x="33" y="116"/>
                    <a:pt x="34" y="118"/>
                    <a:pt x="35" y="120"/>
                  </a:cubicBezTo>
                  <a:cubicBezTo>
                    <a:pt x="36" y="125"/>
                    <a:pt x="38" y="128"/>
                    <a:pt x="40" y="132"/>
                  </a:cubicBezTo>
                  <a:cubicBezTo>
                    <a:pt x="47" y="147"/>
                    <a:pt x="57" y="162"/>
                    <a:pt x="65" y="177"/>
                  </a:cubicBezTo>
                  <a:cubicBezTo>
                    <a:pt x="69" y="185"/>
                    <a:pt x="72" y="193"/>
                    <a:pt x="75" y="201"/>
                  </a:cubicBezTo>
                  <a:cubicBezTo>
                    <a:pt x="77" y="209"/>
                    <a:pt x="78" y="217"/>
                    <a:pt x="79" y="225"/>
                  </a:cubicBezTo>
                  <a:cubicBezTo>
                    <a:pt x="78" y="228"/>
                    <a:pt x="78" y="232"/>
                    <a:pt x="78" y="235"/>
                  </a:cubicBezTo>
                  <a:cubicBezTo>
                    <a:pt x="78" y="238"/>
                    <a:pt x="77" y="241"/>
                    <a:pt x="77" y="244"/>
                  </a:cubicBezTo>
                  <a:cubicBezTo>
                    <a:pt x="76" y="250"/>
                    <a:pt x="74" y="255"/>
                    <a:pt x="73" y="259"/>
                  </a:cubicBezTo>
                  <a:cubicBezTo>
                    <a:pt x="69" y="266"/>
                    <a:pt x="67" y="270"/>
                    <a:pt x="67" y="270"/>
                  </a:cubicBezTo>
                  <a:cubicBezTo>
                    <a:pt x="67" y="270"/>
                    <a:pt x="67" y="265"/>
                    <a:pt x="68" y="258"/>
                  </a:cubicBezTo>
                  <a:cubicBezTo>
                    <a:pt x="68" y="254"/>
                    <a:pt x="68" y="249"/>
                    <a:pt x="67" y="244"/>
                  </a:cubicBezTo>
                  <a:cubicBezTo>
                    <a:pt x="67" y="238"/>
                    <a:pt x="66" y="233"/>
                    <a:pt x="64" y="227"/>
                  </a:cubicBezTo>
                  <a:cubicBezTo>
                    <a:pt x="63" y="221"/>
                    <a:pt x="60" y="214"/>
                    <a:pt x="57" y="208"/>
                  </a:cubicBezTo>
                  <a:cubicBezTo>
                    <a:pt x="54" y="202"/>
                    <a:pt x="50" y="195"/>
                    <a:pt x="46" y="188"/>
                  </a:cubicBezTo>
                  <a:cubicBezTo>
                    <a:pt x="37" y="175"/>
                    <a:pt x="26" y="160"/>
                    <a:pt x="18" y="143"/>
                  </a:cubicBezTo>
                  <a:cubicBezTo>
                    <a:pt x="15" y="138"/>
                    <a:pt x="13" y="134"/>
                    <a:pt x="12" y="130"/>
                  </a:cubicBezTo>
                  <a:cubicBezTo>
                    <a:pt x="11" y="127"/>
                    <a:pt x="10" y="126"/>
                    <a:pt x="9" y="123"/>
                  </a:cubicBezTo>
                  <a:cubicBezTo>
                    <a:pt x="9" y="121"/>
                    <a:pt x="8" y="118"/>
                    <a:pt x="7" y="116"/>
                  </a:cubicBezTo>
                  <a:cubicBezTo>
                    <a:pt x="5" y="107"/>
                    <a:pt x="3" y="98"/>
                    <a:pt x="2" y="89"/>
                  </a:cubicBezTo>
                  <a:cubicBezTo>
                    <a:pt x="0" y="72"/>
                    <a:pt x="0" y="55"/>
                    <a:pt x="3" y="41"/>
                  </a:cubicBezTo>
                  <a:cubicBezTo>
                    <a:pt x="6" y="27"/>
                    <a:pt x="11" y="15"/>
                    <a:pt x="16" y="9"/>
                  </a:cubicBezTo>
                  <a:cubicBezTo>
                    <a:pt x="19" y="5"/>
                    <a:pt x="21" y="3"/>
                    <a:pt x="23" y="2"/>
                  </a:cubicBezTo>
                  <a:cubicBezTo>
                    <a:pt x="25" y="1"/>
                    <a:pt x="26" y="0"/>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0" name="Text Placeholder 3">
            <a:extLst>
              <a:ext uri="{FF2B5EF4-FFF2-40B4-BE49-F238E27FC236}">
                <a16:creationId xmlns:a16="http://schemas.microsoft.com/office/drawing/2014/main" id="{9428723D-18D6-4616-91E7-04E0E992894A}"/>
              </a:ext>
            </a:extLst>
          </p:cNvPr>
          <p:cNvSpPr>
            <a:spLocks noGrp="1"/>
          </p:cNvSpPr>
          <p:nvPr>
            <p:ph type="body" sz="quarter" idx="12" hasCustomPrompt="1"/>
            <p:custDataLst>
              <p:tags r:id="rId1"/>
            </p:custDataLst>
          </p:nvPr>
        </p:nvSpPr>
        <p:spPr bwMode="white">
          <a:xfrm>
            <a:off x="439738" y="875114"/>
            <a:ext cx="7743825" cy="2400279"/>
          </a:xfrm>
        </p:spPr>
        <p:txBody>
          <a:bodyPr>
            <a:normAutofit/>
          </a:bodyPr>
          <a:lstStyle>
            <a:lvl1pPr algn="l">
              <a:defRPr sz="4800" b="0">
                <a:solidFill>
                  <a:schemeClr val="bg1"/>
                </a:solidFill>
              </a:defRPr>
            </a:lvl1pPr>
            <a:lvl2pPr algn="l">
              <a:defRPr sz="3600">
                <a:solidFill>
                  <a:schemeClr val="bg1"/>
                </a:solidFill>
              </a:defRPr>
            </a:lvl2pPr>
            <a:lvl3pPr algn="l">
              <a:defRPr sz="2400" b="0">
                <a:solidFill>
                  <a:schemeClr val="bg1"/>
                </a:solidFill>
              </a:defRPr>
            </a:lvl3pPr>
            <a:lvl4pPr>
              <a:defRPr>
                <a:solidFill>
                  <a:schemeClr val="bg1"/>
                </a:solidFill>
              </a:defRPr>
            </a:lvl4pPr>
            <a:lvl5pPr>
              <a:defRPr>
                <a:solidFill>
                  <a:schemeClr val="bg1"/>
                </a:solidFill>
              </a:defRPr>
            </a:lvl5pPr>
          </a:lstStyle>
          <a:p>
            <a:pPr lvl="0"/>
            <a:r>
              <a:rPr lang="en-US" dirty="0"/>
              <a:t>&lt;&lt;</a:t>
            </a:r>
            <a:r>
              <a:rPr lang="en-US" dirty="0" err="1"/>
              <a:t>Labels.Time</a:t>
            </a:r>
            <a:r>
              <a:rPr lang="en-US" dirty="0"/>
              <a:t> for a break&gt;&gt;</a:t>
            </a:r>
          </a:p>
        </p:txBody>
      </p:sp>
    </p:spTree>
    <p:extLst>
      <p:ext uri="{BB962C8B-B14F-4D97-AF65-F5344CB8AC3E}">
        <p14:creationId xmlns:p14="http://schemas.microsoft.com/office/powerpoint/2010/main" val="1090122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indefinite"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1250"/>
                                        <p:tgtEl>
                                          <p:spTgt spid="32"/>
                                        </p:tgtEl>
                                      </p:cBhvr>
                                    </p:animEffect>
                                  </p:childTnLst>
                                </p:cTn>
                              </p:par>
                              <p:par>
                                <p:cTn id="8" presetID="22" presetClass="entr" presetSubtype="4" repeatCount="indefinite"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1250"/>
                                        <p:tgtEl>
                                          <p:spTgt spid="28"/>
                                        </p:tgtEl>
                                      </p:cBhvr>
                                    </p:animEffect>
                                  </p:childTnLst>
                                </p:cTn>
                              </p:par>
                            </p:childTnLst>
                          </p:cTn>
                        </p:par>
                        <p:par>
                          <p:cTn id="11" fill="hold">
                            <p:stCondLst>
                              <p:cond delay="1250"/>
                            </p:stCondLst>
                            <p:childTnLst>
                              <p:par>
                                <p:cTn id="12" presetID="22" presetClass="exit" presetSubtype="4" repeatCount="indefinite" fill="hold" nodeType="afterEffect">
                                  <p:stCondLst>
                                    <p:cond delay="0"/>
                                  </p:stCondLst>
                                  <p:childTnLst>
                                    <p:animEffect transition="out" filter="wipe(down)">
                                      <p:cBhvr>
                                        <p:cTn id="13" dur="1250"/>
                                        <p:tgtEl>
                                          <p:spTgt spid="32"/>
                                        </p:tgtEl>
                                      </p:cBhvr>
                                    </p:animEffect>
                                    <p:set>
                                      <p:cBhvr>
                                        <p:cTn id="14" dur="1" fill="hold">
                                          <p:stCondLst>
                                            <p:cond delay="1249"/>
                                          </p:stCondLst>
                                        </p:cTn>
                                        <p:tgtEl>
                                          <p:spTgt spid="32"/>
                                        </p:tgtEl>
                                        <p:attrNameLst>
                                          <p:attrName>style.visibility</p:attrName>
                                        </p:attrNameLst>
                                      </p:cBhvr>
                                      <p:to>
                                        <p:strVal val="hidden"/>
                                      </p:to>
                                    </p:set>
                                  </p:childTnLst>
                                </p:cTn>
                              </p:par>
                              <p:par>
                                <p:cTn id="15" presetID="22" presetClass="exit" presetSubtype="4" repeatCount="indefinite" fill="hold" nodeType="withEffect">
                                  <p:stCondLst>
                                    <p:cond delay="0"/>
                                  </p:stCondLst>
                                  <p:childTnLst>
                                    <p:animEffect transition="out" filter="wipe(down)">
                                      <p:cBhvr>
                                        <p:cTn id="16" dur="1250"/>
                                        <p:tgtEl>
                                          <p:spTgt spid="28"/>
                                        </p:tgtEl>
                                      </p:cBhvr>
                                    </p:animEffect>
                                    <p:set>
                                      <p:cBhvr>
                                        <p:cTn id="17" dur="1" fill="hold">
                                          <p:stCondLst>
                                            <p:cond delay="124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Fire safety">
    <p:bg bwMode="gray">
      <p:bgPr>
        <a:solidFill>
          <a:schemeClr val="accent1"/>
        </a:solidFill>
        <a:effectLst/>
      </p:bgPr>
    </p:bg>
    <p:spTree>
      <p:nvGrpSpPr>
        <p:cNvPr id="1" name=""/>
        <p:cNvGrpSpPr/>
        <p:nvPr/>
      </p:nvGrpSpPr>
      <p:grpSpPr>
        <a:xfrm>
          <a:off x="0" y="0"/>
          <a:ext cx="0" cy="0"/>
          <a:chOff x="0" y="0"/>
          <a:chExt cx="0" cy="0"/>
        </a:xfrm>
      </p:grpSpPr>
      <p:sp>
        <p:nvSpPr>
          <p:cNvPr id="7" name="Line 31">
            <a:extLst>
              <a:ext uri="{FF2B5EF4-FFF2-40B4-BE49-F238E27FC236}">
                <a16:creationId xmlns:a16="http://schemas.microsoft.com/office/drawing/2014/main" id="{F95DEC9C-58F3-4C95-A7E6-0DE5EB0367B9}"/>
              </a:ext>
            </a:extLst>
          </p:cNvPr>
          <p:cNvSpPr>
            <a:spLocks noChangeShapeType="1"/>
          </p:cNvSpPr>
          <p:nvPr userDrawn="1"/>
        </p:nvSpPr>
        <p:spPr bwMode="white">
          <a:xfrm>
            <a:off x="439490" y="432000"/>
            <a:ext cx="1131302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sp>
        <p:nvSpPr>
          <p:cNvPr id="8" name="Line 31">
            <a:extLst>
              <a:ext uri="{FF2B5EF4-FFF2-40B4-BE49-F238E27FC236}">
                <a16:creationId xmlns:a16="http://schemas.microsoft.com/office/drawing/2014/main" id="{153B1FF1-414A-4719-96AA-A7A333EAA173}"/>
              </a:ext>
            </a:extLst>
          </p:cNvPr>
          <p:cNvSpPr>
            <a:spLocks noChangeShapeType="1"/>
          </p:cNvSpPr>
          <p:nvPr userDrawn="1"/>
        </p:nvSpPr>
        <p:spPr bwMode="white">
          <a:xfrm>
            <a:off x="439490" y="6426000"/>
            <a:ext cx="1131302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sp>
        <p:nvSpPr>
          <p:cNvPr id="73" name="Rectangle 5">
            <a:extLst>
              <a:ext uri="{FF2B5EF4-FFF2-40B4-BE49-F238E27FC236}">
                <a16:creationId xmlns:a16="http://schemas.microsoft.com/office/drawing/2014/main" id="{91F3B500-DC71-4C03-880E-AFEF0F2CDBD4}"/>
              </a:ext>
            </a:extLst>
          </p:cNvPr>
          <p:cNvSpPr>
            <a:spLocks noChangeArrowheads="1"/>
          </p:cNvSpPr>
          <p:nvPr userDrawn="1"/>
        </p:nvSpPr>
        <p:spPr bwMode="auto">
          <a:xfrm>
            <a:off x="8269645" y="3551894"/>
            <a:ext cx="3479800" cy="2865438"/>
          </a:xfrm>
          <a:prstGeom prst="rect">
            <a:avLst/>
          </a:prstGeom>
          <a:solidFill>
            <a:srgbClr val="B1200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6">
            <a:extLst>
              <a:ext uri="{FF2B5EF4-FFF2-40B4-BE49-F238E27FC236}">
                <a16:creationId xmlns:a16="http://schemas.microsoft.com/office/drawing/2014/main" id="{B6CB4AD4-BE23-4D60-AD03-5C05A19F7E87}"/>
              </a:ext>
            </a:extLst>
          </p:cNvPr>
          <p:cNvSpPr>
            <a:spLocks/>
          </p:cNvSpPr>
          <p:nvPr userDrawn="1"/>
        </p:nvSpPr>
        <p:spPr bwMode="auto">
          <a:xfrm>
            <a:off x="8566508" y="4718707"/>
            <a:ext cx="2881313" cy="1425575"/>
          </a:xfrm>
          <a:custGeom>
            <a:avLst/>
            <a:gdLst>
              <a:gd name="T0" fmla="*/ 905 w 905"/>
              <a:gd name="T1" fmla="*/ 369 h 448"/>
              <a:gd name="T2" fmla="*/ 825 w 905"/>
              <a:gd name="T3" fmla="*/ 448 h 448"/>
              <a:gd name="T4" fmla="*/ 80 w 905"/>
              <a:gd name="T5" fmla="*/ 448 h 448"/>
              <a:gd name="T6" fmla="*/ 0 w 905"/>
              <a:gd name="T7" fmla="*/ 369 h 448"/>
              <a:gd name="T8" fmla="*/ 0 w 905"/>
              <a:gd name="T9" fmla="*/ 79 h 448"/>
              <a:gd name="T10" fmla="*/ 80 w 905"/>
              <a:gd name="T11" fmla="*/ 0 h 448"/>
              <a:gd name="T12" fmla="*/ 825 w 905"/>
              <a:gd name="T13" fmla="*/ 0 h 448"/>
              <a:gd name="T14" fmla="*/ 905 w 905"/>
              <a:gd name="T15" fmla="*/ 79 h 448"/>
              <a:gd name="T16" fmla="*/ 905 w 905"/>
              <a:gd name="T17" fmla="*/ 369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5" h="448">
                <a:moveTo>
                  <a:pt x="905" y="369"/>
                </a:moveTo>
                <a:cubicBezTo>
                  <a:pt x="905" y="412"/>
                  <a:pt x="869" y="448"/>
                  <a:pt x="825" y="448"/>
                </a:cubicBezTo>
                <a:cubicBezTo>
                  <a:pt x="80" y="448"/>
                  <a:pt x="80" y="448"/>
                  <a:pt x="80" y="448"/>
                </a:cubicBezTo>
                <a:cubicBezTo>
                  <a:pt x="36" y="448"/>
                  <a:pt x="0" y="412"/>
                  <a:pt x="0" y="369"/>
                </a:cubicBezTo>
                <a:cubicBezTo>
                  <a:pt x="0" y="79"/>
                  <a:pt x="0" y="79"/>
                  <a:pt x="0" y="79"/>
                </a:cubicBezTo>
                <a:cubicBezTo>
                  <a:pt x="0" y="35"/>
                  <a:pt x="36" y="0"/>
                  <a:pt x="80" y="0"/>
                </a:cubicBezTo>
                <a:cubicBezTo>
                  <a:pt x="825" y="0"/>
                  <a:pt x="825" y="0"/>
                  <a:pt x="825" y="0"/>
                </a:cubicBezTo>
                <a:cubicBezTo>
                  <a:pt x="869" y="0"/>
                  <a:pt x="905" y="35"/>
                  <a:pt x="905" y="79"/>
                </a:cubicBezTo>
                <a:lnTo>
                  <a:pt x="905" y="3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Oval 7">
            <a:extLst>
              <a:ext uri="{FF2B5EF4-FFF2-40B4-BE49-F238E27FC236}">
                <a16:creationId xmlns:a16="http://schemas.microsoft.com/office/drawing/2014/main" id="{E9B37DAB-73B6-405B-80A2-0E7EA635068E}"/>
              </a:ext>
            </a:extLst>
          </p:cNvPr>
          <p:cNvSpPr>
            <a:spLocks noChangeArrowheads="1"/>
          </p:cNvSpPr>
          <p:nvPr userDrawn="1"/>
        </p:nvSpPr>
        <p:spPr bwMode="auto">
          <a:xfrm>
            <a:off x="10830283" y="3847169"/>
            <a:ext cx="528638" cy="528638"/>
          </a:xfrm>
          <a:prstGeom prst="ellipse">
            <a:avLst/>
          </a:prstGeom>
          <a:solidFill>
            <a:srgbClr val="043145"/>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6" name="Freeform 8">
            <a:extLst>
              <a:ext uri="{FF2B5EF4-FFF2-40B4-BE49-F238E27FC236}">
                <a16:creationId xmlns:a16="http://schemas.microsoft.com/office/drawing/2014/main" id="{5D7E23DF-4E75-4F99-850E-FF6F162A1807}"/>
              </a:ext>
            </a:extLst>
          </p:cNvPr>
          <p:cNvSpPr>
            <a:spLocks/>
          </p:cNvSpPr>
          <p:nvPr userDrawn="1"/>
        </p:nvSpPr>
        <p:spPr bwMode="auto">
          <a:xfrm>
            <a:off x="11165246" y="3713819"/>
            <a:ext cx="47625" cy="50800"/>
          </a:xfrm>
          <a:custGeom>
            <a:avLst/>
            <a:gdLst>
              <a:gd name="T0" fmla="*/ 1 w 15"/>
              <a:gd name="T1" fmla="*/ 6 h 16"/>
              <a:gd name="T2" fmla="*/ 9 w 15"/>
              <a:gd name="T3" fmla="*/ 1 h 16"/>
              <a:gd name="T4" fmla="*/ 14 w 15"/>
              <a:gd name="T5" fmla="*/ 10 h 16"/>
              <a:gd name="T6" fmla="*/ 6 w 15"/>
              <a:gd name="T7" fmla="*/ 15 h 16"/>
              <a:gd name="T8" fmla="*/ 1 w 15"/>
              <a:gd name="T9" fmla="*/ 6 h 16"/>
            </a:gdLst>
            <a:ahLst/>
            <a:cxnLst>
              <a:cxn ang="0">
                <a:pos x="T0" y="T1"/>
              </a:cxn>
              <a:cxn ang="0">
                <a:pos x="T2" y="T3"/>
              </a:cxn>
              <a:cxn ang="0">
                <a:pos x="T4" y="T5"/>
              </a:cxn>
              <a:cxn ang="0">
                <a:pos x="T6" y="T7"/>
              </a:cxn>
              <a:cxn ang="0">
                <a:pos x="T8" y="T9"/>
              </a:cxn>
            </a:cxnLst>
            <a:rect l="0" t="0" r="r" b="b"/>
            <a:pathLst>
              <a:path w="15" h="16">
                <a:moveTo>
                  <a:pt x="1" y="6"/>
                </a:moveTo>
                <a:cubicBezTo>
                  <a:pt x="2" y="2"/>
                  <a:pt x="5" y="0"/>
                  <a:pt x="9" y="1"/>
                </a:cubicBezTo>
                <a:cubicBezTo>
                  <a:pt x="13" y="2"/>
                  <a:pt x="15" y="6"/>
                  <a:pt x="14" y="10"/>
                </a:cubicBezTo>
                <a:cubicBezTo>
                  <a:pt x="13" y="14"/>
                  <a:pt x="9" y="16"/>
                  <a:pt x="6" y="15"/>
                </a:cubicBezTo>
                <a:cubicBezTo>
                  <a:pt x="2" y="14"/>
                  <a:pt x="0" y="10"/>
                  <a:pt x="1"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9">
            <a:extLst>
              <a:ext uri="{FF2B5EF4-FFF2-40B4-BE49-F238E27FC236}">
                <a16:creationId xmlns:a16="http://schemas.microsoft.com/office/drawing/2014/main" id="{26AD2540-1BCE-40EC-8527-05D4F05B6909}"/>
              </a:ext>
            </a:extLst>
          </p:cNvPr>
          <p:cNvSpPr>
            <a:spLocks/>
          </p:cNvSpPr>
          <p:nvPr userDrawn="1"/>
        </p:nvSpPr>
        <p:spPr bwMode="auto">
          <a:xfrm>
            <a:off x="10968396" y="4442482"/>
            <a:ext cx="50800" cy="47625"/>
          </a:xfrm>
          <a:custGeom>
            <a:avLst/>
            <a:gdLst>
              <a:gd name="T0" fmla="*/ 1 w 16"/>
              <a:gd name="T1" fmla="*/ 5 h 15"/>
              <a:gd name="T2" fmla="*/ 10 w 16"/>
              <a:gd name="T3" fmla="*/ 1 h 15"/>
              <a:gd name="T4" fmla="*/ 15 w 16"/>
              <a:gd name="T5" fmla="*/ 9 h 15"/>
              <a:gd name="T6" fmla="*/ 6 w 16"/>
              <a:gd name="T7" fmla="*/ 14 h 15"/>
              <a:gd name="T8" fmla="*/ 1 w 16"/>
              <a:gd name="T9" fmla="*/ 5 h 15"/>
            </a:gdLst>
            <a:ahLst/>
            <a:cxnLst>
              <a:cxn ang="0">
                <a:pos x="T0" y="T1"/>
              </a:cxn>
              <a:cxn ang="0">
                <a:pos x="T2" y="T3"/>
              </a:cxn>
              <a:cxn ang="0">
                <a:pos x="T4" y="T5"/>
              </a:cxn>
              <a:cxn ang="0">
                <a:pos x="T6" y="T7"/>
              </a:cxn>
              <a:cxn ang="0">
                <a:pos x="T8" y="T9"/>
              </a:cxn>
            </a:cxnLst>
            <a:rect l="0" t="0" r="r" b="b"/>
            <a:pathLst>
              <a:path w="16" h="15">
                <a:moveTo>
                  <a:pt x="1" y="5"/>
                </a:moveTo>
                <a:cubicBezTo>
                  <a:pt x="2" y="2"/>
                  <a:pt x="6" y="0"/>
                  <a:pt x="10" y="1"/>
                </a:cubicBezTo>
                <a:cubicBezTo>
                  <a:pt x="14" y="2"/>
                  <a:pt x="16" y="5"/>
                  <a:pt x="15" y="9"/>
                </a:cubicBezTo>
                <a:cubicBezTo>
                  <a:pt x="14" y="13"/>
                  <a:pt x="10" y="15"/>
                  <a:pt x="6" y="14"/>
                </a:cubicBezTo>
                <a:cubicBezTo>
                  <a:pt x="3" y="13"/>
                  <a:pt x="0" y="9"/>
                  <a:pt x="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10">
            <a:extLst>
              <a:ext uri="{FF2B5EF4-FFF2-40B4-BE49-F238E27FC236}">
                <a16:creationId xmlns:a16="http://schemas.microsoft.com/office/drawing/2014/main" id="{7F5C707D-A7BD-4ACB-AC52-C3DB39F8741C}"/>
              </a:ext>
            </a:extLst>
          </p:cNvPr>
          <p:cNvSpPr>
            <a:spLocks/>
          </p:cNvSpPr>
          <p:nvPr userDrawn="1"/>
        </p:nvSpPr>
        <p:spPr bwMode="auto">
          <a:xfrm>
            <a:off x="11257321" y="3751919"/>
            <a:ext cx="50800" cy="50800"/>
          </a:xfrm>
          <a:custGeom>
            <a:avLst/>
            <a:gdLst>
              <a:gd name="T0" fmla="*/ 2 w 16"/>
              <a:gd name="T1" fmla="*/ 5 h 16"/>
              <a:gd name="T2" fmla="*/ 11 w 16"/>
              <a:gd name="T3" fmla="*/ 2 h 16"/>
              <a:gd name="T4" fmla="*/ 14 w 16"/>
              <a:gd name="T5" fmla="*/ 12 h 16"/>
              <a:gd name="T6" fmla="*/ 4 w 16"/>
              <a:gd name="T7" fmla="*/ 14 h 16"/>
              <a:gd name="T8" fmla="*/ 2 w 16"/>
              <a:gd name="T9" fmla="*/ 5 h 16"/>
            </a:gdLst>
            <a:ahLst/>
            <a:cxnLst>
              <a:cxn ang="0">
                <a:pos x="T0" y="T1"/>
              </a:cxn>
              <a:cxn ang="0">
                <a:pos x="T2" y="T3"/>
              </a:cxn>
              <a:cxn ang="0">
                <a:pos x="T4" y="T5"/>
              </a:cxn>
              <a:cxn ang="0">
                <a:pos x="T6" y="T7"/>
              </a:cxn>
              <a:cxn ang="0">
                <a:pos x="T8" y="T9"/>
              </a:cxn>
            </a:cxnLst>
            <a:rect l="0" t="0" r="r" b="b"/>
            <a:pathLst>
              <a:path w="16" h="16">
                <a:moveTo>
                  <a:pt x="2" y="5"/>
                </a:moveTo>
                <a:cubicBezTo>
                  <a:pt x="3" y="1"/>
                  <a:pt x="8" y="0"/>
                  <a:pt x="11" y="2"/>
                </a:cubicBezTo>
                <a:cubicBezTo>
                  <a:pt x="14" y="4"/>
                  <a:pt x="16" y="9"/>
                  <a:pt x="14" y="12"/>
                </a:cubicBezTo>
                <a:cubicBezTo>
                  <a:pt x="12" y="15"/>
                  <a:pt x="7" y="16"/>
                  <a:pt x="4" y="14"/>
                </a:cubicBezTo>
                <a:cubicBezTo>
                  <a:pt x="1" y="12"/>
                  <a:pt x="0" y="8"/>
                  <a:pt x="2"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11">
            <a:extLst>
              <a:ext uri="{FF2B5EF4-FFF2-40B4-BE49-F238E27FC236}">
                <a16:creationId xmlns:a16="http://schemas.microsoft.com/office/drawing/2014/main" id="{290C0918-1FC1-4297-AB81-5F83D31A533C}"/>
              </a:ext>
            </a:extLst>
          </p:cNvPr>
          <p:cNvSpPr>
            <a:spLocks/>
          </p:cNvSpPr>
          <p:nvPr userDrawn="1"/>
        </p:nvSpPr>
        <p:spPr bwMode="auto">
          <a:xfrm>
            <a:off x="10874733" y="4401207"/>
            <a:ext cx="52388" cy="50800"/>
          </a:xfrm>
          <a:custGeom>
            <a:avLst/>
            <a:gdLst>
              <a:gd name="T0" fmla="*/ 2 w 16"/>
              <a:gd name="T1" fmla="*/ 5 h 16"/>
              <a:gd name="T2" fmla="*/ 11 w 16"/>
              <a:gd name="T3" fmla="*/ 2 h 16"/>
              <a:gd name="T4" fmla="*/ 14 w 16"/>
              <a:gd name="T5" fmla="*/ 12 h 16"/>
              <a:gd name="T6" fmla="*/ 4 w 16"/>
              <a:gd name="T7" fmla="*/ 14 h 16"/>
              <a:gd name="T8" fmla="*/ 2 w 16"/>
              <a:gd name="T9" fmla="*/ 5 h 16"/>
            </a:gdLst>
            <a:ahLst/>
            <a:cxnLst>
              <a:cxn ang="0">
                <a:pos x="T0" y="T1"/>
              </a:cxn>
              <a:cxn ang="0">
                <a:pos x="T2" y="T3"/>
              </a:cxn>
              <a:cxn ang="0">
                <a:pos x="T4" y="T5"/>
              </a:cxn>
              <a:cxn ang="0">
                <a:pos x="T6" y="T7"/>
              </a:cxn>
              <a:cxn ang="0">
                <a:pos x="T8" y="T9"/>
              </a:cxn>
            </a:cxnLst>
            <a:rect l="0" t="0" r="r" b="b"/>
            <a:pathLst>
              <a:path w="16" h="16">
                <a:moveTo>
                  <a:pt x="2" y="5"/>
                </a:moveTo>
                <a:cubicBezTo>
                  <a:pt x="4" y="1"/>
                  <a:pt x="8" y="0"/>
                  <a:pt x="11" y="2"/>
                </a:cubicBezTo>
                <a:cubicBezTo>
                  <a:pt x="15" y="4"/>
                  <a:pt x="16" y="8"/>
                  <a:pt x="14" y="12"/>
                </a:cubicBezTo>
                <a:cubicBezTo>
                  <a:pt x="12" y="15"/>
                  <a:pt x="8" y="16"/>
                  <a:pt x="4" y="14"/>
                </a:cubicBezTo>
                <a:cubicBezTo>
                  <a:pt x="1" y="12"/>
                  <a:pt x="0" y="8"/>
                  <a:pt x="2"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12">
            <a:extLst>
              <a:ext uri="{FF2B5EF4-FFF2-40B4-BE49-F238E27FC236}">
                <a16:creationId xmlns:a16="http://schemas.microsoft.com/office/drawing/2014/main" id="{2F5CC861-E48C-49F3-9B32-B9E5A0804C53}"/>
              </a:ext>
            </a:extLst>
          </p:cNvPr>
          <p:cNvSpPr>
            <a:spLocks/>
          </p:cNvSpPr>
          <p:nvPr userDrawn="1"/>
        </p:nvSpPr>
        <p:spPr bwMode="auto">
          <a:xfrm>
            <a:off x="11333521" y="3815419"/>
            <a:ext cx="50800" cy="47625"/>
          </a:xfrm>
          <a:custGeom>
            <a:avLst/>
            <a:gdLst>
              <a:gd name="T0" fmla="*/ 3 w 16"/>
              <a:gd name="T1" fmla="*/ 2 h 15"/>
              <a:gd name="T2" fmla="*/ 13 w 16"/>
              <a:gd name="T3" fmla="*/ 3 h 15"/>
              <a:gd name="T4" fmla="*/ 13 w 16"/>
              <a:gd name="T5" fmla="*/ 13 h 15"/>
              <a:gd name="T6" fmla="*/ 3 w 16"/>
              <a:gd name="T7" fmla="*/ 12 h 15"/>
              <a:gd name="T8" fmla="*/ 3 w 16"/>
              <a:gd name="T9" fmla="*/ 2 h 15"/>
            </a:gdLst>
            <a:ahLst/>
            <a:cxnLst>
              <a:cxn ang="0">
                <a:pos x="T0" y="T1"/>
              </a:cxn>
              <a:cxn ang="0">
                <a:pos x="T2" y="T3"/>
              </a:cxn>
              <a:cxn ang="0">
                <a:pos x="T4" y="T5"/>
              </a:cxn>
              <a:cxn ang="0">
                <a:pos x="T6" y="T7"/>
              </a:cxn>
              <a:cxn ang="0">
                <a:pos x="T8" y="T9"/>
              </a:cxn>
            </a:cxnLst>
            <a:rect l="0" t="0" r="r" b="b"/>
            <a:pathLst>
              <a:path w="16" h="15">
                <a:moveTo>
                  <a:pt x="3" y="2"/>
                </a:moveTo>
                <a:cubicBezTo>
                  <a:pt x="6" y="0"/>
                  <a:pt x="10" y="0"/>
                  <a:pt x="13" y="3"/>
                </a:cubicBezTo>
                <a:cubicBezTo>
                  <a:pt x="16" y="5"/>
                  <a:pt x="16" y="10"/>
                  <a:pt x="13" y="13"/>
                </a:cubicBezTo>
                <a:cubicBezTo>
                  <a:pt x="10" y="15"/>
                  <a:pt x="6" y="15"/>
                  <a:pt x="3" y="12"/>
                </a:cubicBezTo>
                <a:cubicBezTo>
                  <a:pt x="0" y="10"/>
                  <a:pt x="0" y="5"/>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13">
            <a:extLst>
              <a:ext uri="{FF2B5EF4-FFF2-40B4-BE49-F238E27FC236}">
                <a16:creationId xmlns:a16="http://schemas.microsoft.com/office/drawing/2014/main" id="{E98454F5-3346-4823-AB09-FCEC8F2617BB}"/>
              </a:ext>
            </a:extLst>
          </p:cNvPr>
          <p:cNvSpPr>
            <a:spLocks/>
          </p:cNvSpPr>
          <p:nvPr userDrawn="1"/>
        </p:nvSpPr>
        <p:spPr bwMode="auto">
          <a:xfrm>
            <a:off x="10798533" y="4340882"/>
            <a:ext cx="47625" cy="50800"/>
          </a:xfrm>
          <a:custGeom>
            <a:avLst/>
            <a:gdLst>
              <a:gd name="T0" fmla="*/ 2 w 15"/>
              <a:gd name="T1" fmla="*/ 3 h 16"/>
              <a:gd name="T2" fmla="*/ 12 w 15"/>
              <a:gd name="T3" fmla="*/ 3 h 16"/>
              <a:gd name="T4" fmla="*/ 12 w 15"/>
              <a:gd name="T5" fmla="*/ 13 h 16"/>
              <a:gd name="T6" fmla="*/ 2 w 15"/>
              <a:gd name="T7" fmla="*/ 13 h 16"/>
              <a:gd name="T8" fmla="*/ 2 w 15"/>
              <a:gd name="T9" fmla="*/ 3 h 16"/>
            </a:gdLst>
            <a:ahLst/>
            <a:cxnLst>
              <a:cxn ang="0">
                <a:pos x="T0" y="T1"/>
              </a:cxn>
              <a:cxn ang="0">
                <a:pos x="T2" y="T3"/>
              </a:cxn>
              <a:cxn ang="0">
                <a:pos x="T4" y="T5"/>
              </a:cxn>
              <a:cxn ang="0">
                <a:pos x="T6" y="T7"/>
              </a:cxn>
              <a:cxn ang="0">
                <a:pos x="T8" y="T9"/>
              </a:cxn>
            </a:cxnLst>
            <a:rect l="0" t="0" r="r" b="b"/>
            <a:pathLst>
              <a:path w="15" h="16">
                <a:moveTo>
                  <a:pt x="2" y="3"/>
                </a:moveTo>
                <a:cubicBezTo>
                  <a:pt x="5" y="0"/>
                  <a:pt x="10" y="0"/>
                  <a:pt x="12" y="3"/>
                </a:cubicBezTo>
                <a:cubicBezTo>
                  <a:pt x="15" y="6"/>
                  <a:pt x="15" y="10"/>
                  <a:pt x="12" y="13"/>
                </a:cubicBezTo>
                <a:cubicBezTo>
                  <a:pt x="10" y="16"/>
                  <a:pt x="5" y="16"/>
                  <a:pt x="2" y="13"/>
                </a:cubicBezTo>
                <a:cubicBezTo>
                  <a:pt x="0" y="10"/>
                  <a:pt x="0" y="6"/>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14">
            <a:extLst>
              <a:ext uri="{FF2B5EF4-FFF2-40B4-BE49-F238E27FC236}">
                <a16:creationId xmlns:a16="http://schemas.microsoft.com/office/drawing/2014/main" id="{9B47132C-FB7E-480C-BD41-811767642E17}"/>
              </a:ext>
            </a:extLst>
          </p:cNvPr>
          <p:cNvSpPr>
            <a:spLocks/>
          </p:cNvSpPr>
          <p:nvPr userDrawn="1"/>
        </p:nvSpPr>
        <p:spPr bwMode="auto">
          <a:xfrm>
            <a:off x="11393846" y="3891619"/>
            <a:ext cx="50800" cy="50800"/>
          </a:xfrm>
          <a:custGeom>
            <a:avLst/>
            <a:gdLst>
              <a:gd name="T0" fmla="*/ 4 w 16"/>
              <a:gd name="T1" fmla="*/ 2 h 16"/>
              <a:gd name="T2" fmla="*/ 14 w 16"/>
              <a:gd name="T3" fmla="*/ 5 h 16"/>
              <a:gd name="T4" fmla="*/ 11 w 16"/>
              <a:gd name="T5" fmla="*/ 15 h 16"/>
              <a:gd name="T6" fmla="*/ 2 w 16"/>
              <a:gd name="T7" fmla="*/ 12 h 16"/>
              <a:gd name="T8" fmla="*/ 4 w 16"/>
              <a:gd name="T9" fmla="*/ 2 h 16"/>
            </a:gdLst>
            <a:ahLst/>
            <a:cxnLst>
              <a:cxn ang="0">
                <a:pos x="T0" y="T1"/>
              </a:cxn>
              <a:cxn ang="0">
                <a:pos x="T2" y="T3"/>
              </a:cxn>
              <a:cxn ang="0">
                <a:pos x="T4" y="T5"/>
              </a:cxn>
              <a:cxn ang="0">
                <a:pos x="T6" y="T7"/>
              </a:cxn>
              <a:cxn ang="0">
                <a:pos x="T8" y="T9"/>
              </a:cxn>
            </a:cxnLst>
            <a:rect l="0" t="0" r="r" b="b"/>
            <a:pathLst>
              <a:path w="16" h="16">
                <a:moveTo>
                  <a:pt x="4" y="2"/>
                </a:moveTo>
                <a:cubicBezTo>
                  <a:pt x="8" y="0"/>
                  <a:pt x="12" y="2"/>
                  <a:pt x="14" y="5"/>
                </a:cubicBezTo>
                <a:cubicBezTo>
                  <a:pt x="16" y="8"/>
                  <a:pt x="15" y="13"/>
                  <a:pt x="11" y="15"/>
                </a:cubicBezTo>
                <a:cubicBezTo>
                  <a:pt x="8" y="16"/>
                  <a:pt x="4" y="15"/>
                  <a:pt x="2" y="12"/>
                </a:cubicBezTo>
                <a:cubicBezTo>
                  <a:pt x="0" y="8"/>
                  <a:pt x="1" y="4"/>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15">
            <a:extLst>
              <a:ext uri="{FF2B5EF4-FFF2-40B4-BE49-F238E27FC236}">
                <a16:creationId xmlns:a16="http://schemas.microsoft.com/office/drawing/2014/main" id="{38106F62-5B18-4F22-ABC8-8DB26651FE56}"/>
              </a:ext>
            </a:extLst>
          </p:cNvPr>
          <p:cNvSpPr>
            <a:spLocks/>
          </p:cNvSpPr>
          <p:nvPr userDrawn="1"/>
        </p:nvSpPr>
        <p:spPr bwMode="auto">
          <a:xfrm>
            <a:off x="10738208" y="4261507"/>
            <a:ext cx="50800" cy="50800"/>
          </a:xfrm>
          <a:custGeom>
            <a:avLst/>
            <a:gdLst>
              <a:gd name="T0" fmla="*/ 4 w 16"/>
              <a:gd name="T1" fmla="*/ 2 h 16"/>
              <a:gd name="T2" fmla="*/ 14 w 16"/>
              <a:gd name="T3" fmla="*/ 4 h 16"/>
              <a:gd name="T4" fmla="*/ 11 w 16"/>
              <a:gd name="T5" fmla="*/ 14 h 16"/>
              <a:gd name="T6" fmla="*/ 2 w 16"/>
              <a:gd name="T7" fmla="*/ 11 h 16"/>
              <a:gd name="T8" fmla="*/ 4 w 16"/>
              <a:gd name="T9" fmla="*/ 2 h 16"/>
            </a:gdLst>
            <a:ahLst/>
            <a:cxnLst>
              <a:cxn ang="0">
                <a:pos x="T0" y="T1"/>
              </a:cxn>
              <a:cxn ang="0">
                <a:pos x="T2" y="T3"/>
              </a:cxn>
              <a:cxn ang="0">
                <a:pos x="T4" y="T5"/>
              </a:cxn>
              <a:cxn ang="0">
                <a:pos x="T6" y="T7"/>
              </a:cxn>
              <a:cxn ang="0">
                <a:pos x="T8" y="T9"/>
              </a:cxn>
            </a:cxnLst>
            <a:rect l="0" t="0" r="r" b="b"/>
            <a:pathLst>
              <a:path w="16" h="16">
                <a:moveTo>
                  <a:pt x="4" y="2"/>
                </a:moveTo>
                <a:cubicBezTo>
                  <a:pt x="8" y="0"/>
                  <a:pt x="12" y="1"/>
                  <a:pt x="14" y="4"/>
                </a:cubicBezTo>
                <a:cubicBezTo>
                  <a:pt x="16" y="8"/>
                  <a:pt x="14" y="12"/>
                  <a:pt x="11" y="14"/>
                </a:cubicBezTo>
                <a:cubicBezTo>
                  <a:pt x="8" y="16"/>
                  <a:pt x="3" y="15"/>
                  <a:pt x="2" y="11"/>
                </a:cubicBezTo>
                <a:cubicBezTo>
                  <a:pt x="0" y="8"/>
                  <a:pt x="1" y="4"/>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16">
            <a:extLst>
              <a:ext uri="{FF2B5EF4-FFF2-40B4-BE49-F238E27FC236}">
                <a16:creationId xmlns:a16="http://schemas.microsoft.com/office/drawing/2014/main" id="{C8AD1AAD-70C1-4418-9E2E-2D16F244FF7F}"/>
              </a:ext>
            </a:extLst>
          </p:cNvPr>
          <p:cNvSpPr>
            <a:spLocks/>
          </p:cNvSpPr>
          <p:nvPr userDrawn="1"/>
        </p:nvSpPr>
        <p:spPr bwMode="auto">
          <a:xfrm>
            <a:off x="11431946" y="3986869"/>
            <a:ext cx="47625" cy="49213"/>
          </a:xfrm>
          <a:custGeom>
            <a:avLst/>
            <a:gdLst>
              <a:gd name="T0" fmla="*/ 6 w 15"/>
              <a:gd name="T1" fmla="*/ 1 h 15"/>
              <a:gd name="T2" fmla="*/ 14 w 15"/>
              <a:gd name="T3" fmla="*/ 6 h 15"/>
              <a:gd name="T4" fmla="*/ 9 w 15"/>
              <a:gd name="T5" fmla="*/ 14 h 15"/>
              <a:gd name="T6" fmla="*/ 1 w 15"/>
              <a:gd name="T7" fmla="*/ 9 h 15"/>
              <a:gd name="T8" fmla="*/ 6 w 15"/>
              <a:gd name="T9" fmla="*/ 1 h 15"/>
            </a:gdLst>
            <a:ahLst/>
            <a:cxnLst>
              <a:cxn ang="0">
                <a:pos x="T0" y="T1"/>
              </a:cxn>
              <a:cxn ang="0">
                <a:pos x="T2" y="T3"/>
              </a:cxn>
              <a:cxn ang="0">
                <a:pos x="T4" y="T5"/>
              </a:cxn>
              <a:cxn ang="0">
                <a:pos x="T6" y="T7"/>
              </a:cxn>
              <a:cxn ang="0">
                <a:pos x="T8" y="T9"/>
              </a:cxn>
            </a:cxnLst>
            <a:rect l="0" t="0" r="r" b="b"/>
            <a:pathLst>
              <a:path w="15" h="15">
                <a:moveTo>
                  <a:pt x="6" y="1"/>
                </a:moveTo>
                <a:cubicBezTo>
                  <a:pt x="9" y="0"/>
                  <a:pt x="13" y="2"/>
                  <a:pt x="14" y="6"/>
                </a:cubicBezTo>
                <a:cubicBezTo>
                  <a:pt x="15" y="9"/>
                  <a:pt x="13" y="13"/>
                  <a:pt x="9" y="14"/>
                </a:cubicBezTo>
                <a:cubicBezTo>
                  <a:pt x="5" y="15"/>
                  <a:pt x="1" y="13"/>
                  <a:pt x="1" y="9"/>
                </a:cubicBezTo>
                <a:cubicBezTo>
                  <a:pt x="0" y="5"/>
                  <a:pt x="2" y="2"/>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17">
            <a:extLst>
              <a:ext uri="{FF2B5EF4-FFF2-40B4-BE49-F238E27FC236}">
                <a16:creationId xmlns:a16="http://schemas.microsoft.com/office/drawing/2014/main" id="{8108336D-0165-4A53-8CBF-D95E5FD204F8}"/>
              </a:ext>
            </a:extLst>
          </p:cNvPr>
          <p:cNvSpPr>
            <a:spLocks/>
          </p:cNvSpPr>
          <p:nvPr userDrawn="1"/>
        </p:nvSpPr>
        <p:spPr bwMode="auto">
          <a:xfrm>
            <a:off x="10700108" y="4169432"/>
            <a:ext cx="50800" cy="50800"/>
          </a:xfrm>
          <a:custGeom>
            <a:avLst/>
            <a:gdLst>
              <a:gd name="T0" fmla="*/ 6 w 16"/>
              <a:gd name="T1" fmla="*/ 1 h 16"/>
              <a:gd name="T2" fmla="*/ 15 w 16"/>
              <a:gd name="T3" fmla="*/ 6 h 16"/>
              <a:gd name="T4" fmla="*/ 10 w 16"/>
              <a:gd name="T5" fmla="*/ 15 h 16"/>
              <a:gd name="T6" fmla="*/ 1 w 16"/>
              <a:gd name="T7" fmla="*/ 10 h 16"/>
              <a:gd name="T8" fmla="*/ 6 w 16"/>
              <a:gd name="T9" fmla="*/ 1 h 16"/>
            </a:gdLst>
            <a:ahLst/>
            <a:cxnLst>
              <a:cxn ang="0">
                <a:pos x="T0" y="T1"/>
              </a:cxn>
              <a:cxn ang="0">
                <a:pos x="T2" y="T3"/>
              </a:cxn>
              <a:cxn ang="0">
                <a:pos x="T4" y="T5"/>
              </a:cxn>
              <a:cxn ang="0">
                <a:pos x="T6" y="T7"/>
              </a:cxn>
              <a:cxn ang="0">
                <a:pos x="T8" y="T9"/>
              </a:cxn>
            </a:cxnLst>
            <a:rect l="0" t="0" r="r" b="b"/>
            <a:pathLst>
              <a:path w="16" h="16">
                <a:moveTo>
                  <a:pt x="6" y="1"/>
                </a:moveTo>
                <a:cubicBezTo>
                  <a:pt x="10" y="0"/>
                  <a:pt x="14" y="2"/>
                  <a:pt x="15" y="6"/>
                </a:cubicBezTo>
                <a:cubicBezTo>
                  <a:pt x="16" y="10"/>
                  <a:pt x="14" y="14"/>
                  <a:pt x="10" y="15"/>
                </a:cubicBezTo>
                <a:cubicBezTo>
                  <a:pt x="6" y="16"/>
                  <a:pt x="2" y="13"/>
                  <a:pt x="1" y="10"/>
                </a:cubicBezTo>
                <a:cubicBezTo>
                  <a:pt x="0" y="6"/>
                  <a:pt x="3" y="2"/>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18">
            <a:extLst>
              <a:ext uri="{FF2B5EF4-FFF2-40B4-BE49-F238E27FC236}">
                <a16:creationId xmlns:a16="http://schemas.microsoft.com/office/drawing/2014/main" id="{EB98EEC7-3FCB-4B4D-A9C4-4B72CB4BE4C8}"/>
              </a:ext>
            </a:extLst>
          </p:cNvPr>
          <p:cNvSpPr>
            <a:spLocks/>
          </p:cNvSpPr>
          <p:nvPr userDrawn="1"/>
        </p:nvSpPr>
        <p:spPr bwMode="auto">
          <a:xfrm>
            <a:off x="11444646" y="4086882"/>
            <a:ext cx="46038" cy="44450"/>
          </a:xfrm>
          <a:custGeom>
            <a:avLst/>
            <a:gdLst>
              <a:gd name="T0" fmla="*/ 7 w 14"/>
              <a:gd name="T1" fmla="*/ 0 h 14"/>
              <a:gd name="T2" fmla="*/ 14 w 14"/>
              <a:gd name="T3" fmla="*/ 8 h 14"/>
              <a:gd name="T4" fmla="*/ 7 w 14"/>
              <a:gd name="T5" fmla="*/ 14 h 14"/>
              <a:gd name="T6" fmla="*/ 0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11" y="0"/>
                  <a:pt x="14" y="4"/>
                  <a:pt x="14" y="8"/>
                </a:cubicBezTo>
                <a:cubicBezTo>
                  <a:pt x="14" y="11"/>
                  <a:pt x="11" y="14"/>
                  <a:pt x="7" y="14"/>
                </a:cubicBezTo>
                <a:cubicBezTo>
                  <a:pt x="3" y="14"/>
                  <a:pt x="0" y="11"/>
                  <a:pt x="0" y="7"/>
                </a:cubicBezTo>
                <a:cubicBezTo>
                  <a:pt x="0" y="3"/>
                  <a:pt x="3"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19">
            <a:extLst>
              <a:ext uri="{FF2B5EF4-FFF2-40B4-BE49-F238E27FC236}">
                <a16:creationId xmlns:a16="http://schemas.microsoft.com/office/drawing/2014/main" id="{F16D3439-C862-47B3-BA8E-8C155B665590}"/>
              </a:ext>
            </a:extLst>
          </p:cNvPr>
          <p:cNvSpPr>
            <a:spLocks/>
          </p:cNvSpPr>
          <p:nvPr userDrawn="1"/>
        </p:nvSpPr>
        <p:spPr bwMode="auto">
          <a:xfrm>
            <a:off x="10693758" y="4074182"/>
            <a:ext cx="44450" cy="44450"/>
          </a:xfrm>
          <a:custGeom>
            <a:avLst/>
            <a:gdLst>
              <a:gd name="T0" fmla="*/ 7 w 14"/>
              <a:gd name="T1" fmla="*/ 0 h 14"/>
              <a:gd name="T2" fmla="*/ 14 w 14"/>
              <a:gd name="T3" fmla="*/ 7 h 14"/>
              <a:gd name="T4" fmla="*/ 6 w 14"/>
              <a:gd name="T5" fmla="*/ 14 h 14"/>
              <a:gd name="T6" fmla="*/ 0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11" y="0"/>
                  <a:pt x="14" y="3"/>
                  <a:pt x="14" y="7"/>
                </a:cubicBezTo>
                <a:cubicBezTo>
                  <a:pt x="14" y="11"/>
                  <a:pt x="10" y="14"/>
                  <a:pt x="6" y="14"/>
                </a:cubicBezTo>
                <a:cubicBezTo>
                  <a:pt x="3" y="14"/>
                  <a:pt x="0" y="11"/>
                  <a:pt x="0" y="7"/>
                </a:cubicBezTo>
                <a:cubicBezTo>
                  <a:pt x="0" y="3"/>
                  <a:pt x="3"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20">
            <a:extLst>
              <a:ext uri="{FF2B5EF4-FFF2-40B4-BE49-F238E27FC236}">
                <a16:creationId xmlns:a16="http://schemas.microsoft.com/office/drawing/2014/main" id="{6C2F29A7-29F7-4242-AF6C-75C2BDBDD99E}"/>
              </a:ext>
            </a:extLst>
          </p:cNvPr>
          <p:cNvSpPr>
            <a:spLocks/>
          </p:cNvSpPr>
          <p:nvPr userDrawn="1"/>
        </p:nvSpPr>
        <p:spPr bwMode="auto">
          <a:xfrm>
            <a:off x="11431946" y="4172607"/>
            <a:ext cx="47625" cy="50800"/>
          </a:xfrm>
          <a:custGeom>
            <a:avLst/>
            <a:gdLst>
              <a:gd name="T0" fmla="*/ 9 w 15"/>
              <a:gd name="T1" fmla="*/ 1 h 16"/>
              <a:gd name="T2" fmla="*/ 14 w 15"/>
              <a:gd name="T3" fmla="*/ 10 h 16"/>
              <a:gd name="T4" fmla="*/ 6 w 15"/>
              <a:gd name="T5" fmla="*/ 15 h 16"/>
              <a:gd name="T6" fmla="*/ 1 w 15"/>
              <a:gd name="T7" fmla="*/ 6 h 16"/>
              <a:gd name="T8" fmla="*/ 9 w 15"/>
              <a:gd name="T9" fmla="*/ 1 h 16"/>
            </a:gdLst>
            <a:ahLst/>
            <a:cxnLst>
              <a:cxn ang="0">
                <a:pos x="T0" y="T1"/>
              </a:cxn>
              <a:cxn ang="0">
                <a:pos x="T2" y="T3"/>
              </a:cxn>
              <a:cxn ang="0">
                <a:pos x="T4" y="T5"/>
              </a:cxn>
              <a:cxn ang="0">
                <a:pos x="T6" y="T7"/>
              </a:cxn>
              <a:cxn ang="0">
                <a:pos x="T8" y="T9"/>
              </a:cxn>
            </a:cxnLst>
            <a:rect l="0" t="0" r="r" b="b"/>
            <a:pathLst>
              <a:path w="15" h="16">
                <a:moveTo>
                  <a:pt x="9" y="1"/>
                </a:moveTo>
                <a:cubicBezTo>
                  <a:pt x="13" y="2"/>
                  <a:pt x="15" y="6"/>
                  <a:pt x="14" y="10"/>
                </a:cubicBezTo>
                <a:cubicBezTo>
                  <a:pt x="13" y="14"/>
                  <a:pt x="10" y="16"/>
                  <a:pt x="6" y="15"/>
                </a:cubicBezTo>
                <a:cubicBezTo>
                  <a:pt x="2" y="14"/>
                  <a:pt x="0" y="10"/>
                  <a:pt x="1" y="6"/>
                </a:cubicBezTo>
                <a:cubicBezTo>
                  <a:pt x="2" y="3"/>
                  <a:pt x="6" y="0"/>
                  <a:pt x="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21">
            <a:extLst>
              <a:ext uri="{FF2B5EF4-FFF2-40B4-BE49-F238E27FC236}">
                <a16:creationId xmlns:a16="http://schemas.microsoft.com/office/drawing/2014/main" id="{0E42F2D8-FC49-4E6A-8B1D-5C7437119FBE}"/>
              </a:ext>
            </a:extLst>
          </p:cNvPr>
          <p:cNvSpPr>
            <a:spLocks/>
          </p:cNvSpPr>
          <p:nvPr userDrawn="1"/>
        </p:nvSpPr>
        <p:spPr bwMode="auto">
          <a:xfrm>
            <a:off x="10703283" y="3970994"/>
            <a:ext cx="50800" cy="52388"/>
          </a:xfrm>
          <a:custGeom>
            <a:avLst/>
            <a:gdLst>
              <a:gd name="T0" fmla="*/ 10 w 16"/>
              <a:gd name="T1" fmla="*/ 1 h 16"/>
              <a:gd name="T2" fmla="*/ 15 w 16"/>
              <a:gd name="T3" fmla="*/ 10 h 16"/>
              <a:gd name="T4" fmla="*/ 6 w 16"/>
              <a:gd name="T5" fmla="*/ 15 h 16"/>
              <a:gd name="T6" fmla="*/ 2 w 16"/>
              <a:gd name="T7" fmla="*/ 6 h 16"/>
              <a:gd name="T8" fmla="*/ 10 w 16"/>
              <a:gd name="T9" fmla="*/ 1 h 16"/>
            </a:gdLst>
            <a:ahLst/>
            <a:cxnLst>
              <a:cxn ang="0">
                <a:pos x="T0" y="T1"/>
              </a:cxn>
              <a:cxn ang="0">
                <a:pos x="T2" y="T3"/>
              </a:cxn>
              <a:cxn ang="0">
                <a:pos x="T4" y="T5"/>
              </a:cxn>
              <a:cxn ang="0">
                <a:pos x="T6" y="T7"/>
              </a:cxn>
              <a:cxn ang="0">
                <a:pos x="T8" y="T9"/>
              </a:cxn>
            </a:cxnLst>
            <a:rect l="0" t="0" r="r" b="b"/>
            <a:pathLst>
              <a:path w="16" h="16">
                <a:moveTo>
                  <a:pt x="10" y="1"/>
                </a:moveTo>
                <a:cubicBezTo>
                  <a:pt x="14" y="2"/>
                  <a:pt x="16" y="6"/>
                  <a:pt x="15" y="10"/>
                </a:cubicBezTo>
                <a:cubicBezTo>
                  <a:pt x="14" y="14"/>
                  <a:pt x="10" y="16"/>
                  <a:pt x="6" y="15"/>
                </a:cubicBezTo>
                <a:cubicBezTo>
                  <a:pt x="3" y="14"/>
                  <a:pt x="0" y="10"/>
                  <a:pt x="2" y="6"/>
                </a:cubicBezTo>
                <a:cubicBezTo>
                  <a:pt x="3" y="2"/>
                  <a:pt x="7" y="0"/>
                  <a:pt x="1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22">
            <a:extLst>
              <a:ext uri="{FF2B5EF4-FFF2-40B4-BE49-F238E27FC236}">
                <a16:creationId xmlns:a16="http://schemas.microsoft.com/office/drawing/2014/main" id="{6C9C1002-1CC8-4779-98FF-638FA0081739}"/>
              </a:ext>
            </a:extLst>
          </p:cNvPr>
          <p:cNvSpPr>
            <a:spLocks/>
          </p:cNvSpPr>
          <p:nvPr userDrawn="1"/>
        </p:nvSpPr>
        <p:spPr bwMode="auto">
          <a:xfrm>
            <a:off x="11390671" y="4264682"/>
            <a:ext cx="50800" cy="50800"/>
          </a:xfrm>
          <a:custGeom>
            <a:avLst/>
            <a:gdLst>
              <a:gd name="T0" fmla="*/ 12 w 16"/>
              <a:gd name="T1" fmla="*/ 2 h 16"/>
              <a:gd name="T2" fmla="*/ 15 w 16"/>
              <a:gd name="T3" fmla="*/ 12 h 16"/>
              <a:gd name="T4" fmla="*/ 5 w 16"/>
              <a:gd name="T5" fmla="*/ 14 h 16"/>
              <a:gd name="T6" fmla="*/ 2 w 16"/>
              <a:gd name="T7" fmla="*/ 5 h 16"/>
              <a:gd name="T8" fmla="*/ 12 w 16"/>
              <a:gd name="T9" fmla="*/ 2 h 16"/>
            </a:gdLst>
            <a:ahLst/>
            <a:cxnLst>
              <a:cxn ang="0">
                <a:pos x="T0" y="T1"/>
              </a:cxn>
              <a:cxn ang="0">
                <a:pos x="T2" y="T3"/>
              </a:cxn>
              <a:cxn ang="0">
                <a:pos x="T4" y="T5"/>
              </a:cxn>
              <a:cxn ang="0">
                <a:pos x="T6" y="T7"/>
              </a:cxn>
              <a:cxn ang="0">
                <a:pos x="T8" y="T9"/>
              </a:cxn>
            </a:cxnLst>
            <a:rect l="0" t="0" r="r" b="b"/>
            <a:pathLst>
              <a:path w="16" h="16">
                <a:moveTo>
                  <a:pt x="12" y="2"/>
                </a:moveTo>
                <a:cubicBezTo>
                  <a:pt x="15" y="4"/>
                  <a:pt x="16" y="9"/>
                  <a:pt x="15" y="12"/>
                </a:cubicBezTo>
                <a:cubicBezTo>
                  <a:pt x="13" y="15"/>
                  <a:pt x="8" y="16"/>
                  <a:pt x="5" y="14"/>
                </a:cubicBezTo>
                <a:cubicBezTo>
                  <a:pt x="2" y="13"/>
                  <a:pt x="0" y="8"/>
                  <a:pt x="2" y="5"/>
                </a:cubicBezTo>
                <a:cubicBezTo>
                  <a:pt x="4" y="2"/>
                  <a:pt x="9" y="0"/>
                  <a:pt x="1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23">
            <a:extLst>
              <a:ext uri="{FF2B5EF4-FFF2-40B4-BE49-F238E27FC236}">
                <a16:creationId xmlns:a16="http://schemas.microsoft.com/office/drawing/2014/main" id="{10052550-C041-4E61-92D8-AF8A93BA4912}"/>
              </a:ext>
            </a:extLst>
          </p:cNvPr>
          <p:cNvSpPr>
            <a:spLocks/>
          </p:cNvSpPr>
          <p:nvPr userDrawn="1"/>
        </p:nvSpPr>
        <p:spPr bwMode="auto">
          <a:xfrm>
            <a:off x="10741383" y="3891619"/>
            <a:ext cx="50800" cy="50800"/>
          </a:xfrm>
          <a:custGeom>
            <a:avLst/>
            <a:gdLst>
              <a:gd name="T0" fmla="*/ 11 w 16"/>
              <a:gd name="T1" fmla="*/ 2 h 16"/>
              <a:gd name="T2" fmla="*/ 14 w 16"/>
              <a:gd name="T3" fmla="*/ 11 h 16"/>
              <a:gd name="T4" fmla="*/ 4 w 16"/>
              <a:gd name="T5" fmla="*/ 14 h 16"/>
              <a:gd name="T6" fmla="*/ 1 w 16"/>
              <a:gd name="T7" fmla="*/ 4 h 16"/>
              <a:gd name="T8" fmla="*/ 11 w 16"/>
              <a:gd name="T9" fmla="*/ 2 h 16"/>
            </a:gdLst>
            <a:ahLst/>
            <a:cxnLst>
              <a:cxn ang="0">
                <a:pos x="T0" y="T1"/>
              </a:cxn>
              <a:cxn ang="0">
                <a:pos x="T2" y="T3"/>
              </a:cxn>
              <a:cxn ang="0">
                <a:pos x="T4" y="T5"/>
              </a:cxn>
              <a:cxn ang="0">
                <a:pos x="T6" y="T7"/>
              </a:cxn>
              <a:cxn ang="0">
                <a:pos x="T8" y="T9"/>
              </a:cxn>
            </a:cxnLst>
            <a:rect l="0" t="0" r="r" b="b"/>
            <a:pathLst>
              <a:path w="16" h="16">
                <a:moveTo>
                  <a:pt x="11" y="2"/>
                </a:moveTo>
                <a:cubicBezTo>
                  <a:pt x="14" y="4"/>
                  <a:pt x="16" y="8"/>
                  <a:pt x="14" y="11"/>
                </a:cubicBezTo>
                <a:cubicBezTo>
                  <a:pt x="12" y="15"/>
                  <a:pt x="7" y="16"/>
                  <a:pt x="4" y="14"/>
                </a:cubicBezTo>
                <a:cubicBezTo>
                  <a:pt x="1" y="12"/>
                  <a:pt x="0" y="8"/>
                  <a:pt x="1" y="4"/>
                </a:cubicBezTo>
                <a:cubicBezTo>
                  <a:pt x="3" y="1"/>
                  <a:pt x="8" y="0"/>
                  <a:pt x="1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24">
            <a:extLst>
              <a:ext uri="{FF2B5EF4-FFF2-40B4-BE49-F238E27FC236}">
                <a16:creationId xmlns:a16="http://schemas.microsoft.com/office/drawing/2014/main" id="{4BDC149F-A265-4D6E-8542-29BF24240F22}"/>
              </a:ext>
            </a:extLst>
          </p:cNvPr>
          <p:cNvSpPr>
            <a:spLocks/>
          </p:cNvSpPr>
          <p:nvPr userDrawn="1"/>
        </p:nvSpPr>
        <p:spPr bwMode="auto">
          <a:xfrm>
            <a:off x="11333521" y="4347232"/>
            <a:ext cx="47625" cy="47625"/>
          </a:xfrm>
          <a:custGeom>
            <a:avLst/>
            <a:gdLst>
              <a:gd name="T0" fmla="*/ 12 w 15"/>
              <a:gd name="T1" fmla="*/ 2 h 15"/>
              <a:gd name="T2" fmla="*/ 12 w 15"/>
              <a:gd name="T3" fmla="*/ 12 h 15"/>
              <a:gd name="T4" fmla="*/ 2 w 15"/>
              <a:gd name="T5" fmla="*/ 12 h 15"/>
              <a:gd name="T6" fmla="*/ 2 w 15"/>
              <a:gd name="T7" fmla="*/ 2 h 15"/>
              <a:gd name="T8" fmla="*/ 12 w 15"/>
              <a:gd name="T9" fmla="*/ 2 h 15"/>
            </a:gdLst>
            <a:ahLst/>
            <a:cxnLst>
              <a:cxn ang="0">
                <a:pos x="T0" y="T1"/>
              </a:cxn>
              <a:cxn ang="0">
                <a:pos x="T2" y="T3"/>
              </a:cxn>
              <a:cxn ang="0">
                <a:pos x="T4" y="T5"/>
              </a:cxn>
              <a:cxn ang="0">
                <a:pos x="T6" y="T7"/>
              </a:cxn>
              <a:cxn ang="0">
                <a:pos x="T8" y="T9"/>
              </a:cxn>
            </a:cxnLst>
            <a:rect l="0" t="0" r="r" b="b"/>
            <a:pathLst>
              <a:path w="15" h="15">
                <a:moveTo>
                  <a:pt x="12" y="2"/>
                </a:moveTo>
                <a:cubicBezTo>
                  <a:pt x="15" y="5"/>
                  <a:pt x="15" y="9"/>
                  <a:pt x="12" y="12"/>
                </a:cubicBezTo>
                <a:cubicBezTo>
                  <a:pt x="10" y="15"/>
                  <a:pt x="5" y="15"/>
                  <a:pt x="2" y="12"/>
                </a:cubicBezTo>
                <a:cubicBezTo>
                  <a:pt x="0" y="9"/>
                  <a:pt x="0" y="5"/>
                  <a:pt x="2" y="2"/>
                </a:cubicBezTo>
                <a:cubicBezTo>
                  <a:pt x="5" y="0"/>
                  <a:pt x="10" y="0"/>
                  <a:pt x="1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25">
            <a:extLst>
              <a:ext uri="{FF2B5EF4-FFF2-40B4-BE49-F238E27FC236}">
                <a16:creationId xmlns:a16="http://schemas.microsoft.com/office/drawing/2014/main" id="{AA79D8C8-0556-428D-9608-0D6D2DE3DAAA}"/>
              </a:ext>
            </a:extLst>
          </p:cNvPr>
          <p:cNvSpPr>
            <a:spLocks/>
          </p:cNvSpPr>
          <p:nvPr userDrawn="1"/>
        </p:nvSpPr>
        <p:spPr bwMode="auto">
          <a:xfrm>
            <a:off x="10801708" y="3812244"/>
            <a:ext cx="47625" cy="47625"/>
          </a:xfrm>
          <a:custGeom>
            <a:avLst/>
            <a:gdLst>
              <a:gd name="T0" fmla="*/ 13 w 15"/>
              <a:gd name="T1" fmla="*/ 3 h 15"/>
              <a:gd name="T2" fmla="*/ 13 w 15"/>
              <a:gd name="T3" fmla="*/ 13 h 15"/>
              <a:gd name="T4" fmla="*/ 3 w 15"/>
              <a:gd name="T5" fmla="*/ 13 h 15"/>
              <a:gd name="T6" fmla="*/ 3 w 15"/>
              <a:gd name="T7" fmla="*/ 3 h 15"/>
              <a:gd name="T8" fmla="*/ 13 w 15"/>
              <a:gd name="T9" fmla="*/ 3 h 15"/>
            </a:gdLst>
            <a:ahLst/>
            <a:cxnLst>
              <a:cxn ang="0">
                <a:pos x="T0" y="T1"/>
              </a:cxn>
              <a:cxn ang="0">
                <a:pos x="T2" y="T3"/>
              </a:cxn>
              <a:cxn ang="0">
                <a:pos x="T4" y="T5"/>
              </a:cxn>
              <a:cxn ang="0">
                <a:pos x="T6" y="T7"/>
              </a:cxn>
              <a:cxn ang="0">
                <a:pos x="T8" y="T9"/>
              </a:cxn>
            </a:cxnLst>
            <a:rect l="0" t="0" r="r" b="b"/>
            <a:pathLst>
              <a:path w="15" h="15">
                <a:moveTo>
                  <a:pt x="13" y="3"/>
                </a:moveTo>
                <a:cubicBezTo>
                  <a:pt x="15" y="6"/>
                  <a:pt x="15" y="10"/>
                  <a:pt x="13" y="13"/>
                </a:cubicBezTo>
                <a:cubicBezTo>
                  <a:pt x="10" y="15"/>
                  <a:pt x="5" y="15"/>
                  <a:pt x="3" y="13"/>
                </a:cubicBezTo>
                <a:cubicBezTo>
                  <a:pt x="0" y="10"/>
                  <a:pt x="0" y="5"/>
                  <a:pt x="3" y="3"/>
                </a:cubicBezTo>
                <a:cubicBezTo>
                  <a:pt x="5" y="0"/>
                  <a:pt x="10" y="0"/>
                  <a:pt x="1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26">
            <a:extLst>
              <a:ext uri="{FF2B5EF4-FFF2-40B4-BE49-F238E27FC236}">
                <a16:creationId xmlns:a16="http://schemas.microsoft.com/office/drawing/2014/main" id="{BEADC635-4EF2-485C-9350-2331CA8554AA}"/>
              </a:ext>
            </a:extLst>
          </p:cNvPr>
          <p:cNvSpPr>
            <a:spLocks/>
          </p:cNvSpPr>
          <p:nvPr userDrawn="1"/>
        </p:nvSpPr>
        <p:spPr bwMode="auto">
          <a:xfrm>
            <a:off x="11254146" y="4404382"/>
            <a:ext cx="50800" cy="50800"/>
          </a:xfrm>
          <a:custGeom>
            <a:avLst/>
            <a:gdLst>
              <a:gd name="T0" fmla="*/ 14 w 16"/>
              <a:gd name="T1" fmla="*/ 4 h 16"/>
              <a:gd name="T2" fmla="*/ 11 w 16"/>
              <a:gd name="T3" fmla="*/ 14 h 16"/>
              <a:gd name="T4" fmla="*/ 2 w 16"/>
              <a:gd name="T5" fmla="*/ 12 h 16"/>
              <a:gd name="T6" fmla="*/ 4 w 16"/>
              <a:gd name="T7" fmla="*/ 2 h 16"/>
              <a:gd name="T8" fmla="*/ 14 w 16"/>
              <a:gd name="T9" fmla="*/ 4 h 16"/>
            </a:gdLst>
            <a:ahLst/>
            <a:cxnLst>
              <a:cxn ang="0">
                <a:pos x="T0" y="T1"/>
              </a:cxn>
              <a:cxn ang="0">
                <a:pos x="T2" y="T3"/>
              </a:cxn>
              <a:cxn ang="0">
                <a:pos x="T4" y="T5"/>
              </a:cxn>
              <a:cxn ang="0">
                <a:pos x="T6" y="T7"/>
              </a:cxn>
              <a:cxn ang="0">
                <a:pos x="T8" y="T9"/>
              </a:cxn>
            </a:cxnLst>
            <a:rect l="0" t="0" r="r" b="b"/>
            <a:pathLst>
              <a:path w="16" h="16">
                <a:moveTo>
                  <a:pt x="14" y="4"/>
                </a:moveTo>
                <a:cubicBezTo>
                  <a:pt x="16" y="8"/>
                  <a:pt x="15" y="12"/>
                  <a:pt x="11" y="14"/>
                </a:cubicBezTo>
                <a:cubicBezTo>
                  <a:pt x="8" y="16"/>
                  <a:pt x="4" y="15"/>
                  <a:pt x="2" y="12"/>
                </a:cubicBezTo>
                <a:cubicBezTo>
                  <a:pt x="0" y="8"/>
                  <a:pt x="1" y="4"/>
                  <a:pt x="4" y="2"/>
                </a:cubicBezTo>
                <a:cubicBezTo>
                  <a:pt x="8" y="0"/>
                  <a:pt x="12" y="1"/>
                  <a:pt x="1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27">
            <a:extLst>
              <a:ext uri="{FF2B5EF4-FFF2-40B4-BE49-F238E27FC236}">
                <a16:creationId xmlns:a16="http://schemas.microsoft.com/office/drawing/2014/main" id="{49533521-7A88-4DF7-91E9-ECAFABB20623}"/>
              </a:ext>
            </a:extLst>
          </p:cNvPr>
          <p:cNvSpPr>
            <a:spLocks/>
          </p:cNvSpPr>
          <p:nvPr userDrawn="1"/>
        </p:nvSpPr>
        <p:spPr bwMode="auto">
          <a:xfrm>
            <a:off x="10877908" y="3751919"/>
            <a:ext cx="52388" cy="50800"/>
          </a:xfrm>
          <a:custGeom>
            <a:avLst/>
            <a:gdLst>
              <a:gd name="T0" fmla="*/ 15 w 16"/>
              <a:gd name="T1" fmla="*/ 4 h 16"/>
              <a:gd name="T2" fmla="*/ 12 w 16"/>
              <a:gd name="T3" fmla="*/ 14 h 16"/>
              <a:gd name="T4" fmla="*/ 2 w 16"/>
              <a:gd name="T5" fmla="*/ 11 h 16"/>
              <a:gd name="T6" fmla="*/ 5 w 16"/>
              <a:gd name="T7" fmla="*/ 2 h 16"/>
              <a:gd name="T8" fmla="*/ 15 w 16"/>
              <a:gd name="T9" fmla="*/ 4 h 16"/>
            </a:gdLst>
            <a:ahLst/>
            <a:cxnLst>
              <a:cxn ang="0">
                <a:pos x="T0" y="T1"/>
              </a:cxn>
              <a:cxn ang="0">
                <a:pos x="T2" y="T3"/>
              </a:cxn>
              <a:cxn ang="0">
                <a:pos x="T4" y="T5"/>
              </a:cxn>
              <a:cxn ang="0">
                <a:pos x="T6" y="T7"/>
              </a:cxn>
              <a:cxn ang="0">
                <a:pos x="T8" y="T9"/>
              </a:cxn>
            </a:cxnLst>
            <a:rect l="0" t="0" r="r" b="b"/>
            <a:pathLst>
              <a:path w="16" h="16">
                <a:moveTo>
                  <a:pt x="15" y="4"/>
                </a:moveTo>
                <a:cubicBezTo>
                  <a:pt x="16" y="8"/>
                  <a:pt x="15" y="12"/>
                  <a:pt x="12" y="14"/>
                </a:cubicBezTo>
                <a:cubicBezTo>
                  <a:pt x="9" y="16"/>
                  <a:pt x="4" y="15"/>
                  <a:pt x="2" y="11"/>
                </a:cubicBezTo>
                <a:cubicBezTo>
                  <a:pt x="0" y="8"/>
                  <a:pt x="2" y="4"/>
                  <a:pt x="5" y="2"/>
                </a:cubicBezTo>
                <a:cubicBezTo>
                  <a:pt x="8" y="0"/>
                  <a:pt x="13" y="1"/>
                  <a:pt x="15"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28">
            <a:extLst>
              <a:ext uri="{FF2B5EF4-FFF2-40B4-BE49-F238E27FC236}">
                <a16:creationId xmlns:a16="http://schemas.microsoft.com/office/drawing/2014/main" id="{E787691F-6BB8-4CF4-B269-99BE57DDC7EB}"/>
              </a:ext>
            </a:extLst>
          </p:cNvPr>
          <p:cNvSpPr>
            <a:spLocks/>
          </p:cNvSpPr>
          <p:nvPr userDrawn="1"/>
        </p:nvSpPr>
        <p:spPr bwMode="auto">
          <a:xfrm>
            <a:off x="11171596" y="4442482"/>
            <a:ext cx="47625" cy="47625"/>
          </a:xfrm>
          <a:custGeom>
            <a:avLst/>
            <a:gdLst>
              <a:gd name="T0" fmla="*/ 14 w 15"/>
              <a:gd name="T1" fmla="*/ 6 h 15"/>
              <a:gd name="T2" fmla="*/ 9 w 15"/>
              <a:gd name="T3" fmla="*/ 14 h 15"/>
              <a:gd name="T4" fmla="*/ 1 w 15"/>
              <a:gd name="T5" fmla="*/ 9 h 15"/>
              <a:gd name="T6" fmla="*/ 6 w 15"/>
              <a:gd name="T7" fmla="*/ 1 h 15"/>
              <a:gd name="T8" fmla="*/ 14 w 15"/>
              <a:gd name="T9" fmla="*/ 6 h 15"/>
            </a:gdLst>
            <a:ahLst/>
            <a:cxnLst>
              <a:cxn ang="0">
                <a:pos x="T0" y="T1"/>
              </a:cxn>
              <a:cxn ang="0">
                <a:pos x="T2" y="T3"/>
              </a:cxn>
              <a:cxn ang="0">
                <a:pos x="T4" y="T5"/>
              </a:cxn>
              <a:cxn ang="0">
                <a:pos x="T6" y="T7"/>
              </a:cxn>
              <a:cxn ang="0">
                <a:pos x="T8" y="T9"/>
              </a:cxn>
            </a:cxnLst>
            <a:rect l="0" t="0" r="r" b="b"/>
            <a:pathLst>
              <a:path w="15" h="15">
                <a:moveTo>
                  <a:pt x="14" y="6"/>
                </a:moveTo>
                <a:cubicBezTo>
                  <a:pt x="15" y="9"/>
                  <a:pt x="13" y="13"/>
                  <a:pt x="9" y="14"/>
                </a:cubicBezTo>
                <a:cubicBezTo>
                  <a:pt x="6" y="15"/>
                  <a:pt x="2" y="13"/>
                  <a:pt x="1" y="9"/>
                </a:cubicBezTo>
                <a:cubicBezTo>
                  <a:pt x="0" y="6"/>
                  <a:pt x="2" y="2"/>
                  <a:pt x="6" y="1"/>
                </a:cubicBezTo>
                <a:cubicBezTo>
                  <a:pt x="9" y="0"/>
                  <a:pt x="13" y="2"/>
                  <a:pt x="14"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29">
            <a:extLst>
              <a:ext uri="{FF2B5EF4-FFF2-40B4-BE49-F238E27FC236}">
                <a16:creationId xmlns:a16="http://schemas.microsoft.com/office/drawing/2014/main" id="{35E8880C-9C52-42A4-A7FA-FA42ABF851C4}"/>
              </a:ext>
            </a:extLst>
          </p:cNvPr>
          <p:cNvSpPr>
            <a:spLocks/>
          </p:cNvSpPr>
          <p:nvPr userDrawn="1"/>
        </p:nvSpPr>
        <p:spPr bwMode="auto">
          <a:xfrm>
            <a:off x="10971571" y="3716994"/>
            <a:ext cx="50800" cy="47625"/>
          </a:xfrm>
          <a:custGeom>
            <a:avLst/>
            <a:gdLst>
              <a:gd name="T0" fmla="*/ 15 w 16"/>
              <a:gd name="T1" fmla="*/ 6 h 15"/>
              <a:gd name="T2" fmla="*/ 10 w 16"/>
              <a:gd name="T3" fmla="*/ 14 h 15"/>
              <a:gd name="T4" fmla="*/ 1 w 16"/>
              <a:gd name="T5" fmla="*/ 9 h 15"/>
              <a:gd name="T6" fmla="*/ 6 w 16"/>
              <a:gd name="T7" fmla="*/ 1 h 15"/>
              <a:gd name="T8" fmla="*/ 15 w 16"/>
              <a:gd name="T9" fmla="*/ 6 h 15"/>
            </a:gdLst>
            <a:ahLst/>
            <a:cxnLst>
              <a:cxn ang="0">
                <a:pos x="T0" y="T1"/>
              </a:cxn>
              <a:cxn ang="0">
                <a:pos x="T2" y="T3"/>
              </a:cxn>
              <a:cxn ang="0">
                <a:pos x="T4" y="T5"/>
              </a:cxn>
              <a:cxn ang="0">
                <a:pos x="T6" y="T7"/>
              </a:cxn>
              <a:cxn ang="0">
                <a:pos x="T8" y="T9"/>
              </a:cxn>
            </a:cxnLst>
            <a:rect l="0" t="0" r="r" b="b"/>
            <a:pathLst>
              <a:path w="16" h="15">
                <a:moveTo>
                  <a:pt x="15" y="6"/>
                </a:moveTo>
                <a:cubicBezTo>
                  <a:pt x="16" y="9"/>
                  <a:pt x="13" y="13"/>
                  <a:pt x="10" y="14"/>
                </a:cubicBezTo>
                <a:cubicBezTo>
                  <a:pt x="6" y="15"/>
                  <a:pt x="2" y="13"/>
                  <a:pt x="1" y="9"/>
                </a:cubicBezTo>
                <a:cubicBezTo>
                  <a:pt x="0" y="5"/>
                  <a:pt x="2" y="2"/>
                  <a:pt x="6" y="1"/>
                </a:cubicBezTo>
                <a:cubicBezTo>
                  <a:pt x="10" y="0"/>
                  <a:pt x="14" y="2"/>
                  <a:pt x="15"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30">
            <a:extLst>
              <a:ext uri="{FF2B5EF4-FFF2-40B4-BE49-F238E27FC236}">
                <a16:creationId xmlns:a16="http://schemas.microsoft.com/office/drawing/2014/main" id="{00ABAAE4-BD41-430C-9EBD-59B96A316098}"/>
              </a:ext>
            </a:extLst>
          </p:cNvPr>
          <p:cNvSpPr>
            <a:spLocks/>
          </p:cNvSpPr>
          <p:nvPr userDrawn="1"/>
        </p:nvSpPr>
        <p:spPr bwMode="auto">
          <a:xfrm>
            <a:off x="11066821" y="4455182"/>
            <a:ext cx="47625" cy="44450"/>
          </a:xfrm>
          <a:custGeom>
            <a:avLst/>
            <a:gdLst>
              <a:gd name="T0" fmla="*/ 15 w 15"/>
              <a:gd name="T1" fmla="*/ 8 h 14"/>
              <a:gd name="T2" fmla="*/ 7 w 15"/>
              <a:gd name="T3" fmla="*/ 14 h 14"/>
              <a:gd name="T4" fmla="*/ 1 w 15"/>
              <a:gd name="T5" fmla="*/ 7 h 14"/>
              <a:gd name="T6" fmla="*/ 8 w 15"/>
              <a:gd name="T7" fmla="*/ 0 h 14"/>
              <a:gd name="T8" fmla="*/ 15 w 15"/>
              <a:gd name="T9" fmla="*/ 8 h 14"/>
            </a:gdLst>
            <a:ahLst/>
            <a:cxnLst>
              <a:cxn ang="0">
                <a:pos x="T0" y="T1"/>
              </a:cxn>
              <a:cxn ang="0">
                <a:pos x="T2" y="T3"/>
              </a:cxn>
              <a:cxn ang="0">
                <a:pos x="T4" y="T5"/>
              </a:cxn>
              <a:cxn ang="0">
                <a:pos x="T6" y="T7"/>
              </a:cxn>
              <a:cxn ang="0">
                <a:pos x="T8" y="T9"/>
              </a:cxn>
            </a:cxnLst>
            <a:rect l="0" t="0" r="r" b="b"/>
            <a:pathLst>
              <a:path w="15" h="14">
                <a:moveTo>
                  <a:pt x="15" y="8"/>
                </a:moveTo>
                <a:cubicBezTo>
                  <a:pt x="14" y="11"/>
                  <a:pt x="11" y="14"/>
                  <a:pt x="7" y="14"/>
                </a:cubicBezTo>
                <a:cubicBezTo>
                  <a:pt x="3" y="14"/>
                  <a:pt x="0" y="11"/>
                  <a:pt x="1" y="7"/>
                </a:cubicBezTo>
                <a:cubicBezTo>
                  <a:pt x="1" y="3"/>
                  <a:pt x="4" y="0"/>
                  <a:pt x="8" y="0"/>
                </a:cubicBezTo>
                <a:cubicBezTo>
                  <a:pt x="12" y="0"/>
                  <a:pt x="15" y="4"/>
                  <a:pt x="15"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Oval 31">
            <a:extLst>
              <a:ext uri="{FF2B5EF4-FFF2-40B4-BE49-F238E27FC236}">
                <a16:creationId xmlns:a16="http://schemas.microsoft.com/office/drawing/2014/main" id="{37B64A01-A15F-4AD9-B23A-F40D4A544632}"/>
              </a:ext>
            </a:extLst>
          </p:cNvPr>
          <p:cNvSpPr>
            <a:spLocks noChangeArrowheads="1"/>
          </p:cNvSpPr>
          <p:nvPr userDrawn="1"/>
        </p:nvSpPr>
        <p:spPr bwMode="auto">
          <a:xfrm>
            <a:off x="11063646" y="3707469"/>
            <a:ext cx="44450" cy="444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Oval 32">
            <a:extLst>
              <a:ext uri="{FF2B5EF4-FFF2-40B4-BE49-F238E27FC236}">
                <a16:creationId xmlns:a16="http://schemas.microsoft.com/office/drawing/2014/main" id="{945FB898-E3D0-42D2-AF0C-2242FC63ACDA}"/>
              </a:ext>
            </a:extLst>
          </p:cNvPr>
          <p:cNvSpPr>
            <a:spLocks noChangeArrowheads="1"/>
          </p:cNvSpPr>
          <p:nvPr userDrawn="1"/>
        </p:nvSpPr>
        <p:spPr bwMode="auto">
          <a:xfrm>
            <a:off x="9765071" y="5234644"/>
            <a:ext cx="469900" cy="469900"/>
          </a:xfrm>
          <a:prstGeom prst="ellipse">
            <a:avLst/>
          </a:pr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33">
            <a:extLst>
              <a:ext uri="{FF2B5EF4-FFF2-40B4-BE49-F238E27FC236}">
                <a16:creationId xmlns:a16="http://schemas.microsoft.com/office/drawing/2014/main" id="{4AD5672B-5065-4D26-BB13-AADF28ECAD72}"/>
              </a:ext>
            </a:extLst>
          </p:cNvPr>
          <p:cNvSpPr>
            <a:spLocks/>
          </p:cNvSpPr>
          <p:nvPr userDrawn="1"/>
        </p:nvSpPr>
        <p:spPr bwMode="auto">
          <a:xfrm>
            <a:off x="9179283" y="5279094"/>
            <a:ext cx="498475" cy="365125"/>
          </a:xfrm>
          <a:custGeom>
            <a:avLst/>
            <a:gdLst>
              <a:gd name="T0" fmla="*/ 0 w 314"/>
              <a:gd name="T1" fmla="*/ 92 h 230"/>
              <a:gd name="T2" fmla="*/ 0 w 314"/>
              <a:gd name="T3" fmla="*/ 136 h 230"/>
              <a:gd name="T4" fmla="*/ 126 w 314"/>
              <a:gd name="T5" fmla="*/ 136 h 230"/>
              <a:gd name="T6" fmla="*/ 88 w 314"/>
              <a:gd name="T7" fmla="*/ 230 h 230"/>
              <a:gd name="T8" fmla="*/ 314 w 314"/>
              <a:gd name="T9" fmla="*/ 116 h 230"/>
              <a:gd name="T10" fmla="*/ 88 w 314"/>
              <a:gd name="T11" fmla="*/ 0 h 230"/>
              <a:gd name="T12" fmla="*/ 126 w 314"/>
              <a:gd name="T13" fmla="*/ 92 h 230"/>
              <a:gd name="T14" fmla="*/ 0 w 314"/>
              <a:gd name="T15" fmla="*/ 92 h 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230">
                <a:moveTo>
                  <a:pt x="0" y="92"/>
                </a:moveTo>
                <a:lnTo>
                  <a:pt x="0" y="136"/>
                </a:lnTo>
                <a:lnTo>
                  <a:pt x="126" y="136"/>
                </a:lnTo>
                <a:lnTo>
                  <a:pt x="88" y="230"/>
                </a:lnTo>
                <a:lnTo>
                  <a:pt x="314" y="116"/>
                </a:lnTo>
                <a:lnTo>
                  <a:pt x="88" y="0"/>
                </a:lnTo>
                <a:lnTo>
                  <a:pt x="126" y="92"/>
                </a:lnTo>
                <a:lnTo>
                  <a:pt x="0" y="92"/>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34">
            <a:extLst>
              <a:ext uri="{FF2B5EF4-FFF2-40B4-BE49-F238E27FC236}">
                <a16:creationId xmlns:a16="http://schemas.microsoft.com/office/drawing/2014/main" id="{0DA929B5-0837-4BCA-A82F-56D8EF790400}"/>
              </a:ext>
            </a:extLst>
          </p:cNvPr>
          <p:cNvSpPr>
            <a:spLocks/>
          </p:cNvSpPr>
          <p:nvPr userDrawn="1"/>
        </p:nvSpPr>
        <p:spPr bwMode="auto">
          <a:xfrm>
            <a:off x="10327046" y="5279094"/>
            <a:ext cx="500063" cy="365125"/>
          </a:xfrm>
          <a:custGeom>
            <a:avLst/>
            <a:gdLst>
              <a:gd name="T0" fmla="*/ 315 w 315"/>
              <a:gd name="T1" fmla="*/ 138 h 230"/>
              <a:gd name="T2" fmla="*/ 315 w 315"/>
              <a:gd name="T3" fmla="*/ 94 h 230"/>
              <a:gd name="T4" fmla="*/ 187 w 315"/>
              <a:gd name="T5" fmla="*/ 94 h 230"/>
              <a:gd name="T6" fmla="*/ 225 w 315"/>
              <a:gd name="T7" fmla="*/ 0 h 230"/>
              <a:gd name="T8" fmla="*/ 0 w 315"/>
              <a:gd name="T9" fmla="*/ 114 h 230"/>
              <a:gd name="T10" fmla="*/ 225 w 315"/>
              <a:gd name="T11" fmla="*/ 230 h 230"/>
              <a:gd name="T12" fmla="*/ 187 w 315"/>
              <a:gd name="T13" fmla="*/ 138 h 230"/>
              <a:gd name="T14" fmla="*/ 315 w 315"/>
              <a:gd name="T15" fmla="*/ 138 h 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5" h="230">
                <a:moveTo>
                  <a:pt x="315" y="138"/>
                </a:moveTo>
                <a:lnTo>
                  <a:pt x="315" y="94"/>
                </a:lnTo>
                <a:lnTo>
                  <a:pt x="187" y="94"/>
                </a:lnTo>
                <a:lnTo>
                  <a:pt x="225" y="0"/>
                </a:lnTo>
                <a:lnTo>
                  <a:pt x="0" y="114"/>
                </a:lnTo>
                <a:lnTo>
                  <a:pt x="225" y="230"/>
                </a:lnTo>
                <a:lnTo>
                  <a:pt x="187" y="138"/>
                </a:lnTo>
                <a:lnTo>
                  <a:pt x="315" y="138"/>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35">
            <a:extLst>
              <a:ext uri="{FF2B5EF4-FFF2-40B4-BE49-F238E27FC236}">
                <a16:creationId xmlns:a16="http://schemas.microsoft.com/office/drawing/2014/main" id="{119131FE-694E-4E45-9CD9-0A20042034F3}"/>
              </a:ext>
            </a:extLst>
          </p:cNvPr>
          <p:cNvSpPr>
            <a:spLocks/>
          </p:cNvSpPr>
          <p:nvPr userDrawn="1"/>
        </p:nvSpPr>
        <p:spPr bwMode="auto">
          <a:xfrm>
            <a:off x="8596671" y="3793194"/>
            <a:ext cx="304800" cy="395288"/>
          </a:xfrm>
          <a:custGeom>
            <a:avLst/>
            <a:gdLst>
              <a:gd name="T0" fmla="*/ 192 w 192"/>
              <a:gd name="T1" fmla="*/ 0 h 249"/>
              <a:gd name="T2" fmla="*/ 192 w 192"/>
              <a:gd name="T3" fmla="*/ 48 h 249"/>
              <a:gd name="T4" fmla="*/ 62 w 192"/>
              <a:gd name="T5" fmla="*/ 48 h 249"/>
              <a:gd name="T6" fmla="*/ 62 w 192"/>
              <a:gd name="T7" fmla="*/ 100 h 249"/>
              <a:gd name="T8" fmla="*/ 180 w 192"/>
              <a:gd name="T9" fmla="*/ 100 h 249"/>
              <a:gd name="T10" fmla="*/ 180 w 192"/>
              <a:gd name="T11" fmla="*/ 149 h 249"/>
              <a:gd name="T12" fmla="*/ 62 w 192"/>
              <a:gd name="T13" fmla="*/ 149 h 249"/>
              <a:gd name="T14" fmla="*/ 62 w 192"/>
              <a:gd name="T15" fmla="*/ 249 h 249"/>
              <a:gd name="T16" fmla="*/ 0 w 192"/>
              <a:gd name="T17" fmla="*/ 249 h 249"/>
              <a:gd name="T18" fmla="*/ 0 w 192"/>
              <a:gd name="T19" fmla="*/ 0 h 249"/>
              <a:gd name="T20" fmla="*/ 192 w 192"/>
              <a:gd name="T2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249">
                <a:moveTo>
                  <a:pt x="192" y="0"/>
                </a:moveTo>
                <a:lnTo>
                  <a:pt x="192" y="48"/>
                </a:lnTo>
                <a:lnTo>
                  <a:pt x="62" y="48"/>
                </a:lnTo>
                <a:lnTo>
                  <a:pt x="62" y="100"/>
                </a:lnTo>
                <a:lnTo>
                  <a:pt x="180" y="100"/>
                </a:lnTo>
                <a:lnTo>
                  <a:pt x="180" y="149"/>
                </a:lnTo>
                <a:lnTo>
                  <a:pt x="62" y="149"/>
                </a:lnTo>
                <a:lnTo>
                  <a:pt x="62" y="249"/>
                </a:lnTo>
                <a:lnTo>
                  <a:pt x="0" y="249"/>
                </a:lnTo>
                <a:lnTo>
                  <a:pt x="0" y="0"/>
                </a:lnTo>
                <a:lnTo>
                  <a:pt x="192" y="0"/>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Rectangle 36">
            <a:extLst>
              <a:ext uri="{FF2B5EF4-FFF2-40B4-BE49-F238E27FC236}">
                <a16:creationId xmlns:a16="http://schemas.microsoft.com/office/drawing/2014/main" id="{42A9D08F-5DF8-4F5C-BB9B-2DF0DB8FF82D}"/>
              </a:ext>
            </a:extLst>
          </p:cNvPr>
          <p:cNvSpPr>
            <a:spLocks noChangeArrowheads="1"/>
          </p:cNvSpPr>
          <p:nvPr userDrawn="1"/>
        </p:nvSpPr>
        <p:spPr bwMode="auto">
          <a:xfrm>
            <a:off x="8939571" y="3793194"/>
            <a:ext cx="98425" cy="395288"/>
          </a:xfrm>
          <a:prstGeom prst="rect">
            <a:avLst/>
          </a:prstGeom>
          <a:solidFill>
            <a:srgbClr val="0431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37">
            <a:extLst>
              <a:ext uri="{FF2B5EF4-FFF2-40B4-BE49-F238E27FC236}">
                <a16:creationId xmlns:a16="http://schemas.microsoft.com/office/drawing/2014/main" id="{36BC4959-0D58-4707-924B-E0687C1CDAB3}"/>
              </a:ext>
            </a:extLst>
          </p:cNvPr>
          <p:cNvSpPr>
            <a:spLocks noEditPoints="1"/>
          </p:cNvSpPr>
          <p:nvPr userDrawn="1"/>
        </p:nvSpPr>
        <p:spPr bwMode="auto">
          <a:xfrm>
            <a:off x="9107846" y="3793194"/>
            <a:ext cx="350838" cy="395288"/>
          </a:xfrm>
          <a:custGeom>
            <a:avLst/>
            <a:gdLst>
              <a:gd name="T0" fmla="*/ 59 w 110"/>
              <a:gd name="T1" fmla="*/ 0 h 124"/>
              <a:gd name="T2" fmla="*/ 107 w 110"/>
              <a:gd name="T3" fmla="*/ 40 h 124"/>
              <a:gd name="T4" fmla="*/ 81 w 110"/>
              <a:gd name="T5" fmla="*/ 75 h 124"/>
              <a:gd name="T6" fmla="*/ 110 w 110"/>
              <a:gd name="T7" fmla="*/ 124 h 124"/>
              <a:gd name="T8" fmla="*/ 76 w 110"/>
              <a:gd name="T9" fmla="*/ 124 h 124"/>
              <a:gd name="T10" fmla="*/ 51 w 110"/>
              <a:gd name="T11" fmla="*/ 80 h 124"/>
              <a:gd name="T12" fmla="*/ 31 w 110"/>
              <a:gd name="T13" fmla="*/ 80 h 124"/>
              <a:gd name="T14" fmla="*/ 31 w 110"/>
              <a:gd name="T15" fmla="*/ 124 h 124"/>
              <a:gd name="T16" fmla="*/ 0 w 110"/>
              <a:gd name="T17" fmla="*/ 124 h 124"/>
              <a:gd name="T18" fmla="*/ 0 w 110"/>
              <a:gd name="T19" fmla="*/ 0 h 124"/>
              <a:gd name="T20" fmla="*/ 59 w 110"/>
              <a:gd name="T21" fmla="*/ 0 h 124"/>
              <a:gd name="T22" fmla="*/ 31 w 110"/>
              <a:gd name="T23" fmla="*/ 57 h 124"/>
              <a:gd name="T24" fmla="*/ 57 w 110"/>
              <a:gd name="T25" fmla="*/ 57 h 124"/>
              <a:gd name="T26" fmla="*/ 76 w 110"/>
              <a:gd name="T27" fmla="*/ 40 h 124"/>
              <a:gd name="T28" fmla="*/ 57 w 110"/>
              <a:gd name="T29" fmla="*/ 23 h 124"/>
              <a:gd name="T30" fmla="*/ 31 w 110"/>
              <a:gd name="T31" fmla="*/ 23 h 124"/>
              <a:gd name="T32" fmla="*/ 31 w 110"/>
              <a:gd name="T33" fmla="*/ 5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 h="124">
                <a:moveTo>
                  <a:pt x="59" y="0"/>
                </a:moveTo>
                <a:cubicBezTo>
                  <a:pt x="77" y="0"/>
                  <a:pt x="107" y="5"/>
                  <a:pt x="107" y="40"/>
                </a:cubicBezTo>
                <a:cubicBezTo>
                  <a:pt x="107" y="61"/>
                  <a:pt x="95" y="70"/>
                  <a:pt x="81" y="75"/>
                </a:cubicBezTo>
                <a:cubicBezTo>
                  <a:pt x="110" y="124"/>
                  <a:pt x="110" y="124"/>
                  <a:pt x="110" y="124"/>
                </a:cubicBezTo>
                <a:cubicBezTo>
                  <a:pt x="76" y="124"/>
                  <a:pt x="76" y="124"/>
                  <a:pt x="76" y="124"/>
                </a:cubicBezTo>
                <a:cubicBezTo>
                  <a:pt x="51" y="80"/>
                  <a:pt x="51" y="80"/>
                  <a:pt x="51" y="80"/>
                </a:cubicBezTo>
                <a:cubicBezTo>
                  <a:pt x="31" y="80"/>
                  <a:pt x="31" y="80"/>
                  <a:pt x="31" y="80"/>
                </a:cubicBezTo>
                <a:cubicBezTo>
                  <a:pt x="31" y="124"/>
                  <a:pt x="31" y="124"/>
                  <a:pt x="31" y="124"/>
                </a:cubicBezTo>
                <a:cubicBezTo>
                  <a:pt x="0" y="124"/>
                  <a:pt x="0" y="124"/>
                  <a:pt x="0" y="124"/>
                </a:cubicBezTo>
                <a:cubicBezTo>
                  <a:pt x="0" y="0"/>
                  <a:pt x="0" y="0"/>
                  <a:pt x="0" y="0"/>
                </a:cubicBezTo>
                <a:lnTo>
                  <a:pt x="59" y="0"/>
                </a:lnTo>
                <a:close/>
                <a:moveTo>
                  <a:pt x="31" y="57"/>
                </a:moveTo>
                <a:cubicBezTo>
                  <a:pt x="57" y="57"/>
                  <a:pt x="57" y="57"/>
                  <a:pt x="57" y="57"/>
                </a:cubicBezTo>
                <a:cubicBezTo>
                  <a:pt x="75" y="57"/>
                  <a:pt x="76" y="44"/>
                  <a:pt x="76" y="40"/>
                </a:cubicBezTo>
                <a:cubicBezTo>
                  <a:pt x="76" y="23"/>
                  <a:pt x="63" y="23"/>
                  <a:pt x="57" y="23"/>
                </a:cubicBezTo>
                <a:cubicBezTo>
                  <a:pt x="31" y="23"/>
                  <a:pt x="31" y="23"/>
                  <a:pt x="31" y="23"/>
                </a:cubicBezTo>
                <a:lnTo>
                  <a:pt x="31" y="57"/>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38">
            <a:extLst>
              <a:ext uri="{FF2B5EF4-FFF2-40B4-BE49-F238E27FC236}">
                <a16:creationId xmlns:a16="http://schemas.microsoft.com/office/drawing/2014/main" id="{2958E99F-E57A-43D2-AACC-72788C667C26}"/>
              </a:ext>
            </a:extLst>
          </p:cNvPr>
          <p:cNvSpPr>
            <a:spLocks/>
          </p:cNvSpPr>
          <p:nvPr userDrawn="1"/>
        </p:nvSpPr>
        <p:spPr bwMode="auto">
          <a:xfrm>
            <a:off x="9499958" y="3793194"/>
            <a:ext cx="309563" cy="395288"/>
          </a:xfrm>
          <a:custGeom>
            <a:avLst/>
            <a:gdLst>
              <a:gd name="T0" fmla="*/ 0 w 195"/>
              <a:gd name="T1" fmla="*/ 0 h 249"/>
              <a:gd name="T2" fmla="*/ 185 w 195"/>
              <a:gd name="T3" fmla="*/ 0 h 249"/>
              <a:gd name="T4" fmla="*/ 185 w 195"/>
              <a:gd name="T5" fmla="*/ 48 h 249"/>
              <a:gd name="T6" fmla="*/ 62 w 195"/>
              <a:gd name="T7" fmla="*/ 48 h 249"/>
              <a:gd name="T8" fmla="*/ 62 w 195"/>
              <a:gd name="T9" fmla="*/ 94 h 249"/>
              <a:gd name="T10" fmla="*/ 177 w 195"/>
              <a:gd name="T11" fmla="*/ 94 h 249"/>
              <a:gd name="T12" fmla="*/ 177 w 195"/>
              <a:gd name="T13" fmla="*/ 141 h 249"/>
              <a:gd name="T14" fmla="*/ 62 w 195"/>
              <a:gd name="T15" fmla="*/ 141 h 249"/>
              <a:gd name="T16" fmla="*/ 62 w 195"/>
              <a:gd name="T17" fmla="*/ 201 h 249"/>
              <a:gd name="T18" fmla="*/ 195 w 195"/>
              <a:gd name="T19" fmla="*/ 201 h 249"/>
              <a:gd name="T20" fmla="*/ 195 w 195"/>
              <a:gd name="T21" fmla="*/ 249 h 249"/>
              <a:gd name="T22" fmla="*/ 0 w 195"/>
              <a:gd name="T23" fmla="*/ 249 h 249"/>
              <a:gd name="T24" fmla="*/ 0 w 195"/>
              <a:gd name="T25"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 h="249">
                <a:moveTo>
                  <a:pt x="0" y="0"/>
                </a:moveTo>
                <a:lnTo>
                  <a:pt x="185" y="0"/>
                </a:lnTo>
                <a:lnTo>
                  <a:pt x="185" y="48"/>
                </a:lnTo>
                <a:lnTo>
                  <a:pt x="62" y="48"/>
                </a:lnTo>
                <a:lnTo>
                  <a:pt x="62" y="94"/>
                </a:lnTo>
                <a:lnTo>
                  <a:pt x="177" y="94"/>
                </a:lnTo>
                <a:lnTo>
                  <a:pt x="177" y="141"/>
                </a:lnTo>
                <a:lnTo>
                  <a:pt x="62" y="141"/>
                </a:lnTo>
                <a:lnTo>
                  <a:pt x="62" y="201"/>
                </a:lnTo>
                <a:lnTo>
                  <a:pt x="195" y="201"/>
                </a:lnTo>
                <a:lnTo>
                  <a:pt x="195" y="249"/>
                </a:lnTo>
                <a:lnTo>
                  <a:pt x="0" y="249"/>
                </a:lnTo>
                <a:lnTo>
                  <a:pt x="0" y="0"/>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39">
            <a:extLst>
              <a:ext uri="{FF2B5EF4-FFF2-40B4-BE49-F238E27FC236}">
                <a16:creationId xmlns:a16="http://schemas.microsoft.com/office/drawing/2014/main" id="{0146731A-96DF-4FDA-B2D3-FFD952CA169A}"/>
              </a:ext>
            </a:extLst>
          </p:cNvPr>
          <p:cNvSpPr>
            <a:spLocks noEditPoints="1"/>
          </p:cNvSpPr>
          <p:nvPr userDrawn="1"/>
        </p:nvSpPr>
        <p:spPr bwMode="auto">
          <a:xfrm>
            <a:off x="9072921" y="4877457"/>
            <a:ext cx="160338" cy="198438"/>
          </a:xfrm>
          <a:custGeom>
            <a:avLst/>
            <a:gdLst>
              <a:gd name="T0" fmla="*/ 0 w 50"/>
              <a:gd name="T1" fmla="*/ 0 h 62"/>
              <a:gd name="T2" fmla="*/ 30 w 50"/>
              <a:gd name="T3" fmla="*/ 0 h 62"/>
              <a:gd name="T4" fmla="*/ 48 w 50"/>
              <a:gd name="T5" fmla="*/ 16 h 62"/>
              <a:gd name="T6" fmla="*/ 38 w 50"/>
              <a:gd name="T7" fmla="*/ 30 h 62"/>
              <a:gd name="T8" fmla="*/ 50 w 50"/>
              <a:gd name="T9" fmla="*/ 45 h 62"/>
              <a:gd name="T10" fmla="*/ 30 w 50"/>
              <a:gd name="T11" fmla="*/ 62 h 62"/>
              <a:gd name="T12" fmla="*/ 0 w 50"/>
              <a:gd name="T13" fmla="*/ 62 h 62"/>
              <a:gd name="T14" fmla="*/ 0 w 50"/>
              <a:gd name="T15" fmla="*/ 0 h 62"/>
              <a:gd name="T16" fmla="*/ 26 w 50"/>
              <a:gd name="T17" fmla="*/ 26 h 62"/>
              <a:gd name="T18" fmla="*/ 39 w 50"/>
              <a:gd name="T19" fmla="*/ 17 h 62"/>
              <a:gd name="T20" fmla="*/ 28 w 50"/>
              <a:gd name="T21" fmla="*/ 8 h 62"/>
              <a:gd name="T22" fmla="*/ 8 w 50"/>
              <a:gd name="T23" fmla="*/ 8 h 62"/>
              <a:gd name="T24" fmla="*/ 8 w 50"/>
              <a:gd name="T25" fmla="*/ 26 h 62"/>
              <a:gd name="T26" fmla="*/ 26 w 50"/>
              <a:gd name="T27" fmla="*/ 26 h 62"/>
              <a:gd name="T28" fmla="*/ 28 w 50"/>
              <a:gd name="T29" fmla="*/ 55 h 62"/>
              <a:gd name="T30" fmla="*/ 41 w 50"/>
              <a:gd name="T31" fmla="*/ 45 h 62"/>
              <a:gd name="T32" fmla="*/ 28 w 50"/>
              <a:gd name="T33" fmla="*/ 34 h 62"/>
              <a:gd name="T34" fmla="*/ 8 w 50"/>
              <a:gd name="T35" fmla="*/ 34 h 62"/>
              <a:gd name="T36" fmla="*/ 8 w 50"/>
              <a:gd name="T37" fmla="*/ 55 h 62"/>
              <a:gd name="T38" fmla="*/ 28 w 50"/>
              <a:gd name="T39" fmla="*/ 5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62">
                <a:moveTo>
                  <a:pt x="0" y="0"/>
                </a:moveTo>
                <a:cubicBezTo>
                  <a:pt x="30" y="0"/>
                  <a:pt x="30" y="0"/>
                  <a:pt x="30" y="0"/>
                </a:cubicBezTo>
                <a:cubicBezTo>
                  <a:pt x="39" y="0"/>
                  <a:pt x="48" y="6"/>
                  <a:pt x="48" y="16"/>
                </a:cubicBezTo>
                <a:cubicBezTo>
                  <a:pt x="48" y="23"/>
                  <a:pt x="44" y="28"/>
                  <a:pt x="38" y="30"/>
                </a:cubicBezTo>
                <a:cubicBezTo>
                  <a:pt x="43" y="31"/>
                  <a:pt x="50" y="35"/>
                  <a:pt x="50" y="45"/>
                </a:cubicBezTo>
                <a:cubicBezTo>
                  <a:pt x="50" y="59"/>
                  <a:pt x="38" y="62"/>
                  <a:pt x="30" y="62"/>
                </a:cubicBezTo>
                <a:cubicBezTo>
                  <a:pt x="0" y="62"/>
                  <a:pt x="0" y="62"/>
                  <a:pt x="0" y="62"/>
                </a:cubicBezTo>
                <a:lnTo>
                  <a:pt x="0" y="0"/>
                </a:lnTo>
                <a:close/>
                <a:moveTo>
                  <a:pt x="26" y="26"/>
                </a:moveTo>
                <a:cubicBezTo>
                  <a:pt x="32" y="26"/>
                  <a:pt x="39" y="25"/>
                  <a:pt x="39" y="17"/>
                </a:cubicBezTo>
                <a:cubicBezTo>
                  <a:pt x="39" y="12"/>
                  <a:pt x="36" y="8"/>
                  <a:pt x="28" y="8"/>
                </a:cubicBezTo>
                <a:cubicBezTo>
                  <a:pt x="8" y="8"/>
                  <a:pt x="8" y="8"/>
                  <a:pt x="8" y="8"/>
                </a:cubicBezTo>
                <a:cubicBezTo>
                  <a:pt x="8" y="26"/>
                  <a:pt x="8" y="26"/>
                  <a:pt x="8" y="26"/>
                </a:cubicBezTo>
                <a:lnTo>
                  <a:pt x="26" y="26"/>
                </a:lnTo>
                <a:close/>
                <a:moveTo>
                  <a:pt x="28" y="55"/>
                </a:moveTo>
                <a:cubicBezTo>
                  <a:pt x="34" y="55"/>
                  <a:pt x="41" y="54"/>
                  <a:pt x="41" y="45"/>
                </a:cubicBezTo>
                <a:cubicBezTo>
                  <a:pt x="41" y="37"/>
                  <a:pt x="36" y="34"/>
                  <a:pt x="28" y="34"/>
                </a:cubicBezTo>
                <a:cubicBezTo>
                  <a:pt x="8" y="34"/>
                  <a:pt x="8" y="34"/>
                  <a:pt x="8" y="34"/>
                </a:cubicBezTo>
                <a:cubicBezTo>
                  <a:pt x="8" y="55"/>
                  <a:pt x="8" y="55"/>
                  <a:pt x="8" y="55"/>
                </a:cubicBezTo>
                <a:lnTo>
                  <a:pt x="28" y="55"/>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40">
            <a:extLst>
              <a:ext uri="{FF2B5EF4-FFF2-40B4-BE49-F238E27FC236}">
                <a16:creationId xmlns:a16="http://schemas.microsoft.com/office/drawing/2014/main" id="{89082169-2B0C-46F4-83DD-D1B58D197F02}"/>
              </a:ext>
            </a:extLst>
          </p:cNvPr>
          <p:cNvSpPr>
            <a:spLocks noEditPoints="1"/>
          </p:cNvSpPr>
          <p:nvPr userDrawn="1"/>
        </p:nvSpPr>
        <p:spPr bwMode="auto">
          <a:xfrm>
            <a:off x="9268183" y="4877457"/>
            <a:ext cx="161925" cy="198438"/>
          </a:xfrm>
          <a:custGeom>
            <a:avLst/>
            <a:gdLst>
              <a:gd name="T0" fmla="*/ 41 w 51"/>
              <a:gd name="T1" fmla="*/ 62 h 62"/>
              <a:gd name="T2" fmla="*/ 24 w 51"/>
              <a:gd name="T3" fmla="*/ 36 h 62"/>
              <a:gd name="T4" fmla="*/ 8 w 51"/>
              <a:gd name="T5" fmla="*/ 36 h 62"/>
              <a:gd name="T6" fmla="*/ 8 w 51"/>
              <a:gd name="T7" fmla="*/ 62 h 62"/>
              <a:gd name="T8" fmla="*/ 0 w 51"/>
              <a:gd name="T9" fmla="*/ 62 h 62"/>
              <a:gd name="T10" fmla="*/ 0 w 51"/>
              <a:gd name="T11" fmla="*/ 0 h 62"/>
              <a:gd name="T12" fmla="*/ 28 w 51"/>
              <a:gd name="T13" fmla="*/ 0 h 62"/>
              <a:gd name="T14" fmla="*/ 48 w 51"/>
              <a:gd name="T15" fmla="*/ 18 h 62"/>
              <a:gd name="T16" fmla="*/ 33 w 51"/>
              <a:gd name="T17" fmla="*/ 36 h 62"/>
              <a:gd name="T18" fmla="*/ 51 w 51"/>
              <a:gd name="T19" fmla="*/ 62 h 62"/>
              <a:gd name="T20" fmla="*/ 41 w 51"/>
              <a:gd name="T21" fmla="*/ 62 h 62"/>
              <a:gd name="T22" fmla="*/ 26 w 51"/>
              <a:gd name="T23" fmla="*/ 29 h 62"/>
              <a:gd name="T24" fmla="*/ 40 w 51"/>
              <a:gd name="T25" fmla="*/ 18 h 62"/>
              <a:gd name="T26" fmla="*/ 27 w 51"/>
              <a:gd name="T27" fmla="*/ 7 h 62"/>
              <a:gd name="T28" fmla="*/ 8 w 51"/>
              <a:gd name="T29" fmla="*/ 7 h 62"/>
              <a:gd name="T30" fmla="*/ 8 w 51"/>
              <a:gd name="T31" fmla="*/ 29 h 62"/>
              <a:gd name="T32" fmla="*/ 26 w 51"/>
              <a:gd name="T33"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62">
                <a:moveTo>
                  <a:pt x="41" y="62"/>
                </a:moveTo>
                <a:cubicBezTo>
                  <a:pt x="24" y="36"/>
                  <a:pt x="24" y="36"/>
                  <a:pt x="24" y="36"/>
                </a:cubicBezTo>
                <a:cubicBezTo>
                  <a:pt x="8" y="36"/>
                  <a:pt x="8" y="36"/>
                  <a:pt x="8" y="36"/>
                </a:cubicBezTo>
                <a:cubicBezTo>
                  <a:pt x="8" y="62"/>
                  <a:pt x="8" y="62"/>
                  <a:pt x="8" y="62"/>
                </a:cubicBezTo>
                <a:cubicBezTo>
                  <a:pt x="0" y="62"/>
                  <a:pt x="0" y="62"/>
                  <a:pt x="0" y="62"/>
                </a:cubicBezTo>
                <a:cubicBezTo>
                  <a:pt x="0" y="0"/>
                  <a:pt x="0" y="0"/>
                  <a:pt x="0" y="0"/>
                </a:cubicBezTo>
                <a:cubicBezTo>
                  <a:pt x="28" y="0"/>
                  <a:pt x="28" y="0"/>
                  <a:pt x="28" y="0"/>
                </a:cubicBezTo>
                <a:cubicBezTo>
                  <a:pt x="40" y="0"/>
                  <a:pt x="48" y="6"/>
                  <a:pt x="48" y="18"/>
                </a:cubicBezTo>
                <a:cubicBezTo>
                  <a:pt x="48" y="26"/>
                  <a:pt x="45" y="34"/>
                  <a:pt x="33" y="36"/>
                </a:cubicBezTo>
                <a:cubicBezTo>
                  <a:pt x="51" y="62"/>
                  <a:pt x="51" y="62"/>
                  <a:pt x="51" y="62"/>
                </a:cubicBezTo>
                <a:lnTo>
                  <a:pt x="41" y="62"/>
                </a:lnTo>
                <a:close/>
                <a:moveTo>
                  <a:pt x="26" y="29"/>
                </a:moveTo>
                <a:cubicBezTo>
                  <a:pt x="33" y="29"/>
                  <a:pt x="40" y="27"/>
                  <a:pt x="40" y="18"/>
                </a:cubicBezTo>
                <a:cubicBezTo>
                  <a:pt x="40" y="12"/>
                  <a:pt x="35" y="7"/>
                  <a:pt x="27" y="7"/>
                </a:cubicBezTo>
                <a:cubicBezTo>
                  <a:pt x="8" y="7"/>
                  <a:pt x="8" y="7"/>
                  <a:pt x="8" y="7"/>
                </a:cubicBezTo>
                <a:cubicBezTo>
                  <a:pt x="8" y="29"/>
                  <a:pt x="8" y="29"/>
                  <a:pt x="8" y="29"/>
                </a:cubicBezTo>
                <a:lnTo>
                  <a:pt x="26" y="29"/>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41">
            <a:extLst>
              <a:ext uri="{FF2B5EF4-FFF2-40B4-BE49-F238E27FC236}">
                <a16:creationId xmlns:a16="http://schemas.microsoft.com/office/drawing/2014/main" id="{4AD8A71B-3537-48A9-B25C-59CF664C543E}"/>
              </a:ext>
            </a:extLst>
          </p:cNvPr>
          <p:cNvSpPr>
            <a:spLocks/>
          </p:cNvSpPr>
          <p:nvPr userDrawn="1"/>
        </p:nvSpPr>
        <p:spPr bwMode="auto">
          <a:xfrm>
            <a:off x="9452333" y="4877457"/>
            <a:ext cx="139700" cy="198438"/>
          </a:xfrm>
          <a:custGeom>
            <a:avLst/>
            <a:gdLst>
              <a:gd name="T0" fmla="*/ 0 w 88"/>
              <a:gd name="T1" fmla="*/ 125 h 125"/>
              <a:gd name="T2" fmla="*/ 0 w 88"/>
              <a:gd name="T3" fmla="*/ 0 h 125"/>
              <a:gd name="T4" fmla="*/ 86 w 88"/>
              <a:gd name="T5" fmla="*/ 0 h 125"/>
              <a:gd name="T6" fmla="*/ 86 w 88"/>
              <a:gd name="T7" fmla="*/ 16 h 125"/>
              <a:gd name="T8" fmla="*/ 16 w 88"/>
              <a:gd name="T9" fmla="*/ 16 h 125"/>
              <a:gd name="T10" fmla="*/ 16 w 88"/>
              <a:gd name="T11" fmla="*/ 55 h 125"/>
              <a:gd name="T12" fmla="*/ 78 w 88"/>
              <a:gd name="T13" fmla="*/ 55 h 125"/>
              <a:gd name="T14" fmla="*/ 78 w 88"/>
              <a:gd name="T15" fmla="*/ 69 h 125"/>
              <a:gd name="T16" fmla="*/ 16 w 88"/>
              <a:gd name="T17" fmla="*/ 69 h 125"/>
              <a:gd name="T18" fmla="*/ 16 w 88"/>
              <a:gd name="T19" fmla="*/ 111 h 125"/>
              <a:gd name="T20" fmla="*/ 88 w 88"/>
              <a:gd name="T21" fmla="*/ 111 h 125"/>
              <a:gd name="T22" fmla="*/ 88 w 88"/>
              <a:gd name="T23" fmla="*/ 125 h 125"/>
              <a:gd name="T24" fmla="*/ 0 w 88"/>
              <a:gd name="T2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25">
                <a:moveTo>
                  <a:pt x="0" y="125"/>
                </a:moveTo>
                <a:lnTo>
                  <a:pt x="0" y="0"/>
                </a:lnTo>
                <a:lnTo>
                  <a:pt x="86" y="0"/>
                </a:lnTo>
                <a:lnTo>
                  <a:pt x="86" y="16"/>
                </a:lnTo>
                <a:lnTo>
                  <a:pt x="16" y="16"/>
                </a:lnTo>
                <a:lnTo>
                  <a:pt x="16" y="55"/>
                </a:lnTo>
                <a:lnTo>
                  <a:pt x="78" y="55"/>
                </a:lnTo>
                <a:lnTo>
                  <a:pt x="78" y="69"/>
                </a:lnTo>
                <a:lnTo>
                  <a:pt x="16" y="69"/>
                </a:lnTo>
                <a:lnTo>
                  <a:pt x="16" y="111"/>
                </a:lnTo>
                <a:lnTo>
                  <a:pt x="88" y="111"/>
                </a:lnTo>
                <a:lnTo>
                  <a:pt x="88" y="125"/>
                </a:lnTo>
                <a:lnTo>
                  <a:pt x="0" y="125"/>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42">
            <a:extLst>
              <a:ext uri="{FF2B5EF4-FFF2-40B4-BE49-F238E27FC236}">
                <a16:creationId xmlns:a16="http://schemas.microsoft.com/office/drawing/2014/main" id="{18B57A43-3156-4E3D-BBAD-2BB2C8DC9849}"/>
              </a:ext>
            </a:extLst>
          </p:cNvPr>
          <p:cNvSpPr>
            <a:spLocks noEditPoints="1"/>
          </p:cNvSpPr>
          <p:nvPr userDrawn="1"/>
        </p:nvSpPr>
        <p:spPr bwMode="auto">
          <a:xfrm>
            <a:off x="9604733" y="4877457"/>
            <a:ext cx="173038" cy="198438"/>
          </a:xfrm>
          <a:custGeom>
            <a:avLst/>
            <a:gdLst>
              <a:gd name="T0" fmla="*/ 93 w 109"/>
              <a:gd name="T1" fmla="*/ 125 h 125"/>
              <a:gd name="T2" fmla="*/ 78 w 109"/>
              <a:gd name="T3" fmla="*/ 87 h 125"/>
              <a:gd name="T4" fmla="*/ 30 w 109"/>
              <a:gd name="T5" fmla="*/ 87 h 125"/>
              <a:gd name="T6" fmla="*/ 16 w 109"/>
              <a:gd name="T7" fmla="*/ 125 h 125"/>
              <a:gd name="T8" fmla="*/ 0 w 109"/>
              <a:gd name="T9" fmla="*/ 125 h 125"/>
              <a:gd name="T10" fmla="*/ 46 w 109"/>
              <a:gd name="T11" fmla="*/ 0 h 125"/>
              <a:gd name="T12" fmla="*/ 64 w 109"/>
              <a:gd name="T13" fmla="*/ 0 h 125"/>
              <a:gd name="T14" fmla="*/ 109 w 109"/>
              <a:gd name="T15" fmla="*/ 125 h 125"/>
              <a:gd name="T16" fmla="*/ 93 w 109"/>
              <a:gd name="T17" fmla="*/ 125 h 125"/>
              <a:gd name="T18" fmla="*/ 54 w 109"/>
              <a:gd name="T19" fmla="*/ 22 h 125"/>
              <a:gd name="T20" fmla="*/ 36 w 109"/>
              <a:gd name="T21" fmla="*/ 75 h 125"/>
              <a:gd name="T22" fmla="*/ 72 w 109"/>
              <a:gd name="T23" fmla="*/ 75 h 125"/>
              <a:gd name="T24" fmla="*/ 54 w 109"/>
              <a:gd name="T25" fmla="*/ 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25">
                <a:moveTo>
                  <a:pt x="93" y="125"/>
                </a:moveTo>
                <a:lnTo>
                  <a:pt x="78" y="87"/>
                </a:lnTo>
                <a:lnTo>
                  <a:pt x="30" y="87"/>
                </a:lnTo>
                <a:lnTo>
                  <a:pt x="16" y="125"/>
                </a:lnTo>
                <a:lnTo>
                  <a:pt x="0" y="125"/>
                </a:lnTo>
                <a:lnTo>
                  <a:pt x="46" y="0"/>
                </a:lnTo>
                <a:lnTo>
                  <a:pt x="64" y="0"/>
                </a:lnTo>
                <a:lnTo>
                  <a:pt x="109" y="125"/>
                </a:lnTo>
                <a:lnTo>
                  <a:pt x="93" y="125"/>
                </a:lnTo>
                <a:close/>
                <a:moveTo>
                  <a:pt x="54" y="22"/>
                </a:moveTo>
                <a:lnTo>
                  <a:pt x="36" y="75"/>
                </a:lnTo>
                <a:lnTo>
                  <a:pt x="72" y="75"/>
                </a:lnTo>
                <a:lnTo>
                  <a:pt x="54" y="22"/>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43">
            <a:extLst>
              <a:ext uri="{FF2B5EF4-FFF2-40B4-BE49-F238E27FC236}">
                <a16:creationId xmlns:a16="http://schemas.microsoft.com/office/drawing/2014/main" id="{DCB822B5-194A-4B3D-B6BA-311291A7CA1E}"/>
              </a:ext>
            </a:extLst>
          </p:cNvPr>
          <p:cNvSpPr>
            <a:spLocks/>
          </p:cNvSpPr>
          <p:nvPr userDrawn="1"/>
        </p:nvSpPr>
        <p:spPr bwMode="auto">
          <a:xfrm>
            <a:off x="9799996" y="4877457"/>
            <a:ext cx="155575" cy="198438"/>
          </a:xfrm>
          <a:custGeom>
            <a:avLst/>
            <a:gdLst>
              <a:gd name="T0" fmla="*/ 78 w 98"/>
              <a:gd name="T1" fmla="*/ 125 h 125"/>
              <a:gd name="T2" fmla="*/ 34 w 98"/>
              <a:gd name="T3" fmla="*/ 65 h 125"/>
              <a:gd name="T4" fmla="*/ 18 w 98"/>
              <a:gd name="T5" fmla="*/ 83 h 125"/>
              <a:gd name="T6" fmla="*/ 18 w 98"/>
              <a:gd name="T7" fmla="*/ 125 h 125"/>
              <a:gd name="T8" fmla="*/ 0 w 98"/>
              <a:gd name="T9" fmla="*/ 125 h 125"/>
              <a:gd name="T10" fmla="*/ 0 w 98"/>
              <a:gd name="T11" fmla="*/ 0 h 125"/>
              <a:gd name="T12" fmla="*/ 18 w 98"/>
              <a:gd name="T13" fmla="*/ 0 h 125"/>
              <a:gd name="T14" fmla="*/ 18 w 98"/>
              <a:gd name="T15" fmla="*/ 63 h 125"/>
              <a:gd name="T16" fmla="*/ 76 w 98"/>
              <a:gd name="T17" fmla="*/ 0 h 125"/>
              <a:gd name="T18" fmla="*/ 96 w 98"/>
              <a:gd name="T19" fmla="*/ 0 h 125"/>
              <a:gd name="T20" fmla="*/ 46 w 98"/>
              <a:gd name="T21" fmla="*/ 52 h 125"/>
              <a:gd name="T22" fmla="*/ 98 w 98"/>
              <a:gd name="T23" fmla="*/ 125 h 125"/>
              <a:gd name="T24" fmla="*/ 78 w 98"/>
              <a:gd name="T2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25">
                <a:moveTo>
                  <a:pt x="78" y="125"/>
                </a:moveTo>
                <a:lnTo>
                  <a:pt x="34" y="65"/>
                </a:lnTo>
                <a:lnTo>
                  <a:pt x="18" y="83"/>
                </a:lnTo>
                <a:lnTo>
                  <a:pt x="18" y="125"/>
                </a:lnTo>
                <a:lnTo>
                  <a:pt x="0" y="125"/>
                </a:lnTo>
                <a:lnTo>
                  <a:pt x="0" y="0"/>
                </a:lnTo>
                <a:lnTo>
                  <a:pt x="18" y="0"/>
                </a:lnTo>
                <a:lnTo>
                  <a:pt x="18" y="63"/>
                </a:lnTo>
                <a:lnTo>
                  <a:pt x="76" y="0"/>
                </a:lnTo>
                <a:lnTo>
                  <a:pt x="96" y="0"/>
                </a:lnTo>
                <a:lnTo>
                  <a:pt x="46" y="52"/>
                </a:lnTo>
                <a:lnTo>
                  <a:pt x="98" y="125"/>
                </a:lnTo>
                <a:lnTo>
                  <a:pt x="78" y="125"/>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44">
            <a:extLst>
              <a:ext uri="{FF2B5EF4-FFF2-40B4-BE49-F238E27FC236}">
                <a16:creationId xmlns:a16="http://schemas.microsoft.com/office/drawing/2014/main" id="{9046A66F-8C13-457C-BCA7-DD25D5F79D09}"/>
              </a:ext>
            </a:extLst>
          </p:cNvPr>
          <p:cNvSpPr>
            <a:spLocks/>
          </p:cNvSpPr>
          <p:nvPr userDrawn="1"/>
        </p:nvSpPr>
        <p:spPr bwMode="auto">
          <a:xfrm>
            <a:off x="10047646" y="4874282"/>
            <a:ext cx="193675" cy="207963"/>
          </a:xfrm>
          <a:custGeom>
            <a:avLst/>
            <a:gdLst>
              <a:gd name="T0" fmla="*/ 53 w 61"/>
              <a:gd name="T1" fmla="*/ 63 h 65"/>
              <a:gd name="T2" fmla="*/ 53 w 61"/>
              <a:gd name="T3" fmla="*/ 55 h 65"/>
              <a:gd name="T4" fmla="*/ 31 w 61"/>
              <a:gd name="T5" fmla="*/ 65 h 65"/>
              <a:gd name="T6" fmla="*/ 0 w 61"/>
              <a:gd name="T7" fmla="*/ 33 h 65"/>
              <a:gd name="T8" fmla="*/ 32 w 61"/>
              <a:gd name="T9" fmla="*/ 0 h 65"/>
              <a:gd name="T10" fmla="*/ 61 w 61"/>
              <a:gd name="T11" fmla="*/ 18 h 65"/>
              <a:gd name="T12" fmla="*/ 52 w 61"/>
              <a:gd name="T13" fmla="*/ 20 h 65"/>
              <a:gd name="T14" fmla="*/ 32 w 61"/>
              <a:gd name="T15" fmla="*/ 7 h 65"/>
              <a:gd name="T16" fmla="*/ 9 w 61"/>
              <a:gd name="T17" fmla="*/ 32 h 65"/>
              <a:gd name="T18" fmla="*/ 32 w 61"/>
              <a:gd name="T19" fmla="*/ 58 h 65"/>
              <a:gd name="T20" fmla="*/ 53 w 61"/>
              <a:gd name="T21" fmla="*/ 38 h 65"/>
              <a:gd name="T22" fmla="*/ 53 w 61"/>
              <a:gd name="T23" fmla="*/ 38 h 65"/>
              <a:gd name="T24" fmla="*/ 32 w 61"/>
              <a:gd name="T25" fmla="*/ 38 h 65"/>
              <a:gd name="T26" fmla="*/ 32 w 61"/>
              <a:gd name="T27" fmla="*/ 31 h 65"/>
              <a:gd name="T28" fmla="*/ 61 w 61"/>
              <a:gd name="T29" fmla="*/ 31 h 65"/>
              <a:gd name="T30" fmla="*/ 61 w 61"/>
              <a:gd name="T31" fmla="*/ 63 h 65"/>
              <a:gd name="T32" fmla="*/ 53 w 61"/>
              <a:gd name="T33" fmla="*/ 6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65">
                <a:moveTo>
                  <a:pt x="53" y="63"/>
                </a:moveTo>
                <a:cubicBezTo>
                  <a:pt x="53" y="55"/>
                  <a:pt x="53" y="55"/>
                  <a:pt x="53" y="55"/>
                </a:cubicBezTo>
                <a:cubicBezTo>
                  <a:pt x="51" y="59"/>
                  <a:pt x="44" y="65"/>
                  <a:pt x="31" y="65"/>
                </a:cubicBezTo>
                <a:cubicBezTo>
                  <a:pt x="12" y="65"/>
                  <a:pt x="0" y="52"/>
                  <a:pt x="0" y="33"/>
                </a:cubicBezTo>
                <a:cubicBezTo>
                  <a:pt x="0" y="12"/>
                  <a:pt x="14" y="0"/>
                  <a:pt x="32" y="0"/>
                </a:cubicBezTo>
                <a:cubicBezTo>
                  <a:pt x="42" y="0"/>
                  <a:pt x="54" y="4"/>
                  <a:pt x="61" y="18"/>
                </a:cubicBezTo>
                <a:cubicBezTo>
                  <a:pt x="52" y="20"/>
                  <a:pt x="52" y="20"/>
                  <a:pt x="52" y="20"/>
                </a:cubicBezTo>
                <a:cubicBezTo>
                  <a:pt x="49" y="12"/>
                  <a:pt x="42" y="7"/>
                  <a:pt x="32" y="7"/>
                </a:cubicBezTo>
                <a:cubicBezTo>
                  <a:pt x="16" y="7"/>
                  <a:pt x="9" y="19"/>
                  <a:pt x="9" y="32"/>
                </a:cubicBezTo>
                <a:cubicBezTo>
                  <a:pt x="9" y="50"/>
                  <a:pt x="20" y="58"/>
                  <a:pt x="32" y="58"/>
                </a:cubicBezTo>
                <a:cubicBezTo>
                  <a:pt x="43" y="58"/>
                  <a:pt x="53" y="51"/>
                  <a:pt x="53" y="38"/>
                </a:cubicBezTo>
                <a:cubicBezTo>
                  <a:pt x="53" y="38"/>
                  <a:pt x="53" y="38"/>
                  <a:pt x="53" y="38"/>
                </a:cubicBezTo>
                <a:cubicBezTo>
                  <a:pt x="32" y="38"/>
                  <a:pt x="32" y="38"/>
                  <a:pt x="32" y="38"/>
                </a:cubicBezTo>
                <a:cubicBezTo>
                  <a:pt x="32" y="31"/>
                  <a:pt x="32" y="31"/>
                  <a:pt x="32" y="31"/>
                </a:cubicBezTo>
                <a:cubicBezTo>
                  <a:pt x="61" y="31"/>
                  <a:pt x="61" y="31"/>
                  <a:pt x="61" y="31"/>
                </a:cubicBezTo>
                <a:cubicBezTo>
                  <a:pt x="61" y="63"/>
                  <a:pt x="61" y="63"/>
                  <a:pt x="61" y="63"/>
                </a:cubicBezTo>
                <a:lnTo>
                  <a:pt x="53" y="63"/>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45">
            <a:extLst>
              <a:ext uri="{FF2B5EF4-FFF2-40B4-BE49-F238E27FC236}">
                <a16:creationId xmlns:a16="http://schemas.microsoft.com/office/drawing/2014/main" id="{E26CB4DC-63FA-400D-9BC9-EDACC6BCC12F}"/>
              </a:ext>
            </a:extLst>
          </p:cNvPr>
          <p:cNvSpPr>
            <a:spLocks/>
          </p:cNvSpPr>
          <p:nvPr userDrawn="1"/>
        </p:nvSpPr>
        <p:spPr bwMode="auto">
          <a:xfrm>
            <a:off x="10279421" y="4877457"/>
            <a:ext cx="122238" cy="198438"/>
          </a:xfrm>
          <a:custGeom>
            <a:avLst/>
            <a:gdLst>
              <a:gd name="T0" fmla="*/ 0 w 77"/>
              <a:gd name="T1" fmla="*/ 125 h 125"/>
              <a:gd name="T2" fmla="*/ 0 w 77"/>
              <a:gd name="T3" fmla="*/ 0 h 125"/>
              <a:gd name="T4" fmla="*/ 16 w 77"/>
              <a:gd name="T5" fmla="*/ 0 h 125"/>
              <a:gd name="T6" fmla="*/ 16 w 77"/>
              <a:gd name="T7" fmla="*/ 111 h 125"/>
              <a:gd name="T8" fmla="*/ 77 w 77"/>
              <a:gd name="T9" fmla="*/ 111 h 125"/>
              <a:gd name="T10" fmla="*/ 77 w 77"/>
              <a:gd name="T11" fmla="*/ 125 h 125"/>
              <a:gd name="T12" fmla="*/ 0 w 77"/>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77" h="125">
                <a:moveTo>
                  <a:pt x="0" y="125"/>
                </a:moveTo>
                <a:lnTo>
                  <a:pt x="0" y="0"/>
                </a:lnTo>
                <a:lnTo>
                  <a:pt x="16" y="0"/>
                </a:lnTo>
                <a:lnTo>
                  <a:pt x="16" y="111"/>
                </a:lnTo>
                <a:lnTo>
                  <a:pt x="77" y="111"/>
                </a:lnTo>
                <a:lnTo>
                  <a:pt x="77" y="125"/>
                </a:lnTo>
                <a:lnTo>
                  <a:pt x="0" y="125"/>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46">
            <a:extLst>
              <a:ext uri="{FF2B5EF4-FFF2-40B4-BE49-F238E27FC236}">
                <a16:creationId xmlns:a16="http://schemas.microsoft.com/office/drawing/2014/main" id="{1BC375B2-2F0B-4A37-81C2-8A272985F09B}"/>
              </a:ext>
            </a:extLst>
          </p:cNvPr>
          <p:cNvSpPr>
            <a:spLocks noEditPoints="1"/>
          </p:cNvSpPr>
          <p:nvPr userDrawn="1"/>
        </p:nvSpPr>
        <p:spPr bwMode="auto">
          <a:xfrm>
            <a:off x="10411183" y="4877457"/>
            <a:ext cx="171450" cy="198438"/>
          </a:xfrm>
          <a:custGeom>
            <a:avLst/>
            <a:gdLst>
              <a:gd name="T0" fmla="*/ 92 w 108"/>
              <a:gd name="T1" fmla="*/ 125 h 125"/>
              <a:gd name="T2" fmla="*/ 78 w 108"/>
              <a:gd name="T3" fmla="*/ 87 h 125"/>
              <a:gd name="T4" fmla="*/ 30 w 108"/>
              <a:gd name="T5" fmla="*/ 87 h 125"/>
              <a:gd name="T6" fmla="*/ 16 w 108"/>
              <a:gd name="T7" fmla="*/ 125 h 125"/>
              <a:gd name="T8" fmla="*/ 0 w 108"/>
              <a:gd name="T9" fmla="*/ 125 h 125"/>
              <a:gd name="T10" fmla="*/ 46 w 108"/>
              <a:gd name="T11" fmla="*/ 0 h 125"/>
              <a:gd name="T12" fmla="*/ 64 w 108"/>
              <a:gd name="T13" fmla="*/ 0 h 125"/>
              <a:gd name="T14" fmla="*/ 108 w 108"/>
              <a:gd name="T15" fmla="*/ 125 h 125"/>
              <a:gd name="T16" fmla="*/ 92 w 108"/>
              <a:gd name="T17" fmla="*/ 125 h 125"/>
              <a:gd name="T18" fmla="*/ 54 w 108"/>
              <a:gd name="T19" fmla="*/ 22 h 125"/>
              <a:gd name="T20" fmla="*/ 36 w 108"/>
              <a:gd name="T21" fmla="*/ 75 h 125"/>
              <a:gd name="T22" fmla="*/ 72 w 108"/>
              <a:gd name="T23" fmla="*/ 75 h 125"/>
              <a:gd name="T24" fmla="*/ 54 w 108"/>
              <a:gd name="T25" fmla="*/ 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25">
                <a:moveTo>
                  <a:pt x="92" y="125"/>
                </a:moveTo>
                <a:lnTo>
                  <a:pt x="78" y="87"/>
                </a:lnTo>
                <a:lnTo>
                  <a:pt x="30" y="87"/>
                </a:lnTo>
                <a:lnTo>
                  <a:pt x="16" y="125"/>
                </a:lnTo>
                <a:lnTo>
                  <a:pt x="0" y="125"/>
                </a:lnTo>
                <a:lnTo>
                  <a:pt x="46" y="0"/>
                </a:lnTo>
                <a:lnTo>
                  <a:pt x="64" y="0"/>
                </a:lnTo>
                <a:lnTo>
                  <a:pt x="108" y="125"/>
                </a:lnTo>
                <a:lnTo>
                  <a:pt x="92" y="125"/>
                </a:lnTo>
                <a:close/>
                <a:moveTo>
                  <a:pt x="54" y="22"/>
                </a:moveTo>
                <a:lnTo>
                  <a:pt x="36" y="75"/>
                </a:lnTo>
                <a:lnTo>
                  <a:pt x="72" y="75"/>
                </a:lnTo>
                <a:lnTo>
                  <a:pt x="54" y="22"/>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47">
            <a:extLst>
              <a:ext uri="{FF2B5EF4-FFF2-40B4-BE49-F238E27FC236}">
                <a16:creationId xmlns:a16="http://schemas.microsoft.com/office/drawing/2014/main" id="{D9D43E51-3EDD-47F1-8947-E1F3AC12D1EB}"/>
              </a:ext>
            </a:extLst>
          </p:cNvPr>
          <p:cNvSpPr>
            <a:spLocks/>
          </p:cNvSpPr>
          <p:nvPr userDrawn="1"/>
        </p:nvSpPr>
        <p:spPr bwMode="auto">
          <a:xfrm>
            <a:off x="10598508" y="4874282"/>
            <a:ext cx="161925" cy="207963"/>
          </a:xfrm>
          <a:custGeom>
            <a:avLst/>
            <a:gdLst>
              <a:gd name="T0" fmla="*/ 9 w 51"/>
              <a:gd name="T1" fmla="*/ 42 h 65"/>
              <a:gd name="T2" fmla="*/ 26 w 51"/>
              <a:gd name="T3" fmla="*/ 59 h 65"/>
              <a:gd name="T4" fmla="*/ 42 w 51"/>
              <a:gd name="T5" fmla="*/ 46 h 65"/>
              <a:gd name="T6" fmla="*/ 30 w 51"/>
              <a:gd name="T7" fmla="*/ 36 h 65"/>
              <a:gd name="T8" fmla="*/ 25 w 51"/>
              <a:gd name="T9" fmla="*/ 35 h 65"/>
              <a:gd name="T10" fmla="*/ 3 w 51"/>
              <a:gd name="T11" fmla="*/ 17 h 65"/>
              <a:gd name="T12" fmla="*/ 9 w 51"/>
              <a:gd name="T13" fmla="*/ 5 h 65"/>
              <a:gd name="T14" fmla="*/ 25 w 51"/>
              <a:gd name="T15" fmla="*/ 0 h 65"/>
              <a:gd name="T16" fmla="*/ 42 w 51"/>
              <a:gd name="T17" fmla="*/ 4 h 65"/>
              <a:gd name="T18" fmla="*/ 50 w 51"/>
              <a:gd name="T19" fmla="*/ 19 h 65"/>
              <a:gd name="T20" fmla="*/ 41 w 51"/>
              <a:gd name="T21" fmla="*/ 19 h 65"/>
              <a:gd name="T22" fmla="*/ 25 w 51"/>
              <a:gd name="T23" fmla="*/ 6 h 65"/>
              <a:gd name="T24" fmla="*/ 11 w 51"/>
              <a:gd name="T25" fmla="*/ 16 h 65"/>
              <a:gd name="T26" fmla="*/ 24 w 51"/>
              <a:gd name="T27" fmla="*/ 26 h 65"/>
              <a:gd name="T28" fmla="*/ 35 w 51"/>
              <a:gd name="T29" fmla="*/ 28 h 65"/>
              <a:gd name="T30" fmla="*/ 51 w 51"/>
              <a:gd name="T31" fmla="*/ 46 h 65"/>
              <a:gd name="T32" fmla="*/ 46 w 51"/>
              <a:gd name="T33" fmla="*/ 58 h 65"/>
              <a:gd name="T34" fmla="*/ 26 w 51"/>
              <a:gd name="T35" fmla="*/ 65 h 65"/>
              <a:gd name="T36" fmla="*/ 9 w 51"/>
              <a:gd name="T37" fmla="*/ 61 h 65"/>
              <a:gd name="T38" fmla="*/ 0 w 51"/>
              <a:gd name="T39" fmla="*/ 44 h 65"/>
              <a:gd name="T40" fmla="*/ 9 w 51"/>
              <a:gd name="T41" fmla="*/ 4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65">
                <a:moveTo>
                  <a:pt x="9" y="42"/>
                </a:moveTo>
                <a:cubicBezTo>
                  <a:pt x="9" y="45"/>
                  <a:pt x="9" y="59"/>
                  <a:pt x="26" y="59"/>
                </a:cubicBezTo>
                <a:cubicBezTo>
                  <a:pt x="32" y="59"/>
                  <a:pt x="42" y="57"/>
                  <a:pt x="42" y="46"/>
                </a:cubicBezTo>
                <a:cubicBezTo>
                  <a:pt x="42" y="39"/>
                  <a:pt x="37" y="37"/>
                  <a:pt x="30" y="36"/>
                </a:cubicBezTo>
                <a:cubicBezTo>
                  <a:pt x="25" y="35"/>
                  <a:pt x="25" y="35"/>
                  <a:pt x="25" y="35"/>
                </a:cubicBezTo>
                <a:cubicBezTo>
                  <a:pt x="11" y="32"/>
                  <a:pt x="3" y="27"/>
                  <a:pt x="3" y="17"/>
                </a:cubicBezTo>
                <a:cubicBezTo>
                  <a:pt x="3" y="12"/>
                  <a:pt x="5" y="8"/>
                  <a:pt x="9" y="5"/>
                </a:cubicBezTo>
                <a:cubicBezTo>
                  <a:pt x="15" y="0"/>
                  <a:pt x="22" y="0"/>
                  <a:pt x="25" y="0"/>
                </a:cubicBezTo>
                <a:cubicBezTo>
                  <a:pt x="31" y="0"/>
                  <a:pt x="37" y="1"/>
                  <a:pt x="42" y="4"/>
                </a:cubicBezTo>
                <a:cubicBezTo>
                  <a:pt x="47" y="9"/>
                  <a:pt x="49" y="13"/>
                  <a:pt x="50" y="19"/>
                </a:cubicBezTo>
                <a:cubicBezTo>
                  <a:pt x="41" y="19"/>
                  <a:pt x="41" y="19"/>
                  <a:pt x="41" y="19"/>
                </a:cubicBezTo>
                <a:cubicBezTo>
                  <a:pt x="41" y="16"/>
                  <a:pt x="40" y="6"/>
                  <a:pt x="25" y="6"/>
                </a:cubicBezTo>
                <a:cubicBezTo>
                  <a:pt x="20" y="6"/>
                  <a:pt x="11" y="8"/>
                  <a:pt x="11" y="16"/>
                </a:cubicBezTo>
                <a:cubicBezTo>
                  <a:pt x="11" y="22"/>
                  <a:pt x="17" y="24"/>
                  <a:pt x="24" y="26"/>
                </a:cubicBezTo>
                <a:cubicBezTo>
                  <a:pt x="35" y="28"/>
                  <a:pt x="35" y="28"/>
                  <a:pt x="35" y="28"/>
                </a:cubicBezTo>
                <a:cubicBezTo>
                  <a:pt x="38" y="29"/>
                  <a:pt x="51" y="32"/>
                  <a:pt x="51" y="46"/>
                </a:cubicBezTo>
                <a:cubicBezTo>
                  <a:pt x="51" y="48"/>
                  <a:pt x="51" y="54"/>
                  <a:pt x="46" y="58"/>
                </a:cubicBezTo>
                <a:cubicBezTo>
                  <a:pt x="42" y="62"/>
                  <a:pt x="37" y="65"/>
                  <a:pt x="26" y="65"/>
                </a:cubicBezTo>
                <a:cubicBezTo>
                  <a:pt x="24" y="65"/>
                  <a:pt x="16" y="65"/>
                  <a:pt x="9" y="61"/>
                </a:cubicBezTo>
                <a:cubicBezTo>
                  <a:pt x="1" y="55"/>
                  <a:pt x="0" y="46"/>
                  <a:pt x="0" y="44"/>
                </a:cubicBezTo>
                <a:lnTo>
                  <a:pt x="9" y="42"/>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48">
            <a:extLst>
              <a:ext uri="{FF2B5EF4-FFF2-40B4-BE49-F238E27FC236}">
                <a16:creationId xmlns:a16="http://schemas.microsoft.com/office/drawing/2014/main" id="{8D44A3C2-DA32-4152-BCB8-D84E9F5D8866}"/>
              </a:ext>
            </a:extLst>
          </p:cNvPr>
          <p:cNvSpPr>
            <a:spLocks/>
          </p:cNvSpPr>
          <p:nvPr userDrawn="1"/>
        </p:nvSpPr>
        <p:spPr bwMode="auto">
          <a:xfrm>
            <a:off x="10782658" y="4874282"/>
            <a:ext cx="166688" cy="207963"/>
          </a:xfrm>
          <a:custGeom>
            <a:avLst/>
            <a:gdLst>
              <a:gd name="T0" fmla="*/ 9 w 52"/>
              <a:gd name="T1" fmla="*/ 42 h 65"/>
              <a:gd name="T2" fmla="*/ 27 w 52"/>
              <a:gd name="T3" fmla="*/ 59 h 65"/>
              <a:gd name="T4" fmla="*/ 43 w 52"/>
              <a:gd name="T5" fmla="*/ 46 h 65"/>
              <a:gd name="T6" fmla="*/ 31 w 52"/>
              <a:gd name="T7" fmla="*/ 36 h 65"/>
              <a:gd name="T8" fmla="*/ 25 w 52"/>
              <a:gd name="T9" fmla="*/ 35 h 65"/>
              <a:gd name="T10" fmla="*/ 3 w 52"/>
              <a:gd name="T11" fmla="*/ 17 h 65"/>
              <a:gd name="T12" fmla="*/ 9 w 52"/>
              <a:gd name="T13" fmla="*/ 5 h 65"/>
              <a:gd name="T14" fmla="*/ 25 w 52"/>
              <a:gd name="T15" fmla="*/ 0 h 65"/>
              <a:gd name="T16" fmla="*/ 43 w 52"/>
              <a:gd name="T17" fmla="*/ 4 h 65"/>
              <a:gd name="T18" fmla="*/ 51 w 52"/>
              <a:gd name="T19" fmla="*/ 19 h 65"/>
              <a:gd name="T20" fmla="*/ 42 w 52"/>
              <a:gd name="T21" fmla="*/ 19 h 65"/>
              <a:gd name="T22" fmla="*/ 26 w 52"/>
              <a:gd name="T23" fmla="*/ 6 h 65"/>
              <a:gd name="T24" fmla="*/ 12 w 52"/>
              <a:gd name="T25" fmla="*/ 16 h 65"/>
              <a:gd name="T26" fmla="*/ 24 w 52"/>
              <a:gd name="T27" fmla="*/ 26 h 65"/>
              <a:gd name="T28" fmla="*/ 36 w 52"/>
              <a:gd name="T29" fmla="*/ 28 h 65"/>
              <a:gd name="T30" fmla="*/ 52 w 52"/>
              <a:gd name="T31" fmla="*/ 46 h 65"/>
              <a:gd name="T32" fmla="*/ 46 w 52"/>
              <a:gd name="T33" fmla="*/ 58 h 65"/>
              <a:gd name="T34" fmla="*/ 27 w 52"/>
              <a:gd name="T35" fmla="*/ 65 h 65"/>
              <a:gd name="T36" fmla="*/ 10 w 52"/>
              <a:gd name="T37" fmla="*/ 61 h 65"/>
              <a:gd name="T38" fmla="*/ 0 w 52"/>
              <a:gd name="T39" fmla="*/ 44 h 65"/>
              <a:gd name="T40" fmla="*/ 9 w 52"/>
              <a:gd name="T41" fmla="*/ 4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65">
                <a:moveTo>
                  <a:pt x="9" y="42"/>
                </a:moveTo>
                <a:cubicBezTo>
                  <a:pt x="9" y="45"/>
                  <a:pt x="10" y="59"/>
                  <a:pt x="27" y="59"/>
                </a:cubicBezTo>
                <a:cubicBezTo>
                  <a:pt x="32" y="59"/>
                  <a:pt x="43" y="57"/>
                  <a:pt x="43" y="46"/>
                </a:cubicBezTo>
                <a:cubicBezTo>
                  <a:pt x="43" y="39"/>
                  <a:pt x="38" y="37"/>
                  <a:pt x="31" y="36"/>
                </a:cubicBezTo>
                <a:cubicBezTo>
                  <a:pt x="25" y="35"/>
                  <a:pt x="25" y="35"/>
                  <a:pt x="25" y="35"/>
                </a:cubicBezTo>
                <a:cubicBezTo>
                  <a:pt x="11" y="32"/>
                  <a:pt x="3" y="27"/>
                  <a:pt x="3" y="17"/>
                </a:cubicBezTo>
                <a:cubicBezTo>
                  <a:pt x="3" y="12"/>
                  <a:pt x="6" y="8"/>
                  <a:pt x="9" y="5"/>
                </a:cubicBezTo>
                <a:cubicBezTo>
                  <a:pt x="15" y="0"/>
                  <a:pt x="22" y="0"/>
                  <a:pt x="25" y="0"/>
                </a:cubicBezTo>
                <a:cubicBezTo>
                  <a:pt x="32" y="0"/>
                  <a:pt x="38" y="1"/>
                  <a:pt x="43" y="4"/>
                </a:cubicBezTo>
                <a:cubicBezTo>
                  <a:pt x="48" y="9"/>
                  <a:pt x="49" y="13"/>
                  <a:pt x="51" y="19"/>
                </a:cubicBezTo>
                <a:cubicBezTo>
                  <a:pt x="42" y="19"/>
                  <a:pt x="42" y="19"/>
                  <a:pt x="42" y="19"/>
                </a:cubicBezTo>
                <a:cubicBezTo>
                  <a:pt x="42" y="16"/>
                  <a:pt x="40" y="6"/>
                  <a:pt x="26" y="6"/>
                </a:cubicBezTo>
                <a:cubicBezTo>
                  <a:pt x="20" y="6"/>
                  <a:pt x="12" y="8"/>
                  <a:pt x="12" y="16"/>
                </a:cubicBezTo>
                <a:cubicBezTo>
                  <a:pt x="12" y="22"/>
                  <a:pt x="17" y="24"/>
                  <a:pt x="24" y="26"/>
                </a:cubicBezTo>
                <a:cubicBezTo>
                  <a:pt x="36" y="28"/>
                  <a:pt x="36" y="28"/>
                  <a:pt x="36" y="28"/>
                </a:cubicBezTo>
                <a:cubicBezTo>
                  <a:pt x="39" y="29"/>
                  <a:pt x="52" y="32"/>
                  <a:pt x="52" y="46"/>
                </a:cubicBezTo>
                <a:cubicBezTo>
                  <a:pt x="52" y="48"/>
                  <a:pt x="51" y="54"/>
                  <a:pt x="46" y="58"/>
                </a:cubicBezTo>
                <a:cubicBezTo>
                  <a:pt x="43" y="62"/>
                  <a:pt x="37" y="65"/>
                  <a:pt x="27" y="65"/>
                </a:cubicBezTo>
                <a:cubicBezTo>
                  <a:pt x="25" y="65"/>
                  <a:pt x="16" y="65"/>
                  <a:pt x="10" y="61"/>
                </a:cubicBezTo>
                <a:cubicBezTo>
                  <a:pt x="1" y="55"/>
                  <a:pt x="1" y="46"/>
                  <a:pt x="0" y="44"/>
                </a:cubicBezTo>
                <a:lnTo>
                  <a:pt x="9" y="42"/>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49">
            <a:extLst>
              <a:ext uri="{FF2B5EF4-FFF2-40B4-BE49-F238E27FC236}">
                <a16:creationId xmlns:a16="http://schemas.microsoft.com/office/drawing/2014/main" id="{F72E198F-1535-4DE8-B4D7-7FBDD4EBC5D6}"/>
              </a:ext>
            </a:extLst>
          </p:cNvPr>
          <p:cNvSpPr>
            <a:spLocks/>
          </p:cNvSpPr>
          <p:nvPr userDrawn="1"/>
        </p:nvSpPr>
        <p:spPr bwMode="auto">
          <a:xfrm>
            <a:off x="9668233" y="5802969"/>
            <a:ext cx="163513" cy="198438"/>
          </a:xfrm>
          <a:custGeom>
            <a:avLst/>
            <a:gdLst>
              <a:gd name="T0" fmla="*/ 85 w 103"/>
              <a:gd name="T1" fmla="*/ 125 h 125"/>
              <a:gd name="T2" fmla="*/ 85 w 103"/>
              <a:gd name="T3" fmla="*/ 68 h 125"/>
              <a:gd name="T4" fmla="*/ 16 w 103"/>
              <a:gd name="T5" fmla="*/ 68 h 125"/>
              <a:gd name="T6" fmla="*/ 16 w 103"/>
              <a:gd name="T7" fmla="*/ 125 h 125"/>
              <a:gd name="T8" fmla="*/ 0 w 103"/>
              <a:gd name="T9" fmla="*/ 125 h 125"/>
              <a:gd name="T10" fmla="*/ 0 w 103"/>
              <a:gd name="T11" fmla="*/ 0 h 125"/>
              <a:gd name="T12" fmla="*/ 16 w 103"/>
              <a:gd name="T13" fmla="*/ 0 h 125"/>
              <a:gd name="T14" fmla="*/ 16 w 103"/>
              <a:gd name="T15" fmla="*/ 54 h 125"/>
              <a:gd name="T16" fmla="*/ 85 w 103"/>
              <a:gd name="T17" fmla="*/ 54 h 125"/>
              <a:gd name="T18" fmla="*/ 85 w 103"/>
              <a:gd name="T19" fmla="*/ 0 h 125"/>
              <a:gd name="T20" fmla="*/ 103 w 103"/>
              <a:gd name="T21" fmla="*/ 0 h 125"/>
              <a:gd name="T22" fmla="*/ 103 w 103"/>
              <a:gd name="T23" fmla="*/ 125 h 125"/>
              <a:gd name="T24" fmla="*/ 85 w 103"/>
              <a:gd name="T2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25">
                <a:moveTo>
                  <a:pt x="85" y="125"/>
                </a:moveTo>
                <a:lnTo>
                  <a:pt x="85" y="68"/>
                </a:lnTo>
                <a:lnTo>
                  <a:pt x="16" y="68"/>
                </a:lnTo>
                <a:lnTo>
                  <a:pt x="16" y="125"/>
                </a:lnTo>
                <a:lnTo>
                  <a:pt x="0" y="125"/>
                </a:lnTo>
                <a:lnTo>
                  <a:pt x="0" y="0"/>
                </a:lnTo>
                <a:lnTo>
                  <a:pt x="16" y="0"/>
                </a:lnTo>
                <a:lnTo>
                  <a:pt x="16" y="54"/>
                </a:lnTo>
                <a:lnTo>
                  <a:pt x="85" y="54"/>
                </a:lnTo>
                <a:lnTo>
                  <a:pt x="85" y="0"/>
                </a:lnTo>
                <a:lnTo>
                  <a:pt x="103" y="0"/>
                </a:lnTo>
                <a:lnTo>
                  <a:pt x="103" y="125"/>
                </a:lnTo>
                <a:lnTo>
                  <a:pt x="85" y="125"/>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50">
            <a:extLst>
              <a:ext uri="{FF2B5EF4-FFF2-40B4-BE49-F238E27FC236}">
                <a16:creationId xmlns:a16="http://schemas.microsoft.com/office/drawing/2014/main" id="{B1901FF7-7474-42FA-ABF9-265B15317B8D}"/>
              </a:ext>
            </a:extLst>
          </p:cNvPr>
          <p:cNvSpPr>
            <a:spLocks/>
          </p:cNvSpPr>
          <p:nvPr userDrawn="1"/>
        </p:nvSpPr>
        <p:spPr bwMode="auto">
          <a:xfrm>
            <a:off x="9873021" y="5802969"/>
            <a:ext cx="139700" cy="198438"/>
          </a:xfrm>
          <a:custGeom>
            <a:avLst/>
            <a:gdLst>
              <a:gd name="T0" fmla="*/ 0 w 88"/>
              <a:gd name="T1" fmla="*/ 125 h 125"/>
              <a:gd name="T2" fmla="*/ 0 w 88"/>
              <a:gd name="T3" fmla="*/ 0 h 125"/>
              <a:gd name="T4" fmla="*/ 86 w 88"/>
              <a:gd name="T5" fmla="*/ 0 h 125"/>
              <a:gd name="T6" fmla="*/ 86 w 88"/>
              <a:gd name="T7" fmla="*/ 16 h 125"/>
              <a:gd name="T8" fmla="*/ 16 w 88"/>
              <a:gd name="T9" fmla="*/ 16 h 125"/>
              <a:gd name="T10" fmla="*/ 16 w 88"/>
              <a:gd name="T11" fmla="*/ 54 h 125"/>
              <a:gd name="T12" fmla="*/ 78 w 88"/>
              <a:gd name="T13" fmla="*/ 54 h 125"/>
              <a:gd name="T14" fmla="*/ 78 w 88"/>
              <a:gd name="T15" fmla="*/ 68 h 125"/>
              <a:gd name="T16" fmla="*/ 16 w 88"/>
              <a:gd name="T17" fmla="*/ 68 h 125"/>
              <a:gd name="T18" fmla="*/ 16 w 88"/>
              <a:gd name="T19" fmla="*/ 111 h 125"/>
              <a:gd name="T20" fmla="*/ 88 w 88"/>
              <a:gd name="T21" fmla="*/ 111 h 125"/>
              <a:gd name="T22" fmla="*/ 88 w 88"/>
              <a:gd name="T23" fmla="*/ 125 h 125"/>
              <a:gd name="T24" fmla="*/ 0 w 88"/>
              <a:gd name="T2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25">
                <a:moveTo>
                  <a:pt x="0" y="125"/>
                </a:moveTo>
                <a:lnTo>
                  <a:pt x="0" y="0"/>
                </a:lnTo>
                <a:lnTo>
                  <a:pt x="86" y="0"/>
                </a:lnTo>
                <a:lnTo>
                  <a:pt x="86" y="16"/>
                </a:lnTo>
                <a:lnTo>
                  <a:pt x="16" y="16"/>
                </a:lnTo>
                <a:lnTo>
                  <a:pt x="16" y="54"/>
                </a:lnTo>
                <a:lnTo>
                  <a:pt x="78" y="54"/>
                </a:lnTo>
                <a:lnTo>
                  <a:pt x="78" y="68"/>
                </a:lnTo>
                <a:lnTo>
                  <a:pt x="16" y="68"/>
                </a:lnTo>
                <a:lnTo>
                  <a:pt x="16" y="111"/>
                </a:lnTo>
                <a:lnTo>
                  <a:pt x="88" y="111"/>
                </a:lnTo>
                <a:lnTo>
                  <a:pt x="88" y="125"/>
                </a:lnTo>
                <a:lnTo>
                  <a:pt x="0" y="125"/>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51">
            <a:extLst>
              <a:ext uri="{FF2B5EF4-FFF2-40B4-BE49-F238E27FC236}">
                <a16:creationId xmlns:a16="http://schemas.microsoft.com/office/drawing/2014/main" id="{1D4E006C-23AB-4AA4-8140-3D1527006905}"/>
              </a:ext>
            </a:extLst>
          </p:cNvPr>
          <p:cNvSpPr>
            <a:spLocks noEditPoints="1"/>
          </p:cNvSpPr>
          <p:nvPr userDrawn="1"/>
        </p:nvSpPr>
        <p:spPr bwMode="auto">
          <a:xfrm>
            <a:off x="10041296" y="5802969"/>
            <a:ext cx="161925" cy="198438"/>
          </a:xfrm>
          <a:custGeom>
            <a:avLst/>
            <a:gdLst>
              <a:gd name="T0" fmla="*/ 41 w 51"/>
              <a:gd name="T1" fmla="*/ 62 h 62"/>
              <a:gd name="T2" fmla="*/ 25 w 51"/>
              <a:gd name="T3" fmla="*/ 36 h 62"/>
              <a:gd name="T4" fmla="*/ 8 w 51"/>
              <a:gd name="T5" fmla="*/ 36 h 62"/>
              <a:gd name="T6" fmla="*/ 8 w 51"/>
              <a:gd name="T7" fmla="*/ 62 h 62"/>
              <a:gd name="T8" fmla="*/ 0 w 51"/>
              <a:gd name="T9" fmla="*/ 62 h 62"/>
              <a:gd name="T10" fmla="*/ 0 w 51"/>
              <a:gd name="T11" fmla="*/ 0 h 62"/>
              <a:gd name="T12" fmla="*/ 28 w 51"/>
              <a:gd name="T13" fmla="*/ 0 h 62"/>
              <a:gd name="T14" fmla="*/ 49 w 51"/>
              <a:gd name="T15" fmla="*/ 18 h 62"/>
              <a:gd name="T16" fmla="*/ 34 w 51"/>
              <a:gd name="T17" fmla="*/ 36 h 62"/>
              <a:gd name="T18" fmla="*/ 51 w 51"/>
              <a:gd name="T19" fmla="*/ 62 h 62"/>
              <a:gd name="T20" fmla="*/ 41 w 51"/>
              <a:gd name="T21" fmla="*/ 62 h 62"/>
              <a:gd name="T22" fmla="*/ 27 w 51"/>
              <a:gd name="T23" fmla="*/ 29 h 62"/>
              <a:gd name="T24" fmla="*/ 40 w 51"/>
              <a:gd name="T25" fmla="*/ 18 h 62"/>
              <a:gd name="T26" fmla="*/ 28 w 51"/>
              <a:gd name="T27" fmla="*/ 7 h 62"/>
              <a:gd name="T28" fmla="*/ 8 w 51"/>
              <a:gd name="T29" fmla="*/ 7 h 62"/>
              <a:gd name="T30" fmla="*/ 8 w 51"/>
              <a:gd name="T31" fmla="*/ 29 h 62"/>
              <a:gd name="T32" fmla="*/ 27 w 51"/>
              <a:gd name="T33"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62">
                <a:moveTo>
                  <a:pt x="41" y="62"/>
                </a:moveTo>
                <a:cubicBezTo>
                  <a:pt x="25" y="36"/>
                  <a:pt x="25" y="36"/>
                  <a:pt x="25" y="36"/>
                </a:cubicBezTo>
                <a:cubicBezTo>
                  <a:pt x="8" y="36"/>
                  <a:pt x="8" y="36"/>
                  <a:pt x="8" y="36"/>
                </a:cubicBezTo>
                <a:cubicBezTo>
                  <a:pt x="8" y="62"/>
                  <a:pt x="8" y="62"/>
                  <a:pt x="8" y="62"/>
                </a:cubicBezTo>
                <a:cubicBezTo>
                  <a:pt x="0" y="62"/>
                  <a:pt x="0" y="62"/>
                  <a:pt x="0" y="62"/>
                </a:cubicBezTo>
                <a:cubicBezTo>
                  <a:pt x="0" y="0"/>
                  <a:pt x="0" y="0"/>
                  <a:pt x="0" y="0"/>
                </a:cubicBezTo>
                <a:cubicBezTo>
                  <a:pt x="28" y="0"/>
                  <a:pt x="28" y="0"/>
                  <a:pt x="28" y="0"/>
                </a:cubicBezTo>
                <a:cubicBezTo>
                  <a:pt x="40" y="0"/>
                  <a:pt x="49" y="6"/>
                  <a:pt x="49" y="18"/>
                </a:cubicBezTo>
                <a:cubicBezTo>
                  <a:pt x="49" y="26"/>
                  <a:pt x="45" y="34"/>
                  <a:pt x="34" y="36"/>
                </a:cubicBezTo>
                <a:cubicBezTo>
                  <a:pt x="51" y="62"/>
                  <a:pt x="51" y="62"/>
                  <a:pt x="51" y="62"/>
                </a:cubicBezTo>
                <a:lnTo>
                  <a:pt x="41" y="62"/>
                </a:lnTo>
                <a:close/>
                <a:moveTo>
                  <a:pt x="27" y="29"/>
                </a:moveTo>
                <a:cubicBezTo>
                  <a:pt x="34" y="29"/>
                  <a:pt x="40" y="27"/>
                  <a:pt x="40" y="18"/>
                </a:cubicBezTo>
                <a:cubicBezTo>
                  <a:pt x="40" y="12"/>
                  <a:pt x="36" y="7"/>
                  <a:pt x="28" y="7"/>
                </a:cubicBezTo>
                <a:cubicBezTo>
                  <a:pt x="8" y="7"/>
                  <a:pt x="8" y="7"/>
                  <a:pt x="8" y="7"/>
                </a:cubicBezTo>
                <a:cubicBezTo>
                  <a:pt x="8" y="29"/>
                  <a:pt x="8" y="29"/>
                  <a:pt x="8" y="29"/>
                </a:cubicBezTo>
                <a:lnTo>
                  <a:pt x="27" y="29"/>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52">
            <a:extLst>
              <a:ext uri="{FF2B5EF4-FFF2-40B4-BE49-F238E27FC236}">
                <a16:creationId xmlns:a16="http://schemas.microsoft.com/office/drawing/2014/main" id="{64F04184-CC14-48C9-97A0-E6BF65F76469}"/>
              </a:ext>
            </a:extLst>
          </p:cNvPr>
          <p:cNvSpPr>
            <a:spLocks/>
          </p:cNvSpPr>
          <p:nvPr userDrawn="1"/>
        </p:nvSpPr>
        <p:spPr bwMode="auto">
          <a:xfrm>
            <a:off x="10228621" y="5802969"/>
            <a:ext cx="141288" cy="198438"/>
          </a:xfrm>
          <a:custGeom>
            <a:avLst/>
            <a:gdLst>
              <a:gd name="T0" fmla="*/ 0 w 89"/>
              <a:gd name="T1" fmla="*/ 125 h 125"/>
              <a:gd name="T2" fmla="*/ 0 w 89"/>
              <a:gd name="T3" fmla="*/ 0 h 125"/>
              <a:gd name="T4" fmla="*/ 87 w 89"/>
              <a:gd name="T5" fmla="*/ 0 h 125"/>
              <a:gd name="T6" fmla="*/ 87 w 89"/>
              <a:gd name="T7" fmla="*/ 16 h 125"/>
              <a:gd name="T8" fmla="*/ 16 w 89"/>
              <a:gd name="T9" fmla="*/ 16 h 125"/>
              <a:gd name="T10" fmla="*/ 16 w 89"/>
              <a:gd name="T11" fmla="*/ 54 h 125"/>
              <a:gd name="T12" fmla="*/ 77 w 89"/>
              <a:gd name="T13" fmla="*/ 54 h 125"/>
              <a:gd name="T14" fmla="*/ 77 w 89"/>
              <a:gd name="T15" fmla="*/ 68 h 125"/>
              <a:gd name="T16" fmla="*/ 16 w 89"/>
              <a:gd name="T17" fmla="*/ 68 h 125"/>
              <a:gd name="T18" fmla="*/ 16 w 89"/>
              <a:gd name="T19" fmla="*/ 111 h 125"/>
              <a:gd name="T20" fmla="*/ 89 w 89"/>
              <a:gd name="T21" fmla="*/ 111 h 125"/>
              <a:gd name="T22" fmla="*/ 89 w 89"/>
              <a:gd name="T23" fmla="*/ 125 h 125"/>
              <a:gd name="T24" fmla="*/ 0 w 89"/>
              <a:gd name="T2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125">
                <a:moveTo>
                  <a:pt x="0" y="125"/>
                </a:moveTo>
                <a:lnTo>
                  <a:pt x="0" y="0"/>
                </a:lnTo>
                <a:lnTo>
                  <a:pt x="87" y="0"/>
                </a:lnTo>
                <a:lnTo>
                  <a:pt x="87" y="16"/>
                </a:lnTo>
                <a:lnTo>
                  <a:pt x="16" y="16"/>
                </a:lnTo>
                <a:lnTo>
                  <a:pt x="16" y="54"/>
                </a:lnTo>
                <a:lnTo>
                  <a:pt x="77" y="54"/>
                </a:lnTo>
                <a:lnTo>
                  <a:pt x="77" y="68"/>
                </a:lnTo>
                <a:lnTo>
                  <a:pt x="16" y="68"/>
                </a:lnTo>
                <a:lnTo>
                  <a:pt x="16" y="111"/>
                </a:lnTo>
                <a:lnTo>
                  <a:pt x="89" y="111"/>
                </a:lnTo>
                <a:lnTo>
                  <a:pt x="89" y="125"/>
                </a:lnTo>
                <a:lnTo>
                  <a:pt x="0" y="125"/>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Text Placeholder 8"/>
          <p:cNvSpPr>
            <a:spLocks noGrp="1"/>
          </p:cNvSpPr>
          <p:nvPr>
            <p:ph type="body" sz="quarter" idx="10" hasCustomPrompt="1"/>
            <p:custDataLst>
              <p:tags r:id="rId1"/>
            </p:custDataLst>
          </p:nvPr>
        </p:nvSpPr>
        <p:spPr>
          <a:xfrm>
            <a:off x="439200" y="874800"/>
            <a:ext cx="7493004" cy="720117"/>
          </a:xfrm>
        </p:spPr>
        <p:txBody>
          <a:bodyPr>
            <a:normAutofit/>
          </a:bodyPr>
          <a:lstStyle>
            <a:lvl1pPr marL="0" marR="0" indent="0" algn="l" defTabSz="914400" rtl="0" eaLnBrk="1" fontAlgn="auto" latinLnBrk="0" hangingPunct="1">
              <a:lnSpc>
                <a:spcPct val="100000"/>
              </a:lnSpc>
              <a:spcBef>
                <a:spcPts val="0"/>
              </a:spcBef>
              <a:spcAft>
                <a:spcPts val="600"/>
              </a:spcAft>
              <a:buClrTx/>
              <a:buSzTx/>
              <a:buFont typeface="Arial" pitchFamily="34" charset="0"/>
              <a:buNone/>
              <a:tabLst/>
              <a:defRPr sz="4800">
                <a:solidFill>
                  <a:schemeClr val="bg1"/>
                </a:solidFill>
              </a:defRPr>
            </a:lvl1pPr>
          </a:lstStyle>
          <a:p>
            <a:pPr marL="0" marR="0" lvl="0" indent="0" algn="l" defTabSz="914400" rtl="0" eaLnBrk="1" fontAlgn="auto" latinLnBrk="0" hangingPunct="1">
              <a:lnSpc>
                <a:spcPct val="100000"/>
              </a:lnSpc>
              <a:spcBef>
                <a:spcPts val="0"/>
              </a:spcBef>
              <a:spcAft>
                <a:spcPts val="600"/>
              </a:spcAft>
              <a:buClrTx/>
              <a:buSzTx/>
              <a:buFont typeface="Arial" pitchFamily="34" charset="0"/>
              <a:buNone/>
              <a:tabLst/>
              <a:defRPr/>
            </a:pPr>
            <a:r>
              <a:rPr kumimoji="0" lang="en-GB" sz="4800" b="0" i="0" u="none" strike="noStrike" kern="1200" cap="none" spc="0" normalizeH="0" baseline="0" noProof="0" dirty="0">
                <a:ln>
                  <a:noFill/>
                </a:ln>
                <a:solidFill>
                  <a:sysClr val="window" lastClr="FFFFFF"/>
                </a:solidFill>
                <a:effectLst/>
                <a:uLnTx/>
                <a:uFillTx/>
                <a:latin typeface="+mn-lt"/>
                <a:ea typeface="+mn-ea"/>
                <a:cs typeface="Arial" pitchFamily="34" charset="0"/>
              </a:rPr>
              <a:t>&lt;&lt;In the event of a fire&gt;&gt;</a:t>
            </a:r>
            <a:endParaRPr lang="en-GB" dirty="0"/>
          </a:p>
        </p:txBody>
      </p:sp>
      <p:sp>
        <p:nvSpPr>
          <p:cNvPr id="3" name="Text Placeholder 2"/>
          <p:cNvSpPr>
            <a:spLocks noGrp="1"/>
          </p:cNvSpPr>
          <p:nvPr>
            <p:ph type="body" sz="quarter" idx="11" hasCustomPrompt="1"/>
            <p:custDataLst>
              <p:tags r:id="rId2"/>
            </p:custDataLst>
          </p:nvPr>
        </p:nvSpPr>
        <p:spPr>
          <a:xfrm>
            <a:off x="439200" y="1664655"/>
            <a:ext cx="7493004" cy="1008261"/>
          </a:xfrm>
        </p:spPr>
        <p:txBody>
          <a:bodyPr>
            <a:normAutofit/>
          </a:bodyPr>
          <a:lstStyle>
            <a:lvl1pPr>
              <a:defRPr sz="3600" b="1">
                <a:solidFill>
                  <a:schemeClr val="bg1"/>
                </a:solidFill>
              </a:defRPr>
            </a:lvl1pPr>
          </a:lstStyle>
          <a:p>
            <a:pPr lvl="0"/>
            <a:r>
              <a:rPr lang="en-GB" dirty="0"/>
              <a:t>&lt;&lt;Please leave the way you came in ... but faster.&gt;&gt;</a:t>
            </a:r>
          </a:p>
        </p:txBody>
      </p:sp>
      <p:sp>
        <p:nvSpPr>
          <p:cNvPr id="5" name="Text Placeholder 4"/>
          <p:cNvSpPr>
            <a:spLocks noGrp="1"/>
          </p:cNvSpPr>
          <p:nvPr>
            <p:ph type="body" sz="quarter" idx="12" hasCustomPrompt="1"/>
            <p:custDataLst>
              <p:tags r:id="rId3"/>
            </p:custDataLst>
          </p:nvPr>
        </p:nvSpPr>
        <p:spPr>
          <a:xfrm>
            <a:off x="439738" y="2816796"/>
            <a:ext cx="6988175" cy="468188"/>
          </a:xfrm>
        </p:spPr>
        <p:txBody>
          <a:bodyPr>
            <a:normAutofit/>
          </a:bodyPr>
          <a:lstStyle>
            <a:lvl1pPr>
              <a:defRPr sz="2400">
                <a:solidFill>
                  <a:schemeClr val="bg1"/>
                </a:solidFill>
              </a:defRPr>
            </a:lvl1pPr>
          </a:lstStyle>
          <a:p>
            <a:pPr lvl="0"/>
            <a:r>
              <a:rPr lang="en-GB" dirty="0"/>
              <a:t>&lt;&lt;</a:t>
            </a:r>
            <a:r>
              <a:rPr lang="en-GB" dirty="0" err="1"/>
              <a:t>Labels.Do</a:t>
            </a:r>
            <a:r>
              <a:rPr lang="en-GB" dirty="0"/>
              <a:t> not stop to pick up personal belongings&gt;&gt;</a:t>
            </a:r>
          </a:p>
        </p:txBody>
      </p:sp>
    </p:spTree>
    <p:extLst>
      <p:ext uri="{BB962C8B-B14F-4D97-AF65-F5344CB8AC3E}">
        <p14:creationId xmlns:p14="http://schemas.microsoft.com/office/powerpoint/2010/main" val="346722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Rot by="120000">
                                      <p:cBhvr>
                                        <p:cTn id="6" dur="1" fill="hold">
                                          <p:stCondLst>
                                            <p:cond delay="0"/>
                                          </p:stCondLst>
                                        </p:cTn>
                                        <p:tgtEl>
                                          <p:spTgt spid="102"/>
                                        </p:tgtEl>
                                        <p:attrNameLst>
                                          <p:attrName>r</p:attrName>
                                        </p:attrNameLst>
                                      </p:cBhvr>
                                    </p:animRot>
                                    <p:animRot by="-240000">
                                      <p:cBhvr>
                                        <p:cTn id="7" dur="2" fill="hold">
                                          <p:stCondLst>
                                            <p:cond delay="149"/>
                                          </p:stCondLst>
                                        </p:cTn>
                                        <p:tgtEl>
                                          <p:spTgt spid="102"/>
                                        </p:tgtEl>
                                        <p:attrNameLst>
                                          <p:attrName>r</p:attrName>
                                        </p:attrNameLst>
                                      </p:cBhvr>
                                    </p:animRot>
                                    <p:animRot by="240000">
                                      <p:cBhvr>
                                        <p:cTn id="8" dur="2" fill="hold">
                                          <p:stCondLst>
                                            <p:cond delay="298"/>
                                          </p:stCondLst>
                                        </p:cTn>
                                        <p:tgtEl>
                                          <p:spTgt spid="102"/>
                                        </p:tgtEl>
                                        <p:attrNameLst>
                                          <p:attrName>r</p:attrName>
                                        </p:attrNameLst>
                                      </p:cBhvr>
                                    </p:animRot>
                                    <p:animRot by="-240000">
                                      <p:cBhvr>
                                        <p:cTn id="9" dur="2" fill="hold">
                                          <p:stCondLst>
                                            <p:cond delay="447"/>
                                          </p:stCondLst>
                                        </p:cTn>
                                        <p:tgtEl>
                                          <p:spTgt spid="102"/>
                                        </p:tgtEl>
                                        <p:attrNameLst>
                                          <p:attrName>r</p:attrName>
                                        </p:attrNameLst>
                                      </p:cBhvr>
                                    </p:animRot>
                                    <p:animRot by="120000">
                                      <p:cBhvr>
                                        <p:cTn id="10" dur="2" fill="hold">
                                          <p:stCondLst>
                                            <p:cond delay="749"/>
                                          </p:stCondLst>
                                        </p:cTn>
                                        <p:tgtEl>
                                          <p:spTgt spid="102"/>
                                        </p:tgtEl>
                                        <p:attrNameLst>
                                          <p:attrName>r</p:attrName>
                                        </p:attrNameLst>
                                      </p:cBhvr>
                                    </p:animRot>
                                  </p:childTnLst>
                                </p:cTn>
                              </p:par>
                              <p:par>
                                <p:cTn id="11" presetID="32" presetClass="emph" presetSubtype="0" repeatCount="indefinite" fill="hold" grpId="0" nodeType="withEffect">
                                  <p:stCondLst>
                                    <p:cond delay="0"/>
                                  </p:stCondLst>
                                  <p:childTnLst>
                                    <p:animRot by="120000">
                                      <p:cBhvr>
                                        <p:cTn id="12" dur="1" fill="hold">
                                          <p:stCondLst>
                                            <p:cond delay="0"/>
                                          </p:stCondLst>
                                        </p:cTn>
                                        <p:tgtEl>
                                          <p:spTgt spid="101"/>
                                        </p:tgtEl>
                                        <p:attrNameLst>
                                          <p:attrName>r</p:attrName>
                                        </p:attrNameLst>
                                      </p:cBhvr>
                                    </p:animRot>
                                    <p:animRot by="-240000">
                                      <p:cBhvr>
                                        <p:cTn id="13" dur="2" fill="hold">
                                          <p:stCondLst>
                                            <p:cond delay="149"/>
                                          </p:stCondLst>
                                        </p:cTn>
                                        <p:tgtEl>
                                          <p:spTgt spid="101"/>
                                        </p:tgtEl>
                                        <p:attrNameLst>
                                          <p:attrName>r</p:attrName>
                                        </p:attrNameLst>
                                      </p:cBhvr>
                                    </p:animRot>
                                    <p:animRot by="240000">
                                      <p:cBhvr>
                                        <p:cTn id="14" dur="2" fill="hold">
                                          <p:stCondLst>
                                            <p:cond delay="298"/>
                                          </p:stCondLst>
                                        </p:cTn>
                                        <p:tgtEl>
                                          <p:spTgt spid="101"/>
                                        </p:tgtEl>
                                        <p:attrNameLst>
                                          <p:attrName>r</p:attrName>
                                        </p:attrNameLst>
                                      </p:cBhvr>
                                    </p:animRot>
                                    <p:animRot by="-240000">
                                      <p:cBhvr>
                                        <p:cTn id="15" dur="2" fill="hold">
                                          <p:stCondLst>
                                            <p:cond delay="447"/>
                                          </p:stCondLst>
                                        </p:cTn>
                                        <p:tgtEl>
                                          <p:spTgt spid="101"/>
                                        </p:tgtEl>
                                        <p:attrNameLst>
                                          <p:attrName>r</p:attrName>
                                        </p:attrNameLst>
                                      </p:cBhvr>
                                    </p:animRot>
                                    <p:animRot by="120000">
                                      <p:cBhvr>
                                        <p:cTn id="16" dur="2" fill="hold">
                                          <p:stCondLst>
                                            <p:cond delay="749"/>
                                          </p:stCondLst>
                                        </p:cTn>
                                        <p:tgtEl>
                                          <p:spTgt spid="101"/>
                                        </p:tgtEl>
                                        <p:attrNameLst>
                                          <p:attrName>r</p:attrName>
                                        </p:attrNameLst>
                                      </p:cBhvr>
                                    </p:animRot>
                                  </p:childTnLst>
                                </p:cTn>
                              </p:par>
                              <p:par>
                                <p:cTn id="17" presetID="27" presetClass="emph" presetSubtype="0" repeatCount="indefinite" fill="remove" grpId="0" nodeType="withEffect">
                                  <p:stCondLst>
                                    <p:cond delay="0"/>
                                  </p:stCondLst>
                                  <p:childTnLst>
                                    <p:animClr clrSpc="rgb" dir="cw">
                                      <p:cBhvr override="childStyle">
                                        <p:cTn id="18" dur="750" autoRev="1" fill="remove"/>
                                        <p:tgtEl>
                                          <p:spTgt spid="100"/>
                                        </p:tgtEl>
                                        <p:attrNameLst>
                                          <p:attrName>style.color</p:attrName>
                                        </p:attrNameLst>
                                      </p:cBhvr>
                                      <p:to>
                                        <a:schemeClr val="bg1"/>
                                      </p:to>
                                    </p:animClr>
                                    <p:animClr clrSpc="rgb" dir="cw">
                                      <p:cBhvr>
                                        <p:cTn id="19" dur="750" autoRev="1" fill="remove"/>
                                        <p:tgtEl>
                                          <p:spTgt spid="100"/>
                                        </p:tgtEl>
                                        <p:attrNameLst>
                                          <p:attrName>fillcolor</p:attrName>
                                        </p:attrNameLst>
                                      </p:cBhvr>
                                      <p:to>
                                        <a:schemeClr val="bg1"/>
                                      </p:to>
                                    </p:animClr>
                                    <p:set>
                                      <p:cBhvr>
                                        <p:cTn id="20" dur="750" autoRev="1" fill="remove"/>
                                        <p:tgtEl>
                                          <p:spTgt spid="100"/>
                                        </p:tgtEl>
                                        <p:attrNameLst>
                                          <p:attrName>fill.type</p:attrName>
                                        </p:attrNameLst>
                                      </p:cBhvr>
                                      <p:to>
                                        <p:strVal val="solid"/>
                                      </p:to>
                                    </p:set>
                                    <p:set>
                                      <p:cBhvr>
                                        <p:cTn id="21" dur="750" autoRev="1" fill="remove"/>
                                        <p:tgtEl>
                                          <p:spTgt spid="10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1" grpId="0" animBg="1"/>
      <p:bldP spid="10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 icon">
    <p:spTree>
      <p:nvGrpSpPr>
        <p:cNvPr id="1" name=""/>
        <p:cNvGrpSpPr/>
        <p:nvPr/>
      </p:nvGrpSpPr>
      <p:grpSpPr>
        <a:xfrm>
          <a:off x="0" y="0"/>
          <a:ext cx="0" cy="0"/>
          <a:chOff x="0" y="0"/>
          <a:chExt cx="0" cy="0"/>
        </a:xfrm>
      </p:grpSpPr>
      <p:sp>
        <p:nvSpPr>
          <p:cNvPr id="15" name="Icon">
            <a:extLst>
              <a:ext uri="{FF2B5EF4-FFF2-40B4-BE49-F238E27FC236}">
                <a16:creationId xmlns:a16="http://schemas.microsoft.com/office/drawing/2014/main" id="{271A47C4-966D-4E67-BA94-AB437FB2C42B}"/>
              </a:ext>
            </a:extLst>
          </p:cNvPr>
          <p:cNvSpPr>
            <a:spLocks noGrp="1"/>
          </p:cNvSpPr>
          <p:nvPr>
            <p:ph type="pic" sz="quarter" idx="35"/>
            <p:custDataLst>
              <p:tags r:id="rId1"/>
            </p:custDataLst>
          </p:nvPr>
        </p:nvSpPr>
        <p:spPr>
          <a:xfrm>
            <a:off x="8212285" y="4653136"/>
            <a:ext cx="3528000" cy="1764000"/>
          </a:xfrm>
        </p:spPr>
        <p:txBody>
          <a:bodyPr/>
          <a:lstStyle>
            <a:lvl1pPr>
              <a:defRPr sz="1400"/>
            </a:lvl1pPr>
          </a:lstStyle>
          <a:p>
            <a:r>
              <a:rPr lang="en-US"/>
              <a:t>Click icon to add picture</a:t>
            </a:r>
            <a:endParaRPr lang="en-GB"/>
          </a:p>
        </p:txBody>
      </p:sp>
      <p:sp>
        <p:nvSpPr>
          <p:cNvPr id="4" name="Text">
            <a:extLst>
              <a:ext uri="{FF2B5EF4-FFF2-40B4-BE49-F238E27FC236}">
                <a16:creationId xmlns:a16="http://schemas.microsoft.com/office/drawing/2014/main" id="{F7317522-2056-4200-A3F5-850E5D10646B}"/>
              </a:ext>
            </a:extLst>
          </p:cNvPr>
          <p:cNvSpPr>
            <a:spLocks noGrp="1"/>
          </p:cNvSpPr>
          <p:nvPr>
            <p:ph type="body" sz="quarter" idx="10"/>
          </p:nvPr>
        </p:nvSpPr>
        <p:spPr>
          <a:xfrm>
            <a:off x="439738" y="1765527"/>
            <a:ext cx="7164000" cy="45360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3064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WiFi info">
    <p:bg bwMode="gray">
      <p:bgPr>
        <a:solidFill>
          <a:schemeClr val="accent1"/>
        </a:solidFill>
        <a:effectLst/>
      </p:bgPr>
    </p:bg>
    <p:spTree>
      <p:nvGrpSpPr>
        <p:cNvPr id="1" name=""/>
        <p:cNvGrpSpPr/>
        <p:nvPr/>
      </p:nvGrpSpPr>
      <p:grpSpPr>
        <a:xfrm>
          <a:off x="0" y="0"/>
          <a:ext cx="0" cy="0"/>
          <a:chOff x="0" y="0"/>
          <a:chExt cx="0" cy="0"/>
        </a:xfrm>
      </p:grpSpPr>
      <p:sp>
        <p:nvSpPr>
          <p:cNvPr id="7" name="Line 31">
            <a:extLst>
              <a:ext uri="{FF2B5EF4-FFF2-40B4-BE49-F238E27FC236}">
                <a16:creationId xmlns:a16="http://schemas.microsoft.com/office/drawing/2014/main" id="{F95DEC9C-58F3-4C95-A7E6-0DE5EB0367B9}"/>
              </a:ext>
            </a:extLst>
          </p:cNvPr>
          <p:cNvSpPr>
            <a:spLocks noChangeShapeType="1"/>
          </p:cNvSpPr>
          <p:nvPr userDrawn="1"/>
        </p:nvSpPr>
        <p:spPr bwMode="white">
          <a:xfrm>
            <a:off x="439490" y="432000"/>
            <a:ext cx="1131302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sp>
        <p:nvSpPr>
          <p:cNvPr id="8" name="Line 31">
            <a:extLst>
              <a:ext uri="{FF2B5EF4-FFF2-40B4-BE49-F238E27FC236}">
                <a16:creationId xmlns:a16="http://schemas.microsoft.com/office/drawing/2014/main" id="{153B1FF1-414A-4719-96AA-A7A333EAA173}"/>
              </a:ext>
            </a:extLst>
          </p:cNvPr>
          <p:cNvSpPr>
            <a:spLocks noChangeShapeType="1"/>
          </p:cNvSpPr>
          <p:nvPr userDrawn="1"/>
        </p:nvSpPr>
        <p:spPr bwMode="white">
          <a:xfrm>
            <a:off x="439490" y="6426000"/>
            <a:ext cx="1131302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sp>
        <p:nvSpPr>
          <p:cNvPr id="16" name="Freeform 5">
            <a:extLst>
              <a:ext uri="{FF2B5EF4-FFF2-40B4-BE49-F238E27FC236}">
                <a16:creationId xmlns:a16="http://schemas.microsoft.com/office/drawing/2014/main" id="{9EB639A2-9A0F-4824-82CD-2424E595B92C}"/>
              </a:ext>
            </a:extLst>
          </p:cNvPr>
          <p:cNvSpPr>
            <a:spLocks/>
          </p:cNvSpPr>
          <p:nvPr userDrawn="1"/>
        </p:nvSpPr>
        <p:spPr bwMode="auto">
          <a:xfrm>
            <a:off x="8792879" y="3660717"/>
            <a:ext cx="2964898" cy="2769103"/>
          </a:xfrm>
          <a:custGeom>
            <a:avLst/>
            <a:gdLst>
              <a:gd name="T0" fmla="*/ 948 w 968"/>
              <a:gd name="T1" fmla="*/ 0 h 905"/>
              <a:gd name="T2" fmla="*/ 20 w 968"/>
              <a:gd name="T3" fmla="*/ 0 h 905"/>
              <a:gd name="T4" fmla="*/ 0 w 968"/>
              <a:gd name="T5" fmla="*/ 20 h 905"/>
              <a:gd name="T6" fmla="*/ 0 w 968"/>
              <a:gd name="T7" fmla="*/ 740 h 905"/>
              <a:gd name="T8" fmla="*/ 20 w 968"/>
              <a:gd name="T9" fmla="*/ 761 h 905"/>
              <a:gd name="T10" fmla="*/ 400 w 968"/>
              <a:gd name="T11" fmla="*/ 761 h 905"/>
              <a:gd name="T12" fmla="*/ 384 w 968"/>
              <a:gd name="T13" fmla="*/ 864 h 905"/>
              <a:gd name="T14" fmla="*/ 345 w 968"/>
              <a:gd name="T15" fmla="*/ 864 h 905"/>
              <a:gd name="T16" fmla="*/ 325 w 968"/>
              <a:gd name="T17" fmla="*/ 885 h 905"/>
              <a:gd name="T18" fmla="*/ 345 w 968"/>
              <a:gd name="T19" fmla="*/ 905 h 905"/>
              <a:gd name="T20" fmla="*/ 624 w 968"/>
              <a:gd name="T21" fmla="*/ 905 h 905"/>
              <a:gd name="T22" fmla="*/ 645 w 968"/>
              <a:gd name="T23" fmla="*/ 885 h 905"/>
              <a:gd name="T24" fmla="*/ 624 w 968"/>
              <a:gd name="T25" fmla="*/ 864 h 905"/>
              <a:gd name="T26" fmla="*/ 584 w 968"/>
              <a:gd name="T27" fmla="*/ 864 h 905"/>
              <a:gd name="T28" fmla="*/ 566 w 968"/>
              <a:gd name="T29" fmla="*/ 761 h 905"/>
              <a:gd name="T30" fmla="*/ 948 w 968"/>
              <a:gd name="T31" fmla="*/ 761 h 905"/>
              <a:gd name="T32" fmla="*/ 968 w 968"/>
              <a:gd name="T33" fmla="*/ 740 h 905"/>
              <a:gd name="T34" fmla="*/ 968 w 968"/>
              <a:gd name="T35" fmla="*/ 20 h 905"/>
              <a:gd name="T36" fmla="*/ 948 w 968"/>
              <a:gd name="T37"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8" h="905">
                <a:moveTo>
                  <a:pt x="948" y="0"/>
                </a:moveTo>
                <a:cubicBezTo>
                  <a:pt x="20" y="0"/>
                  <a:pt x="20" y="0"/>
                  <a:pt x="20" y="0"/>
                </a:cubicBezTo>
                <a:cubicBezTo>
                  <a:pt x="9" y="0"/>
                  <a:pt x="0" y="9"/>
                  <a:pt x="0" y="20"/>
                </a:cubicBezTo>
                <a:cubicBezTo>
                  <a:pt x="0" y="740"/>
                  <a:pt x="0" y="740"/>
                  <a:pt x="0" y="740"/>
                </a:cubicBezTo>
                <a:cubicBezTo>
                  <a:pt x="0" y="752"/>
                  <a:pt x="9" y="761"/>
                  <a:pt x="20" y="761"/>
                </a:cubicBezTo>
                <a:cubicBezTo>
                  <a:pt x="400" y="761"/>
                  <a:pt x="400" y="761"/>
                  <a:pt x="400" y="761"/>
                </a:cubicBezTo>
                <a:cubicBezTo>
                  <a:pt x="384" y="864"/>
                  <a:pt x="384" y="864"/>
                  <a:pt x="384" y="864"/>
                </a:cubicBezTo>
                <a:cubicBezTo>
                  <a:pt x="345" y="864"/>
                  <a:pt x="345" y="864"/>
                  <a:pt x="345" y="864"/>
                </a:cubicBezTo>
                <a:cubicBezTo>
                  <a:pt x="334" y="864"/>
                  <a:pt x="325" y="873"/>
                  <a:pt x="325" y="885"/>
                </a:cubicBezTo>
                <a:cubicBezTo>
                  <a:pt x="325" y="896"/>
                  <a:pt x="334" y="905"/>
                  <a:pt x="345" y="905"/>
                </a:cubicBezTo>
                <a:cubicBezTo>
                  <a:pt x="624" y="905"/>
                  <a:pt x="624" y="905"/>
                  <a:pt x="624" y="905"/>
                </a:cubicBezTo>
                <a:cubicBezTo>
                  <a:pt x="636" y="905"/>
                  <a:pt x="645" y="896"/>
                  <a:pt x="645" y="885"/>
                </a:cubicBezTo>
                <a:cubicBezTo>
                  <a:pt x="645" y="873"/>
                  <a:pt x="636" y="864"/>
                  <a:pt x="624" y="864"/>
                </a:cubicBezTo>
                <a:cubicBezTo>
                  <a:pt x="584" y="864"/>
                  <a:pt x="584" y="864"/>
                  <a:pt x="584" y="864"/>
                </a:cubicBezTo>
                <a:cubicBezTo>
                  <a:pt x="566" y="761"/>
                  <a:pt x="566" y="761"/>
                  <a:pt x="566" y="761"/>
                </a:cubicBezTo>
                <a:cubicBezTo>
                  <a:pt x="948" y="761"/>
                  <a:pt x="948" y="761"/>
                  <a:pt x="948" y="761"/>
                </a:cubicBezTo>
                <a:cubicBezTo>
                  <a:pt x="959" y="761"/>
                  <a:pt x="968" y="752"/>
                  <a:pt x="968" y="740"/>
                </a:cubicBezTo>
                <a:cubicBezTo>
                  <a:pt x="968" y="20"/>
                  <a:pt x="968" y="20"/>
                  <a:pt x="968" y="20"/>
                </a:cubicBezTo>
                <a:cubicBezTo>
                  <a:pt x="968" y="9"/>
                  <a:pt x="959" y="0"/>
                  <a:pt x="948"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17" name="Freeform 6">
            <a:extLst>
              <a:ext uri="{FF2B5EF4-FFF2-40B4-BE49-F238E27FC236}">
                <a16:creationId xmlns:a16="http://schemas.microsoft.com/office/drawing/2014/main" id="{CEBBD76C-9FEF-4843-ACA2-B10A0A21BB64}"/>
              </a:ext>
            </a:extLst>
          </p:cNvPr>
          <p:cNvSpPr>
            <a:spLocks/>
          </p:cNvSpPr>
          <p:nvPr userDrawn="1"/>
        </p:nvSpPr>
        <p:spPr bwMode="auto">
          <a:xfrm>
            <a:off x="8823794" y="3691632"/>
            <a:ext cx="2903068" cy="1826931"/>
          </a:xfrm>
          <a:custGeom>
            <a:avLst/>
            <a:gdLst>
              <a:gd name="T0" fmla="*/ 938 w 948"/>
              <a:gd name="T1" fmla="*/ 597 h 597"/>
              <a:gd name="T2" fmla="*/ 10 w 948"/>
              <a:gd name="T3" fmla="*/ 597 h 597"/>
              <a:gd name="T4" fmla="*/ 0 w 948"/>
              <a:gd name="T5" fmla="*/ 586 h 597"/>
              <a:gd name="T6" fmla="*/ 0 w 948"/>
              <a:gd name="T7" fmla="*/ 10 h 597"/>
              <a:gd name="T8" fmla="*/ 10 w 948"/>
              <a:gd name="T9" fmla="*/ 0 h 597"/>
              <a:gd name="T10" fmla="*/ 938 w 948"/>
              <a:gd name="T11" fmla="*/ 0 h 597"/>
              <a:gd name="T12" fmla="*/ 948 w 948"/>
              <a:gd name="T13" fmla="*/ 10 h 597"/>
              <a:gd name="T14" fmla="*/ 948 w 948"/>
              <a:gd name="T15" fmla="*/ 586 h 597"/>
              <a:gd name="T16" fmla="*/ 938 w 948"/>
              <a:gd name="T17" fmla="*/ 597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8" h="597">
                <a:moveTo>
                  <a:pt x="938" y="597"/>
                </a:moveTo>
                <a:cubicBezTo>
                  <a:pt x="10" y="597"/>
                  <a:pt x="10" y="597"/>
                  <a:pt x="10" y="597"/>
                </a:cubicBezTo>
                <a:cubicBezTo>
                  <a:pt x="4" y="597"/>
                  <a:pt x="0" y="592"/>
                  <a:pt x="0" y="586"/>
                </a:cubicBezTo>
                <a:cubicBezTo>
                  <a:pt x="0" y="10"/>
                  <a:pt x="0" y="10"/>
                  <a:pt x="0" y="10"/>
                </a:cubicBezTo>
                <a:cubicBezTo>
                  <a:pt x="0" y="4"/>
                  <a:pt x="4" y="0"/>
                  <a:pt x="10" y="0"/>
                </a:cubicBezTo>
                <a:cubicBezTo>
                  <a:pt x="938" y="0"/>
                  <a:pt x="938" y="0"/>
                  <a:pt x="938" y="0"/>
                </a:cubicBezTo>
                <a:cubicBezTo>
                  <a:pt x="944" y="0"/>
                  <a:pt x="948" y="4"/>
                  <a:pt x="948" y="10"/>
                </a:cubicBezTo>
                <a:cubicBezTo>
                  <a:pt x="948" y="586"/>
                  <a:pt x="948" y="586"/>
                  <a:pt x="948" y="586"/>
                </a:cubicBezTo>
                <a:cubicBezTo>
                  <a:pt x="948" y="592"/>
                  <a:pt x="944" y="597"/>
                  <a:pt x="938" y="597"/>
                </a:cubicBezTo>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18" name="Oval 7">
            <a:extLst>
              <a:ext uri="{FF2B5EF4-FFF2-40B4-BE49-F238E27FC236}">
                <a16:creationId xmlns:a16="http://schemas.microsoft.com/office/drawing/2014/main" id="{C0E130CB-EDFB-4330-A5F8-7F69C8605F75}"/>
              </a:ext>
            </a:extLst>
          </p:cNvPr>
          <p:cNvSpPr>
            <a:spLocks noChangeArrowheads="1"/>
          </p:cNvSpPr>
          <p:nvPr userDrawn="1"/>
        </p:nvSpPr>
        <p:spPr bwMode="auto">
          <a:xfrm>
            <a:off x="8973953" y="5734968"/>
            <a:ext cx="70663" cy="7360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19" name="Oval 8">
            <a:extLst>
              <a:ext uri="{FF2B5EF4-FFF2-40B4-BE49-F238E27FC236}">
                <a16:creationId xmlns:a16="http://schemas.microsoft.com/office/drawing/2014/main" id="{9B57CC65-D4CE-4B18-AD35-99570CD9BC4C}"/>
              </a:ext>
            </a:extLst>
          </p:cNvPr>
          <p:cNvSpPr>
            <a:spLocks noChangeArrowheads="1"/>
          </p:cNvSpPr>
          <p:nvPr userDrawn="1"/>
        </p:nvSpPr>
        <p:spPr bwMode="auto">
          <a:xfrm>
            <a:off x="9099085" y="5732023"/>
            <a:ext cx="70663" cy="73607"/>
          </a:xfrm>
          <a:prstGeom prst="ellipse">
            <a:avLst/>
          </a:pr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grpSp>
        <p:nvGrpSpPr>
          <p:cNvPr id="20" name="Group 19">
            <a:extLst>
              <a:ext uri="{FF2B5EF4-FFF2-40B4-BE49-F238E27FC236}">
                <a16:creationId xmlns:a16="http://schemas.microsoft.com/office/drawing/2014/main" id="{FA4BDA76-1F78-4385-BAC4-FC7C649290E0}"/>
              </a:ext>
            </a:extLst>
          </p:cNvPr>
          <p:cNvGrpSpPr/>
          <p:nvPr userDrawn="1"/>
        </p:nvGrpSpPr>
        <p:grpSpPr>
          <a:xfrm rot="998904">
            <a:off x="9105026" y="3780203"/>
            <a:ext cx="2403235" cy="2553381"/>
            <a:chOff x="2944504" y="3255413"/>
            <a:chExt cx="1563996" cy="1661709"/>
          </a:xfrm>
        </p:grpSpPr>
        <p:grpSp>
          <p:nvGrpSpPr>
            <p:cNvPr id="21" name="Group 20">
              <a:extLst>
                <a:ext uri="{FF2B5EF4-FFF2-40B4-BE49-F238E27FC236}">
                  <a16:creationId xmlns:a16="http://schemas.microsoft.com/office/drawing/2014/main" id="{7F3B8448-644F-4021-9F1F-8D1D4C692A76}"/>
                </a:ext>
              </a:extLst>
            </p:cNvPr>
            <p:cNvGrpSpPr/>
            <p:nvPr/>
          </p:nvGrpSpPr>
          <p:grpSpPr>
            <a:xfrm>
              <a:off x="3041368" y="3255413"/>
              <a:ext cx="1046163" cy="765175"/>
              <a:chOff x="3041368" y="3255413"/>
              <a:chExt cx="1046163" cy="765175"/>
            </a:xfrm>
          </p:grpSpPr>
          <p:sp>
            <p:nvSpPr>
              <p:cNvPr id="23" name="Freeform 124">
                <a:extLst>
                  <a:ext uri="{FF2B5EF4-FFF2-40B4-BE49-F238E27FC236}">
                    <a16:creationId xmlns:a16="http://schemas.microsoft.com/office/drawing/2014/main" id="{B27A47FF-5CBE-46E5-A33A-403322D10A79}"/>
                  </a:ext>
                </a:extLst>
              </p:cNvPr>
              <p:cNvSpPr>
                <a:spLocks/>
              </p:cNvSpPr>
              <p:nvPr/>
            </p:nvSpPr>
            <p:spPr bwMode="auto">
              <a:xfrm>
                <a:off x="3041368" y="3255413"/>
                <a:ext cx="1046163" cy="557213"/>
              </a:xfrm>
              <a:custGeom>
                <a:avLst/>
                <a:gdLst>
                  <a:gd name="T0" fmla="*/ 18 w 317"/>
                  <a:gd name="T1" fmla="*/ 169 h 169"/>
                  <a:gd name="T2" fmla="*/ 0 w 317"/>
                  <a:gd name="T3" fmla="*/ 159 h 169"/>
                  <a:gd name="T4" fmla="*/ 317 w 317"/>
                  <a:gd name="T5" fmla="*/ 60 h 169"/>
                  <a:gd name="T6" fmla="*/ 307 w 317"/>
                  <a:gd name="T7" fmla="*/ 77 h 169"/>
                  <a:gd name="T8" fmla="*/ 18 w 317"/>
                  <a:gd name="T9" fmla="*/ 169 h 169"/>
                </a:gdLst>
                <a:ahLst/>
                <a:cxnLst>
                  <a:cxn ang="0">
                    <a:pos x="T0" y="T1"/>
                  </a:cxn>
                  <a:cxn ang="0">
                    <a:pos x="T2" y="T3"/>
                  </a:cxn>
                  <a:cxn ang="0">
                    <a:pos x="T4" y="T5"/>
                  </a:cxn>
                  <a:cxn ang="0">
                    <a:pos x="T6" y="T7"/>
                  </a:cxn>
                  <a:cxn ang="0">
                    <a:pos x="T8" y="T9"/>
                  </a:cxn>
                </a:cxnLst>
                <a:rect l="0" t="0" r="r" b="b"/>
                <a:pathLst>
                  <a:path w="317" h="169">
                    <a:moveTo>
                      <a:pt x="18" y="169"/>
                    </a:moveTo>
                    <a:cubicBezTo>
                      <a:pt x="0" y="159"/>
                      <a:pt x="0" y="159"/>
                      <a:pt x="0" y="159"/>
                    </a:cubicBezTo>
                    <a:cubicBezTo>
                      <a:pt x="60" y="45"/>
                      <a:pt x="202" y="0"/>
                      <a:pt x="317" y="60"/>
                    </a:cubicBezTo>
                    <a:cubicBezTo>
                      <a:pt x="307" y="77"/>
                      <a:pt x="307" y="77"/>
                      <a:pt x="307" y="77"/>
                    </a:cubicBezTo>
                    <a:cubicBezTo>
                      <a:pt x="202" y="23"/>
                      <a:pt x="73" y="64"/>
                      <a:pt x="18" y="169"/>
                    </a:cubicBezTo>
                    <a:close/>
                  </a:path>
                </a:pathLst>
              </a:custGeom>
              <a:solidFill>
                <a:srgbClr val="2B4558"/>
              </a:solidFill>
              <a:ln w="28575">
                <a:solidFill>
                  <a:srgbClr val="2B4558"/>
                </a:solidFill>
                <a:round/>
                <a:headEnd/>
                <a:tailEnd/>
              </a:ln>
            </p:spPr>
            <p:txBody>
              <a:bodyPr vert="horz" wrap="square" lIns="88809" tIns="44404" rIns="88809" bIns="44404" numCol="1" anchor="t" anchorCtr="0" compatLnSpc="1">
                <a:prstTxWarp prst="textNoShape">
                  <a:avLst/>
                </a:prstTxWarp>
              </a:bodyPr>
              <a:lstStyle/>
              <a:p>
                <a:pPr defTabSz="888065"/>
                <a:endParaRPr lang="en-GB" sz="1748">
                  <a:solidFill>
                    <a:prstClr val="white"/>
                  </a:solidFill>
                  <a:latin typeface="Calibri"/>
                </a:endParaRPr>
              </a:p>
            </p:txBody>
          </p:sp>
          <p:sp>
            <p:nvSpPr>
              <p:cNvPr id="24" name="Freeform 125">
                <a:extLst>
                  <a:ext uri="{FF2B5EF4-FFF2-40B4-BE49-F238E27FC236}">
                    <a16:creationId xmlns:a16="http://schemas.microsoft.com/office/drawing/2014/main" id="{1325FCA5-C08E-4D65-AEA2-EFE9A8A2F026}"/>
                  </a:ext>
                </a:extLst>
              </p:cNvPr>
              <p:cNvSpPr>
                <a:spLocks/>
              </p:cNvSpPr>
              <p:nvPr/>
            </p:nvSpPr>
            <p:spPr bwMode="auto">
              <a:xfrm>
                <a:off x="3203293" y="3463375"/>
                <a:ext cx="798513" cy="422275"/>
              </a:xfrm>
              <a:custGeom>
                <a:avLst/>
                <a:gdLst>
                  <a:gd name="T0" fmla="*/ 12 w 242"/>
                  <a:gd name="T1" fmla="*/ 128 h 128"/>
                  <a:gd name="T2" fmla="*/ 0 w 242"/>
                  <a:gd name="T3" fmla="*/ 122 h 128"/>
                  <a:gd name="T4" fmla="*/ 242 w 242"/>
                  <a:gd name="T5" fmla="*/ 45 h 128"/>
                  <a:gd name="T6" fmla="*/ 236 w 242"/>
                  <a:gd name="T7" fmla="*/ 58 h 128"/>
                  <a:gd name="T8" fmla="*/ 109 w 242"/>
                  <a:gd name="T9" fmla="*/ 47 h 128"/>
                  <a:gd name="T10" fmla="*/ 12 w 242"/>
                  <a:gd name="T11" fmla="*/ 128 h 128"/>
                </a:gdLst>
                <a:ahLst/>
                <a:cxnLst>
                  <a:cxn ang="0">
                    <a:pos x="T0" y="T1"/>
                  </a:cxn>
                  <a:cxn ang="0">
                    <a:pos x="T2" y="T3"/>
                  </a:cxn>
                  <a:cxn ang="0">
                    <a:pos x="T4" y="T5"/>
                  </a:cxn>
                  <a:cxn ang="0">
                    <a:pos x="T6" y="T7"/>
                  </a:cxn>
                  <a:cxn ang="0">
                    <a:pos x="T8" y="T9"/>
                  </a:cxn>
                  <a:cxn ang="0">
                    <a:pos x="T10" y="T11"/>
                  </a:cxn>
                </a:cxnLst>
                <a:rect l="0" t="0" r="r" b="b"/>
                <a:pathLst>
                  <a:path w="242" h="128">
                    <a:moveTo>
                      <a:pt x="12" y="128"/>
                    </a:moveTo>
                    <a:cubicBezTo>
                      <a:pt x="0" y="122"/>
                      <a:pt x="0" y="122"/>
                      <a:pt x="0" y="122"/>
                    </a:cubicBezTo>
                    <a:cubicBezTo>
                      <a:pt x="46" y="34"/>
                      <a:pt x="154" y="0"/>
                      <a:pt x="242" y="45"/>
                    </a:cubicBezTo>
                    <a:cubicBezTo>
                      <a:pt x="236" y="58"/>
                      <a:pt x="236" y="58"/>
                      <a:pt x="236" y="58"/>
                    </a:cubicBezTo>
                    <a:cubicBezTo>
                      <a:pt x="196" y="37"/>
                      <a:pt x="152" y="34"/>
                      <a:pt x="109" y="47"/>
                    </a:cubicBezTo>
                    <a:cubicBezTo>
                      <a:pt x="67" y="60"/>
                      <a:pt x="33" y="89"/>
                      <a:pt x="12" y="128"/>
                    </a:cubicBezTo>
                    <a:close/>
                  </a:path>
                </a:pathLst>
              </a:custGeom>
              <a:solidFill>
                <a:srgbClr val="2B4558"/>
              </a:solidFill>
              <a:ln w="28575">
                <a:solidFill>
                  <a:srgbClr val="2B4558"/>
                </a:solidFill>
                <a:round/>
                <a:headEnd/>
                <a:tailEnd/>
              </a:ln>
            </p:spPr>
            <p:txBody>
              <a:bodyPr vert="horz" wrap="square" lIns="88809" tIns="44404" rIns="88809" bIns="44404" numCol="1" anchor="t" anchorCtr="0" compatLnSpc="1">
                <a:prstTxWarp prst="textNoShape">
                  <a:avLst/>
                </a:prstTxWarp>
              </a:bodyPr>
              <a:lstStyle/>
              <a:p>
                <a:pPr defTabSz="888065"/>
                <a:endParaRPr lang="en-GB" sz="1748">
                  <a:solidFill>
                    <a:prstClr val="white"/>
                  </a:solidFill>
                  <a:latin typeface="Calibri"/>
                </a:endParaRPr>
              </a:p>
            </p:txBody>
          </p:sp>
          <p:sp>
            <p:nvSpPr>
              <p:cNvPr id="25" name="Freeform 126">
                <a:extLst>
                  <a:ext uri="{FF2B5EF4-FFF2-40B4-BE49-F238E27FC236}">
                    <a16:creationId xmlns:a16="http://schemas.microsoft.com/office/drawing/2014/main" id="{143DBC16-73FC-499A-9A75-48E23BEF242C}"/>
                  </a:ext>
                </a:extLst>
              </p:cNvPr>
              <p:cNvSpPr>
                <a:spLocks/>
              </p:cNvSpPr>
              <p:nvPr/>
            </p:nvSpPr>
            <p:spPr bwMode="auto">
              <a:xfrm>
                <a:off x="3354106" y="3657050"/>
                <a:ext cx="568325" cy="304800"/>
              </a:xfrm>
              <a:custGeom>
                <a:avLst/>
                <a:gdLst>
                  <a:gd name="T0" fmla="*/ 10 w 172"/>
                  <a:gd name="T1" fmla="*/ 92 h 92"/>
                  <a:gd name="T2" fmla="*/ 0 w 172"/>
                  <a:gd name="T3" fmla="*/ 87 h 92"/>
                  <a:gd name="T4" fmla="*/ 172 w 172"/>
                  <a:gd name="T5" fmla="*/ 32 h 92"/>
                  <a:gd name="T6" fmla="*/ 167 w 172"/>
                  <a:gd name="T7" fmla="*/ 43 h 92"/>
                  <a:gd name="T8" fmla="*/ 10 w 172"/>
                  <a:gd name="T9" fmla="*/ 92 h 92"/>
                </a:gdLst>
                <a:ahLst/>
                <a:cxnLst>
                  <a:cxn ang="0">
                    <a:pos x="T0" y="T1"/>
                  </a:cxn>
                  <a:cxn ang="0">
                    <a:pos x="T2" y="T3"/>
                  </a:cxn>
                  <a:cxn ang="0">
                    <a:pos x="T4" y="T5"/>
                  </a:cxn>
                  <a:cxn ang="0">
                    <a:pos x="T6" y="T7"/>
                  </a:cxn>
                  <a:cxn ang="0">
                    <a:pos x="T8" y="T9"/>
                  </a:cxn>
                </a:cxnLst>
                <a:rect l="0" t="0" r="r" b="b"/>
                <a:pathLst>
                  <a:path w="172" h="92">
                    <a:moveTo>
                      <a:pt x="10" y="92"/>
                    </a:moveTo>
                    <a:cubicBezTo>
                      <a:pt x="0" y="87"/>
                      <a:pt x="0" y="87"/>
                      <a:pt x="0" y="87"/>
                    </a:cubicBezTo>
                    <a:cubicBezTo>
                      <a:pt x="32" y="24"/>
                      <a:pt x="110" y="0"/>
                      <a:pt x="172" y="32"/>
                    </a:cubicBezTo>
                    <a:cubicBezTo>
                      <a:pt x="167" y="43"/>
                      <a:pt x="167" y="43"/>
                      <a:pt x="167" y="43"/>
                    </a:cubicBezTo>
                    <a:cubicBezTo>
                      <a:pt x="110" y="13"/>
                      <a:pt x="40" y="35"/>
                      <a:pt x="10" y="92"/>
                    </a:cubicBezTo>
                    <a:close/>
                  </a:path>
                </a:pathLst>
              </a:custGeom>
              <a:solidFill>
                <a:srgbClr val="647082"/>
              </a:solidFill>
              <a:ln w="28575">
                <a:solidFill>
                  <a:srgbClr val="647082"/>
                </a:solidFill>
                <a:round/>
                <a:headEnd/>
                <a:tailEnd/>
              </a:ln>
            </p:spPr>
            <p:txBody>
              <a:bodyPr vert="horz" wrap="square" lIns="88809" tIns="44404" rIns="88809" bIns="44404" numCol="1" anchor="t" anchorCtr="0" compatLnSpc="1">
                <a:prstTxWarp prst="textNoShape">
                  <a:avLst/>
                </a:prstTxWarp>
              </a:bodyPr>
              <a:lstStyle/>
              <a:p>
                <a:pPr defTabSz="888065"/>
                <a:endParaRPr lang="en-GB" sz="1748">
                  <a:solidFill>
                    <a:prstClr val="white"/>
                  </a:solidFill>
                  <a:latin typeface="Calibri"/>
                </a:endParaRPr>
              </a:p>
            </p:txBody>
          </p:sp>
          <p:sp>
            <p:nvSpPr>
              <p:cNvPr id="26" name="Freeform 127">
                <a:extLst>
                  <a:ext uri="{FF2B5EF4-FFF2-40B4-BE49-F238E27FC236}">
                    <a16:creationId xmlns:a16="http://schemas.microsoft.com/office/drawing/2014/main" id="{78F367EE-792B-4DB4-9EBD-B0A5AA533340}"/>
                  </a:ext>
                </a:extLst>
              </p:cNvPr>
              <p:cNvSpPr>
                <a:spLocks/>
              </p:cNvSpPr>
              <p:nvPr/>
            </p:nvSpPr>
            <p:spPr bwMode="auto">
              <a:xfrm>
                <a:off x="3485868" y="3855488"/>
                <a:ext cx="366713" cy="165100"/>
              </a:xfrm>
              <a:custGeom>
                <a:avLst/>
                <a:gdLst>
                  <a:gd name="T0" fmla="*/ 5 w 111"/>
                  <a:gd name="T1" fmla="*/ 50 h 50"/>
                  <a:gd name="T2" fmla="*/ 0 w 111"/>
                  <a:gd name="T3" fmla="*/ 48 h 50"/>
                  <a:gd name="T4" fmla="*/ 48 w 111"/>
                  <a:gd name="T5" fmla="*/ 7 h 50"/>
                  <a:gd name="T6" fmla="*/ 111 w 111"/>
                  <a:gd name="T7" fmla="*/ 12 h 50"/>
                  <a:gd name="T8" fmla="*/ 109 w 111"/>
                  <a:gd name="T9" fmla="*/ 18 h 50"/>
                  <a:gd name="T10" fmla="*/ 50 w 111"/>
                  <a:gd name="T11" fmla="*/ 13 h 50"/>
                  <a:gd name="T12" fmla="*/ 5 w 111"/>
                  <a:gd name="T13" fmla="*/ 50 h 50"/>
                </a:gdLst>
                <a:ahLst/>
                <a:cxnLst>
                  <a:cxn ang="0">
                    <a:pos x="T0" y="T1"/>
                  </a:cxn>
                  <a:cxn ang="0">
                    <a:pos x="T2" y="T3"/>
                  </a:cxn>
                  <a:cxn ang="0">
                    <a:pos x="T4" y="T5"/>
                  </a:cxn>
                  <a:cxn ang="0">
                    <a:pos x="T6" y="T7"/>
                  </a:cxn>
                  <a:cxn ang="0">
                    <a:pos x="T8" y="T9"/>
                  </a:cxn>
                  <a:cxn ang="0">
                    <a:pos x="T10" y="T11"/>
                  </a:cxn>
                  <a:cxn ang="0">
                    <a:pos x="T12" y="T13"/>
                  </a:cxn>
                </a:cxnLst>
                <a:rect l="0" t="0" r="r" b="b"/>
                <a:pathLst>
                  <a:path w="111" h="50">
                    <a:moveTo>
                      <a:pt x="5" y="50"/>
                    </a:moveTo>
                    <a:cubicBezTo>
                      <a:pt x="0" y="48"/>
                      <a:pt x="0" y="48"/>
                      <a:pt x="0" y="48"/>
                    </a:cubicBezTo>
                    <a:cubicBezTo>
                      <a:pt x="10" y="28"/>
                      <a:pt x="27" y="14"/>
                      <a:pt x="48" y="7"/>
                    </a:cubicBezTo>
                    <a:cubicBezTo>
                      <a:pt x="69" y="0"/>
                      <a:pt x="92" y="2"/>
                      <a:pt x="111" y="12"/>
                    </a:cubicBezTo>
                    <a:cubicBezTo>
                      <a:pt x="109" y="18"/>
                      <a:pt x="109" y="18"/>
                      <a:pt x="109" y="18"/>
                    </a:cubicBezTo>
                    <a:cubicBezTo>
                      <a:pt x="91" y="8"/>
                      <a:pt x="70" y="6"/>
                      <a:pt x="50" y="13"/>
                    </a:cubicBezTo>
                    <a:cubicBezTo>
                      <a:pt x="31" y="19"/>
                      <a:pt x="15" y="32"/>
                      <a:pt x="5" y="50"/>
                    </a:cubicBezTo>
                    <a:close/>
                  </a:path>
                </a:pathLst>
              </a:custGeom>
              <a:solidFill>
                <a:srgbClr val="647082"/>
              </a:solidFill>
              <a:ln w="28575">
                <a:solidFill>
                  <a:srgbClr val="647082"/>
                </a:solidFill>
                <a:round/>
                <a:headEnd/>
                <a:tailEnd/>
              </a:ln>
            </p:spPr>
            <p:txBody>
              <a:bodyPr vert="horz" wrap="square" lIns="88809" tIns="44404" rIns="88809" bIns="44404" numCol="1" anchor="t" anchorCtr="0" compatLnSpc="1">
                <a:prstTxWarp prst="textNoShape">
                  <a:avLst/>
                </a:prstTxWarp>
              </a:bodyPr>
              <a:lstStyle/>
              <a:p>
                <a:pPr defTabSz="888065"/>
                <a:endParaRPr lang="en-GB" sz="1748">
                  <a:solidFill>
                    <a:prstClr val="white"/>
                  </a:solidFill>
                  <a:latin typeface="Calibri"/>
                </a:endParaRPr>
              </a:p>
            </p:txBody>
          </p:sp>
        </p:grpSp>
        <p:sp>
          <p:nvSpPr>
            <p:cNvPr id="22" name="Oval 21">
              <a:extLst>
                <a:ext uri="{FF2B5EF4-FFF2-40B4-BE49-F238E27FC236}">
                  <a16:creationId xmlns:a16="http://schemas.microsoft.com/office/drawing/2014/main" id="{7D4264BF-CAC6-44CD-A339-B67445B188A7}"/>
                </a:ext>
              </a:extLst>
            </p:cNvPr>
            <p:cNvSpPr/>
            <p:nvPr/>
          </p:nvSpPr>
          <p:spPr>
            <a:xfrm>
              <a:off x="2944504" y="3353126"/>
              <a:ext cx="1563996" cy="156399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87410" bIns="87410" rtlCol="0" anchor="ctr"/>
            <a:lstStyle/>
            <a:p>
              <a:pPr algn="ctr" defTabSz="888065"/>
              <a:endParaRPr lang="en-GB" sz="1554">
                <a:solidFill>
                  <a:prstClr val="white"/>
                </a:solidFill>
                <a:latin typeface="Calibri"/>
              </a:endParaRPr>
            </a:p>
          </p:txBody>
        </p:sp>
      </p:grpSp>
      <p:sp>
        <p:nvSpPr>
          <p:cNvPr id="27" name="Freeform 9">
            <a:extLst>
              <a:ext uri="{FF2B5EF4-FFF2-40B4-BE49-F238E27FC236}">
                <a16:creationId xmlns:a16="http://schemas.microsoft.com/office/drawing/2014/main" id="{34C3B78F-20A7-4487-8726-C84F75DB2E08}"/>
              </a:ext>
            </a:extLst>
          </p:cNvPr>
          <p:cNvSpPr>
            <a:spLocks/>
          </p:cNvSpPr>
          <p:nvPr userDrawn="1"/>
        </p:nvSpPr>
        <p:spPr bwMode="auto">
          <a:xfrm>
            <a:off x="10173857" y="4932335"/>
            <a:ext cx="226711" cy="244376"/>
          </a:xfrm>
          <a:custGeom>
            <a:avLst/>
            <a:gdLst>
              <a:gd name="T0" fmla="*/ 8 w 74"/>
              <a:gd name="T1" fmla="*/ 20 h 80"/>
              <a:gd name="T2" fmla="*/ 66 w 74"/>
              <a:gd name="T3" fmla="*/ 20 h 80"/>
              <a:gd name="T4" fmla="*/ 66 w 74"/>
              <a:gd name="T5" fmla="*/ 59 h 80"/>
              <a:gd name="T6" fmla="*/ 8 w 74"/>
              <a:gd name="T7" fmla="*/ 59 h 80"/>
              <a:gd name="T8" fmla="*/ 8 w 74"/>
              <a:gd name="T9" fmla="*/ 20 h 80"/>
            </a:gdLst>
            <a:ahLst/>
            <a:cxnLst>
              <a:cxn ang="0">
                <a:pos x="T0" y="T1"/>
              </a:cxn>
              <a:cxn ang="0">
                <a:pos x="T2" y="T3"/>
              </a:cxn>
              <a:cxn ang="0">
                <a:pos x="T4" y="T5"/>
              </a:cxn>
              <a:cxn ang="0">
                <a:pos x="T6" y="T7"/>
              </a:cxn>
              <a:cxn ang="0">
                <a:pos x="T8" y="T9"/>
              </a:cxn>
            </a:cxnLst>
            <a:rect l="0" t="0" r="r" b="b"/>
            <a:pathLst>
              <a:path w="74" h="80">
                <a:moveTo>
                  <a:pt x="8" y="20"/>
                </a:moveTo>
                <a:cubicBezTo>
                  <a:pt x="22" y="0"/>
                  <a:pt x="52" y="0"/>
                  <a:pt x="66" y="20"/>
                </a:cubicBezTo>
                <a:cubicBezTo>
                  <a:pt x="74" y="32"/>
                  <a:pt x="74" y="47"/>
                  <a:pt x="66" y="59"/>
                </a:cubicBezTo>
                <a:cubicBezTo>
                  <a:pt x="52" y="80"/>
                  <a:pt x="22" y="80"/>
                  <a:pt x="8" y="59"/>
                </a:cubicBezTo>
                <a:cubicBezTo>
                  <a:pt x="0" y="47"/>
                  <a:pt x="0" y="32"/>
                  <a:pt x="8"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28" name="Text Placeholder 3">
            <a:extLst>
              <a:ext uri="{FF2B5EF4-FFF2-40B4-BE49-F238E27FC236}">
                <a16:creationId xmlns:a16="http://schemas.microsoft.com/office/drawing/2014/main" id="{9428723D-18D6-4616-91E7-04E0E992894A}"/>
              </a:ext>
            </a:extLst>
          </p:cNvPr>
          <p:cNvSpPr>
            <a:spLocks noGrp="1"/>
          </p:cNvSpPr>
          <p:nvPr>
            <p:ph type="body" sz="quarter" idx="12" hasCustomPrompt="1"/>
            <p:custDataLst>
              <p:tags r:id="rId1"/>
            </p:custDataLst>
          </p:nvPr>
        </p:nvSpPr>
        <p:spPr bwMode="white">
          <a:xfrm>
            <a:off x="439738" y="875115"/>
            <a:ext cx="7743825" cy="717682"/>
          </a:xfrm>
        </p:spPr>
        <p:txBody>
          <a:bodyPr>
            <a:normAutofit/>
          </a:bodyPr>
          <a:lstStyle>
            <a:lvl1pPr algn="l">
              <a:defRPr sz="4800" b="0">
                <a:solidFill>
                  <a:schemeClr val="bg1"/>
                </a:solidFill>
              </a:defRPr>
            </a:lvl1pPr>
            <a:lvl2pPr algn="l">
              <a:defRPr sz="3600">
                <a:solidFill>
                  <a:schemeClr val="bg1"/>
                </a:solidFill>
              </a:defRPr>
            </a:lvl2pPr>
            <a:lvl3pPr algn="l">
              <a:defRPr sz="2400" b="0">
                <a:solidFill>
                  <a:schemeClr val="bg1"/>
                </a:solidFill>
              </a:defRPr>
            </a:lvl3pPr>
            <a:lvl4pPr>
              <a:defRPr>
                <a:solidFill>
                  <a:schemeClr val="bg1"/>
                </a:solidFill>
              </a:defRPr>
            </a:lvl4pPr>
            <a:lvl5pPr>
              <a:defRPr>
                <a:solidFill>
                  <a:schemeClr val="bg1"/>
                </a:solidFill>
              </a:defRPr>
            </a:lvl5pPr>
          </a:lstStyle>
          <a:p>
            <a:pPr lvl="0"/>
            <a:r>
              <a:rPr lang="en-US" dirty="0"/>
              <a:t>&lt;&lt;</a:t>
            </a:r>
            <a:r>
              <a:rPr lang="en-US" dirty="0" err="1"/>
              <a:t>Labels.WiFi</a:t>
            </a:r>
            <a:r>
              <a:rPr lang="en-US" dirty="0"/>
              <a:t> Access&gt;&gt;</a:t>
            </a:r>
          </a:p>
        </p:txBody>
      </p:sp>
      <p:sp>
        <p:nvSpPr>
          <p:cNvPr id="3" name="Text Placeholder 2"/>
          <p:cNvSpPr>
            <a:spLocks noGrp="1"/>
          </p:cNvSpPr>
          <p:nvPr>
            <p:ph type="body" sz="quarter" idx="13" hasCustomPrompt="1"/>
            <p:custDataLst>
              <p:tags r:id="rId2"/>
            </p:custDataLst>
          </p:nvPr>
        </p:nvSpPr>
        <p:spPr>
          <a:xfrm>
            <a:off x="439738" y="1664804"/>
            <a:ext cx="6988410" cy="649287"/>
          </a:xfrm>
        </p:spPr>
        <p:txBody>
          <a:bodyPr>
            <a:normAutofit/>
          </a:bodyPr>
          <a:lstStyle>
            <a:lvl1pPr>
              <a:defRPr sz="3600">
                <a:solidFill>
                  <a:schemeClr val="bg1"/>
                </a:solidFill>
              </a:defRPr>
            </a:lvl1pPr>
          </a:lstStyle>
          <a:p>
            <a:pPr lvl="0"/>
            <a:r>
              <a:rPr lang="en-US" dirty="0"/>
              <a:t>&lt;&lt;</a:t>
            </a:r>
            <a:r>
              <a:rPr lang="en-US" dirty="0" err="1"/>
              <a:t>Labels.Network</a:t>
            </a:r>
            <a:r>
              <a:rPr lang="en-US" dirty="0"/>
              <a:t>: </a:t>
            </a:r>
            <a:r>
              <a:rPr lang="en-US" dirty="0" err="1"/>
              <a:t>xxxxxxxx</a:t>
            </a:r>
            <a:r>
              <a:rPr lang="en-US" dirty="0"/>
              <a:t>&gt;&gt;</a:t>
            </a:r>
            <a:endParaRPr lang="en-GB" dirty="0"/>
          </a:p>
        </p:txBody>
      </p:sp>
      <p:sp>
        <p:nvSpPr>
          <p:cNvPr id="5" name="Text Placeholder 4"/>
          <p:cNvSpPr>
            <a:spLocks noGrp="1"/>
          </p:cNvSpPr>
          <p:nvPr>
            <p:ph type="body" sz="quarter" idx="14" hasCustomPrompt="1"/>
            <p:custDataLst>
              <p:tags r:id="rId3"/>
            </p:custDataLst>
          </p:nvPr>
        </p:nvSpPr>
        <p:spPr>
          <a:xfrm>
            <a:off x="439738" y="2276227"/>
            <a:ext cx="7096125" cy="720725"/>
          </a:xfrm>
        </p:spPr>
        <p:txBody>
          <a:bodyPr>
            <a:normAutofit/>
          </a:bodyPr>
          <a:lstStyle>
            <a:lvl1pPr>
              <a:defRPr sz="3600">
                <a:solidFill>
                  <a:schemeClr val="bg1"/>
                </a:solidFill>
              </a:defRPr>
            </a:lvl1pPr>
          </a:lstStyle>
          <a:p>
            <a:pPr lvl="0"/>
            <a:r>
              <a:rPr lang="en-US" dirty="0"/>
              <a:t>&lt;&lt;</a:t>
            </a:r>
            <a:r>
              <a:rPr lang="en-US" dirty="0" err="1"/>
              <a:t>Labels.Password</a:t>
            </a:r>
            <a:r>
              <a:rPr lang="en-US" dirty="0"/>
              <a:t>: </a:t>
            </a:r>
            <a:r>
              <a:rPr lang="en-US" dirty="0" err="1"/>
              <a:t>xxxxxxxx</a:t>
            </a:r>
            <a:r>
              <a:rPr lang="en-US" dirty="0"/>
              <a:t>&gt;&gt;</a:t>
            </a:r>
            <a:endParaRPr lang="en-GB" dirty="0"/>
          </a:p>
        </p:txBody>
      </p:sp>
    </p:spTree>
    <p:extLst>
      <p:ext uri="{BB962C8B-B14F-4D97-AF65-F5344CB8AC3E}">
        <p14:creationId xmlns:p14="http://schemas.microsoft.com/office/powerpoint/2010/main" val="365941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repeatCount="indefinite"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out)">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Switch off phones">
    <p:bg bwMode="gray">
      <p:bgPr>
        <a:solidFill>
          <a:schemeClr val="accent1"/>
        </a:solidFill>
        <a:effectLst/>
      </p:bgPr>
    </p:bg>
    <p:spTree>
      <p:nvGrpSpPr>
        <p:cNvPr id="1" name=""/>
        <p:cNvGrpSpPr/>
        <p:nvPr/>
      </p:nvGrpSpPr>
      <p:grpSpPr>
        <a:xfrm>
          <a:off x="0" y="0"/>
          <a:ext cx="0" cy="0"/>
          <a:chOff x="0" y="0"/>
          <a:chExt cx="0" cy="0"/>
        </a:xfrm>
      </p:grpSpPr>
      <p:sp>
        <p:nvSpPr>
          <p:cNvPr id="7" name="Line 31">
            <a:extLst>
              <a:ext uri="{FF2B5EF4-FFF2-40B4-BE49-F238E27FC236}">
                <a16:creationId xmlns:a16="http://schemas.microsoft.com/office/drawing/2014/main" id="{F95DEC9C-58F3-4C95-A7E6-0DE5EB0367B9}"/>
              </a:ext>
            </a:extLst>
          </p:cNvPr>
          <p:cNvSpPr>
            <a:spLocks noChangeShapeType="1"/>
          </p:cNvSpPr>
          <p:nvPr userDrawn="1"/>
        </p:nvSpPr>
        <p:spPr bwMode="white">
          <a:xfrm>
            <a:off x="439490" y="432000"/>
            <a:ext cx="1131302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sp>
        <p:nvSpPr>
          <p:cNvPr id="8" name="Line 31">
            <a:extLst>
              <a:ext uri="{FF2B5EF4-FFF2-40B4-BE49-F238E27FC236}">
                <a16:creationId xmlns:a16="http://schemas.microsoft.com/office/drawing/2014/main" id="{153B1FF1-414A-4719-96AA-A7A333EAA173}"/>
              </a:ext>
            </a:extLst>
          </p:cNvPr>
          <p:cNvSpPr>
            <a:spLocks noChangeShapeType="1"/>
          </p:cNvSpPr>
          <p:nvPr userDrawn="1"/>
        </p:nvSpPr>
        <p:spPr bwMode="white">
          <a:xfrm>
            <a:off x="439490" y="6426000"/>
            <a:ext cx="1131302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sp>
        <p:nvSpPr>
          <p:cNvPr id="60" name="Freeform 5">
            <a:extLst>
              <a:ext uri="{FF2B5EF4-FFF2-40B4-BE49-F238E27FC236}">
                <a16:creationId xmlns:a16="http://schemas.microsoft.com/office/drawing/2014/main" id="{5540FFF5-A9BF-4374-ADBF-5DDDAE1E0A98}"/>
              </a:ext>
            </a:extLst>
          </p:cNvPr>
          <p:cNvSpPr>
            <a:spLocks/>
          </p:cNvSpPr>
          <p:nvPr userDrawn="1"/>
        </p:nvSpPr>
        <p:spPr bwMode="auto">
          <a:xfrm>
            <a:off x="9122171" y="3845900"/>
            <a:ext cx="1737628" cy="2426819"/>
          </a:xfrm>
          <a:custGeom>
            <a:avLst/>
            <a:gdLst>
              <a:gd name="T0" fmla="*/ 11 w 542"/>
              <a:gd name="T1" fmla="*/ 757 h 757"/>
              <a:gd name="T2" fmla="*/ 0 w 542"/>
              <a:gd name="T3" fmla="*/ 745 h 757"/>
              <a:gd name="T4" fmla="*/ 0 w 542"/>
              <a:gd name="T5" fmla="*/ 11 h 757"/>
              <a:gd name="T6" fmla="*/ 11 w 542"/>
              <a:gd name="T7" fmla="*/ 0 h 757"/>
              <a:gd name="T8" fmla="*/ 531 w 542"/>
              <a:gd name="T9" fmla="*/ 0 h 757"/>
              <a:gd name="T10" fmla="*/ 542 w 542"/>
              <a:gd name="T11" fmla="*/ 11 h 757"/>
              <a:gd name="T12" fmla="*/ 542 w 542"/>
              <a:gd name="T13" fmla="*/ 745 h 757"/>
              <a:gd name="T14" fmla="*/ 531 w 542"/>
              <a:gd name="T15" fmla="*/ 757 h 757"/>
              <a:gd name="T16" fmla="*/ 11 w 542"/>
              <a:gd name="T17" fmla="*/ 757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2" h="757">
                <a:moveTo>
                  <a:pt x="11" y="757"/>
                </a:moveTo>
                <a:cubicBezTo>
                  <a:pt x="5" y="757"/>
                  <a:pt x="0" y="751"/>
                  <a:pt x="0" y="745"/>
                </a:cubicBezTo>
                <a:cubicBezTo>
                  <a:pt x="0" y="11"/>
                  <a:pt x="0" y="11"/>
                  <a:pt x="0" y="11"/>
                </a:cubicBezTo>
                <a:cubicBezTo>
                  <a:pt x="0" y="5"/>
                  <a:pt x="5" y="0"/>
                  <a:pt x="11" y="0"/>
                </a:cubicBezTo>
                <a:cubicBezTo>
                  <a:pt x="531" y="0"/>
                  <a:pt x="531" y="0"/>
                  <a:pt x="531" y="0"/>
                </a:cubicBezTo>
                <a:cubicBezTo>
                  <a:pt x="537" y="0"/>
                  <a:pt x="542" y="5"/>
                  <a:pt x="542" y="11"/>
                </a:cubicBezTo>
                <a:cubicBezTo>
                  <a:pt x="542" y="745"/>
                  <a:pt x="542" y="745"/>
                  <a:pt x="542" y="745"/>
                </a:cubicBezTo>
                <a:cubicBezTo>
                  <a:pt x="542" y="751"/>
                  <a:pt x="537" y="757"/>
                  <a:pt x="531" y="757"/>
                </a:cubicBezTo>
                <a:lnTo>
                  <a:pt x="11" y="75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61" name="Rectangle 7">
            <a:extLst>
              <a:ext uri="{FF2B5EF4-FFF2-40B4-BE49-F238E27FC236}">
                <a16:creationId xmlns:a16="http://schemas.microsoft.com/office/drawing/2014/main" id="{0323222A-AE7C-49E0-A983-03D71DB5A74C}"/>
              </a:ext>
            </a:extLst>
          </p:cNvPr>
          <p:cNvSpPr>
            <a:spLocks noChangeArrowheads="1"/>
          </p:cNvSpPr>
          <p:nvPr userDrawn="1"/>
        </p:nvSpPr>
        <p:spPr bwMode="auto">
          <a:xfrm>
            <a:off x="9163800" y="4128053"/>
            <a:ext cx="1658995" cy="1859431"/>
          </a:xfrm>
          <a:prstGeom prst="rect">
            <a:avLst/>
          </a:prstGeom>
          <a:solidFill>
            <a:srgbClr val="0431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grpSp>
        <p:nvGrpSpPr>
          <p:cNvPr id="62" name="Group 61">
            <a:extLst>
              <a:ext uri="{FF2B5EF4-FFF2-40B4-BE49-F238E27FC236}">
                <a16:creationId xmlns:a16="http://schemas.microsoft.com/office/drawing/2014/main" id="{9C71E136-8352-41BC-864C-756E43354BF5}"/>
              </a:ext>
            </a:extLst>
          </p:cNvPr>
          <p:cNvGrpSpPr/>
          <p:nvPr userDrawn="1"/>
        </p:nvGrpSpPr>
        <p:grpSpPr>
          <a:xfrm>
            <a:off x="9884598" y="4777928"/>
            <a:ext cx="496466" cy="496466"/>
            <a:chOff x="6020593" y="2009728"/>
            <a:chExt cx="511176" cy="511176"/>
          </a:xfrm>
        </p:grpSpPr>
        <p:grpSp>
          <p:nvGrpSpPr>
            <p:cNvPr id="63" name="Group 62">
              <a:extLst>
                <a:ext uri="{FF2B5EF4-FFF2-40B4-BE49-F238E27FC236}">
                  <a16:creationId xmlns:a16="http://schemas.microsoft.com/office/drawing/2014/main" id="{8DF0E26B-957F-4AF0-9557-166D3B4A590C}"/>
                </a:ext>
              </a:extLst>
            </p:cNvPr>
            <p:cNvGrpSpPr/>
            <p:nvPr/>
          </p:nvGrpSpPr>
          <p:grpSpPr>
            <a:xfrm>
              <a:off x="6275388" y="2021635"/>
              <a:ext cx="241300" cy="487363"/>
              <a:chOff x="6275388" y="2021634"/>
              <a:chExt cx="241300" cy="487363"/>
            </a:xfrm>
          </p:grpSpPr>
          <p:sp>
            <p:nvSpPr>
              <p:cNvPr id="65" name="Freeform 25">
                <a:extLst>
                  <a:ext uri="{FF2B5EF4-FFF2-40B4-BE49-F238E27FC236}">
                    <a16:creationId xmlns:a16="http://schemas.microsoft.com/office/drawing/2014/main" id="{120FBD1B-80B2-4749-9BB4-0A95CFBBD41F}"/>
                  </a:ext>
                </a:extLst>
              </p:cNvPr>
              <p:cNvSpPr>
                <a:spLocks/>
              </p:cNvSpPr>
              <p:nvPr/>
            </p:nvSpPr>
            <p:spPr bwMode="auto">
              <a:xfrm>
                <a:off x="6275388" y="2021634"/>
                <a:ext cx="241300" cy="487363"/>
              </a:xfrm>
              <a:custGeom>
                <a:avLst/>
                <a:gdLst>
                  <a:gd name="T0" fmla="*/ 0 w 73"/>
                  <a:gd name="T1" fmla="*/ 148 h 148"/>
                  <a:gd name="T2" fmla="*/ 0 w 73"/>
                  <a:gd name="T3" fmla="*/ 137 h 148"/>
                  <a:gd name="T4" fmla="*/ 63 w 73"/>
                  <a:gd name="T5" fmla="*/ 74 h 148"/>
                  <a:gd name="T6" fmla="*/ 0 w 73"/>
                  <a:gd name="T7" fmla="*/ 10 h 148"/>
                  <a:gd name="T8" fmla="*/ 0 w 73"/>
                  <a:gd name="T9" fmla="*/ 0 h 148"/>
                  <a:gd name="T10" fmla="*/ 73 w 73"/>
                  <a:gd name="T11" fmla="*/ 74 h 148"/>
                  <a:gd name="T12" fmla="*/ 0 w 73"/>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73" h="148">
                    <a:moveTo>
                      <a:pt x="0" y="148"/>
                    </a:moveTo>
                    <a:cubicBezTo>
                      <a:pt x="0" y="137"/>
                      <a:pt x="0" y="137"/>
                      <a:pt x="0" y="137"/>
                    </a:cubicBezTo>
                    <a:cubicBezTo>
                      <a:pt x="35" y="137"/>
                      <a:pt x="63" y="109"/>
                      <a:pt x="63" y="74"/>
                    </a:cubicBezTo>
                    <a:cubicBezTo>
                      <a:pt x="63" y="39"/>
                      <a:pt x="35" y="10"/>
                      <a:pt x="0" y="10"/>
                    </a:cubicBezTo>
                    <a:cubicBezTo>
                      <a:pt x="0" y="0"/>
                      <a:pt x="0" y="0"/>
                      <a:pt x="0" y="0"/>
                    </a:cubicBezTo>
                    <a:cubicBezTo>
                      <a:pt x="40" y="0"/>
                      <a:pt x="73" y="33"/>
                      <a:pt x="73" y="74"/>
                    </a:cubicBezTo>
                    <a:cubicBezTo>
                      <a:pt x="73" y="114"/>
                      <a:pt x="40" y="148"/>
                      <a:pt x="0" y="148"/>
                    </a:cubicBezTo>
                    <a:close/>
                  </a:path>
                </a:pathLst>
              </a:custGeom>
              <a:solidFill>
                <a:srgbClr val="344A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66" name="Freeform 26">
                <a:extLst>
                  <a:ext uri="{FF2B5EF4-FFF2-40B4-BE49-F238E27FC236}">
                    <a16:creationId xmlns:a16="http://schemas.microsoft.com/office/drawing/2014/main" id="{1FDD5615-5AF8-4009-A84D-8849FC3D4E97}"/>
                  </a:ext>
                </a:extLst>
              </p:cNvPr>
              <p:cNvSpPr>
                <a:spLocks/>
              </p:cNvSpPr>
              <p:nvPr/>
            </p:nvSpPr>
            <p:spPr bwMode="auto">
              <a:xfrm>
                <a:off x="6275388" y="2172447"/>
                <a:ext cx="92075" cy="182563"/>
              </a:xfrm>
              <a:custGeom>
                <a:avLst/>
                <a:gdLst>
                  <a:gd name="T0" fmla="*/ 0 w 28"/>
                  <a:gd name="T1" fmla="*/ 55 h 55"/>
                  <a:gd name="T2" fmla="*/ 0 w 28"/>
                  <a:gd name="T3" fmla="*/ 45 h 55"/>
                  <a:gd name="T4" fmla="*/ 18 w 28"/>
                  <a:gd name="T5" fmla="*/ 28 h 55"/>
                  <a:gd name="T6" fmla="*/ 0 w 28"/>
                  <a:gd name="T7" fmla="*/ 10 h 55"/>
                  <a:gd name="T8" fmla="*/ 0 w 28"/>
                  <a:gd name="T9" fmla="*/ 0 h 55"/>
                  <a:gd name="T10" fmla="*/ 28 w 28"/>
                  <a:gd name="T11" fmla="*/ 28 h 55"/>
                  <a:gd name="T12" fmla="*/ 0 w 28"/>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28" h="55">
                    <a:moveTo>
                      <a:pt x="0" y="55"/>
                    </a:moveTo>
                    <a:cubicBezTo>
                      <a:pt x="0" y="45"/>
                      <a:pt x="0" y="45"/>
                      <a:pt x="0" y="45"/>
                    </a:cubicBezTo>
                    <a:cubicBezTo>
                      <a:pt x="10" y="45"/>
                      <a:pt x="18" y="37"/>
                      <a:pt x="18" y="28"/>
                    </a:cubicBezTo>
                    <a:cubicBezTo>
                      <a:pt x="18" y="18"/>
                      <a:pt x="10" y="10"/>
                      <a:pt x="0" y="10"/>
                    </a:cubicBezTo>
                    <a:cubicBezTo>
                      <a:pt x="0" y="0"/>
                      <a:pt x="0" y="0"/>
                      <a:pt x="0" y="0"/>
                    </a:cubicBezTo>
                    <a:cubicBezTo>
                      <a:pt x="15" y="0"/>
                      <a:pt x="28" y="12"/>
                      <a:pt x="28" y="28"/>
                    </a:cubicBezTo>
                    <a:cubicBezTo>
                      <a:pt x="28" y="43"/>
                      <a:pt x="15" y="55"/>
                      <a:pt x="0" y="55"/>
                    </a:cubicBezTo>
                    <a:close/>
                  </a:path>
                </a:pathLst>
              </a:custGeom>
              <a:solidFill>
                <a:srgbClr val="9096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67" name="Freeform 27">
                <a:extLst>
                  <a:ext uri="{FF2B5EF4-FFF2-40B4-BE49-F238E27FC236}">
                    <a16:creationId xmlns:a16="http://schemas.microsoft.com/office/drawing/2014/main" id="{04F582C9-7778-416C-ACB1-7EDF133DF00A}"/>
                  </a:ext>
                </a:extLst>
              </p:cNvPr>
              <p:cNvSpPr>
                <a:spLocks/>
              </p:cNvSpPr>
              <p:nvPr/>
            </p:nvSpPr>
            <p:spPr bwMode="auto">
              <a:xfrm>
                <a:off x="6278563" y="2096247"/>
                <a:ext cx="165100" cy="333375"/>
              </a:xfrm>
              <a:custGeom>
                <a:avLst/>
                <a:gdLst>
                  <a:gd name="T0" fmla="*/ 0 w 50"/>
                  <a:gd name="T1" fmla="*/ 101 h 101"/>
                  <a:gd name="T2" fmla="*/ 0 w 50"/>
                  <a:gd name="T3" fmla="*/ 91 h 101"/>
                  <a:gd name="T4" fmla="*/ 40 w 50"/>
                  <a:gd name="T5" fmla="*/ 51 h 101"/>
                  <a:gd name="T6" fmla="*/ 0 w 50"/>
                  <a:gd name="T7" fmla="*/ 10 h 101"/>
                  <a:gd name="T8" fmla="*/ 0 w 50"/>
                  <a:gd name="T9" fmla="*/ 0 h 101"/>
                  <a:gd name="T10" fmla="*/ 50 w 50"/>
                  <a:gd name="T11" fmla="*/ 51 h 101"/>
                  <a:gd name="T12" fmla="*/ 0 w 50"/>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50" h="101">
                    <a:moveTo>
                      <a:pt x="0" y="101"/>
                    </a:moveTo>
                    <a:cubicBezTo>
                      <a:pt x="0" y="91"/>
                      <a:pt x="0" y="91"/>
                      <a:pt x="0" y="91"/>
                    </a:cubicBezTo>
                    <a:cubicBezTo>
                      <a:pt x="22" y="91"/>
                      <a:pt x="40" y="73"/>
                      <a:pt x="40" y="51"/>
                    </a:cubicBezTo>
                    <a:cubicBezTo>
                      <a:pt x="40" y="28"/>
                      <a:pt x="22" y="10"/>
                      <a:pt x="0" y="10"/>
                    </a:cubicBezTo>
                    <a:cubicBezTo>
                      <a:pt x="0" y="0"/>
                      <a:pt x="0" y="0"/>
                      <a:pt x="0" y="0"/>
                    </a:cubicBezTo>
                    <a:cubicBezTo>
                      <a:pt x="28" y="0"/>
                      <a:pt x="50" y="23"/>
                      <a:pt x="50" y="51"/>
                    </a:cubicBezTo>
                    <a:cubicBezTo>
                      <a:pt x="50" y="78"/>
                      <a:pt x="28" y="101"/>
                      <a:pt x="0" y="101"/>
                    </a:cubicBezTo>
                    <a:close/>
                  </a:path>
                </a:pathLst>
              </a:custGeom>
              <a:solidFill>
                <a:srgbClr val="606C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grpSp>
        <p:sp>
          <p:nvSpPr>
            <p:cNvPr id="64" name="Oval 63">
              <a:extLst>
                <a:ext uri="{FF2B5EF4-FFF2-40B4-BE49-F238E27FC236}">
                  <a16:creationId xmlns:a16="http://schemas.microsoft.com/office/drawing/2014/main" id="{64E38435-1FA7-42E9-BA1A-668E9C9CB149}"/>
                </a:ext>
              </a:extLst>
            </p:cNvPr>
            <p:cNvSpPr/>
            <p:nvPr/>
          </p:nvSpPr>
          <p:spPr>
            <a:xfrm>
              <a:off x="6020593" y="2009728"/>
              <a:ext cx="511176" cy="51117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8065"/>
              <a:endParaRPr lang="en-GB" sz="1748">
                <a:solidFill>
                  <a:prstClr val="white"/>
                </a:solidFill>
                <a:latin typeface="Calibri"/>
              </a:endParaRPr>
            </a:p>
          </p:txBody>
        </p:sp>
      </p:grpSp>
      <p:sp>
        <p:nvSpPr>
          <p:cNvPr id="68" name="Oval 6">
            <a:extLst>
              <a:ext uri="{FF2B5EF4-FFF2-40B4-BE49-F238E27FC236}">
                <a16:creationId xmlns:a16="http://schemas.microsoft.com/office/drawing/2014/main" id="{7BF7BAFA-B1F9-4306-97AE-F5E0AE4C339A}"/>
              </a:ext>
            </a:extLst>
          </p:cNvPr>
          <p:cNvSpPr>
            <a:spLocks noChangeArrowheads="1"/>
          </p:cNvSpPr>
          <p:nvPr userDrawn="1"/>
        </p:nvSpPr>
        <p:spPr bwMode="auto">
          <a:xfrm>
            <a:off x="9933167" y="6067658"/>
            <a:ext cx="121804" cy="121804"/>
          </a:xfrm>
          <a:prstGeom prst="ellipse">
            <a:avLst/>
          </a:pr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69" name="Line 8">
            <a:extLst>
              <a:ext uri="{FF2B5EF4-FFF2-40B4-BE49-F238E27FC236}">
                <a16:creationId xmlns:a16="http://schemas.microsoft.com/office/drawing/2014/main" id="{BCB61CFE-1684-4DE5-BEA3-B916117B70C2}"/>
              </a:ext>
            </a:extLst>
          </p:cNvPr>
          <p:cNvSpPr>
            <a:spLocks noChangeShapeType="1"/>
          </p:cNvSpPr>
          <p:nvPr userDrawn="1"/>
        </p:nvSpPr>
        <p:spPr bwMode="auto">
          <a:xfrm>
            <a:off x="9900789" y="3987747"/>
            <a:ext cx="180393" cy="0"/>
          </a:xfrm>
          <a:prstGeom prst="line">
            <a:avLst/>
          </a:prstGeom>
          <a:noFill/>
          <a:ln w="52388" cap="rnd">
            <a:solidFill>
              <a:srgbClr val="043145"/>
            </a:solidFill>
            <a:prstDash val="solid"/>
            <a:miter lim="800000"/>
            <a:headEnd/>
            <a:tailEnd/>
          </a:ln>
          <a:extLst>
            <a:ext uri="{909E8E84-426E-40DD-AFC4-6F175D3DCCD1}">
              <a14:hiddenFill xmlns:a14="http://schemas.microsoft.com/office/drawing/2010/main">
                <a:noFill/>
              </a14:hiddenFill>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70" name="Rectangle 9">
            <a:extLst>
              <a:ext uri="{FF2B5EF4-FFF2-40B4-BE49-F238E27FC236}">
                <a16:creationId xmlns:a16="http://schemas.microsoft.com/office/drawing/2014/main" id="{1543DEAE-A31F-4F9F-B2D0-871957E5AC17}"/>
              </a:ext>
            </a:extLst>
          </p:cNvPr>
          <p:cNvSpPr>
            <a:spLocks noChangeArrowheads="1"/>
          </p:cNvSpPr>
          <p:nvPr userDrawn="1"/>
        </p:nvSpPr>
        <p:spPr bwMode="auto">
          <a:xfrm>
            <a:off x="10761122" y="4750947"/>
            <a:ext cx="901963" cy="1583446"/>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71" name="Freeform 10">
            <a:extLst>
              <a:ext uri="{FF2B5EF4-FFF2-40B4-BE49-F238E27FC236}">
                <a16:creationId xmlns:a16="http://schemas.microsoft.com/office/drawing/2014/main" id="{3D65FE75-32CB-4783-A7BE-1D60BA60C086}"/>
              </a:ext>
            </a:extLst>
          </p:cNvPr>
          <p:cNvSpPr>
            <a:spLocks noEditPoints="1"/>
          </p:cNvSpPr>
          <p:nvPr userDrawn="1"/>
        </p:nvSpPr>
        <p:spPr bwMode="auto">
          <a:xfrm>
            <a:off x="10671697" y="4659979"/>
            <a:ext cx="1080814" cy="1763838"/>
          </a:xfrm>
          <a:custGeom>
            <a:avLst/>
            <a:gdLst>
              <a:gd name="T0" fmla="*/ 309 w 337"/>
              <a:gd name="T1" fmla="*/ 550 h 550"/>
              <a:gd name="T2" fmla="*/ 28 w 337"/>
              <a:gd name="T3" fmla="*/ 550 h 550"/>
              <a:gd name="T4" fmla="*/ 0 w 337"/>
              <a:gd name="T5" fmla="*/ 522 h 550"/>
              <a:gd name="T6" fmla="*/ 0 w 337"/>
              <a:gd name="T7" fmla="*/ 28 h 550"/>
              <a:gd name="T8" fmla="*/ 28 w 337"/>
              <a:gd name="T9" fmla="*/ 0 h 550"/>
              <a:gd name="T10" fmla="*/ 309 w 337"/>
              <a:gd name="T11" fmla="*/ 0 h 550"/>
              <a:gd name="T12" fmla="*/ 337 w 337"/>
              <a:gd name="T13" fmla="*/ 28 h 550"/>
              <a:gd name="T14" fmla="*/ 337 w 337"/>
              <a:gd name="T15" fmla="*/ 522 h 550"/>
              <a:gd name="T16" fmla="*/ 309 w 337"/>
              <a:gd name="T17" fmla="*/ 550 h 550"/>
              <a:gd name="T18" fmla="*/ 56 w 337"/>
              <a:gd name="T19" fmla="*/ 494 h 550"/>
              <a:gd name="T20" fmla="*/ 281 w 337"/>
              <a:gd name="T21" fmla="*/ 494 h 550"/>
              <a:gd name="T22" fmla="*/ 281 w 337"/>
              <a:gd name="T23" fmla="*/ 56 h 550"/>
              <a:gd name="T24" fmla="*/ 56 w 337"/>
              <a:gd name="T25" fmla="*/ 56 h 550"/>
              <a:gd name="T26" fmla="*/ 56 w 337"/>
              <a:gd name="T27" fmla="*/ 49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7" h="550">
                <a:moveTo>
                  <a:pt x="309" y="550"/>
                </a:moveTo>
                <a:cubicBezTo>
                  <a:pt x="28" y="550"/>
                  <a:pt x="28" y="550"/>
                  <a:pt x="28" y="550"/>
                </a:cubicBezTo>
                <a:cubicBezTo>
                  <a:pt x="12" y="550"/>
                  <a:pt x="0" y="538"/>
                  <a:pt x="0" y="522"/>
                </a:cubicBezTo>
                <a:cubicBezTo>
                  <a:pt x="0" y="28"/>
                  <a:pt x="0" y="28"/>
                  <a:pt x="0" y="28"/>
                </a:cubicBezTo>
                <a:cubicBezTo>
                  <a:pt x="0" y="13"/>
                  <a:pt x="12" y="0"/>
                  <a:pt x="28" y="0"/>
                </a:cubicBezTo>
                <a:cubicBezTo>
                  <a:pt x="309" y="0"/>
                  <a:pt x="309" y="0"/>
                  <a:pt x="309" y="0"/>
                </a:cubicBezTo>
                <a:cubicBezTo>
                  <a:pt x="325" y="0"/>
                  <a:pt x="337" y="13"/>
                  <a:pt x="337" y="28"/>
                </a:cubicBezTo>
                <a:cubicBezTo>
                  <a:pt x="337" y="522"/>
                  <a:pt x="337" y="522"/>
                  <a:pt x="337" y="522"/>
                </a:cubicBezTo>
                <a:cubicBezTo>
                  <a:pt x="337" y="538"/>
                  <a:pt x="325" y="550"/>
                  <a:pt x="309" y="550"/>
                </a:cubicBezTo>
                <a:close/>
                <a:moveTo>
                  <a:pt x="56" y="494"/>
                </a:moveTo>
                <a:cubicBezTo>
                  <a:pt x="281" y="494"/>
                  <a:pt x="281" y="494"/>
                  <a:pt x="281" y="494"/>
                </a:cubicBezTo>
                <a:cubicBezTo>
                  <a:pt x="281" y="56"/>
                  <a:pt x="281" y="56"/>
                  <a:pt x="281" y="56"/>
                </a:cubicBezTo>
                <a:cubicBezTo>
                  <a:pt x="56" y="56"/>
                  <a:pt x="56" y="56"/>
                  <a:pt x="56" y="56"/>
                </a:cubicBezTo>
                <a:lnTo>
                  <a:pt x="56" y="494"/>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72" name="Rectangle 11">
            <a:extLst>
              <a:ext uri="{FF2B5EF4-FFF2-40B4-BE49-F238E27FC236}">
                <a16:creationId xmlns:a16="http://schemas.microsoft.com/office/drawing/2014/main" id="{CFEA9807-A205-4D89-BBAE-DDB1EA0D7F92}"/>
              </a:ext>
            </a:extLst>
          </p:cNvPr>
          <p:cNvSpPr>
            <a:spLocks noChangeArrowheads="1"/>
          </p:cNvSpPr>
          <p:nvPr userDrawn="1"/>
        </p:nvSpPr>
        <p:spPr bwMode="auto">
          <a:xfrm>
            <a:off x="10761123" y="4840372"/>
            <a:ext cx="905047" cy="1214951"/>
          </a:xfrm>
          <a:prstGeom prst="rect">
            <a:avLst/>
          </a:prstGeom>
          <a:solidFill>
            <a:srgbClr val="0431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73" name="Oval 12">
            <a:extLst>
              <a:ext uri="{FF2B5EF4-FFF2-40B4-BE49-F238E27FC236}">
                <a16:creationId xmlns:a16="http://schemas.microsoft.com/office/drawing/2014/main" id="{CFCB15EB-BBAD-4C7B-A98C-5501CCC40180}"/>
              </a:ext>
            </a:extLst>
          </p:cNvPr>
          <p:cNvSpPr>
            <a:spLocks noChangeArrowheads="1"/>
          </p:cNvSpPr>
          <p:nvPr userDrawn="1"/>
        </p:nvSpPr>
        <p:spPr bwMode="auto">
          <a:xfrm>
            <a:off x="11135783" y="6170960"/>
            <a:ext cx="148014" cy="14647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74" name="Freeform 13">
            <a:extLst>
              <a:ext uri="{FF2B5EF4-FFF2-40B4-BE49-F238E27FC236}">
                <a16:creationId xmlns:a16="http://schemas.microsoft.com/office/drawing/2014/main" id="{D30D0249-96D2-4A73-A8E2-7CC265B039E9}"/>
              </a:ext>
            </a:extLst>
          </p:cNvPr>
          <p:cNvSpPr>
            <a:spLocks noEditPoints="1"/>
          </p:cNvSpPr>
          <p:nvPr userDrawn="1"/>
        </p:nvSpPr>
        <p:spPr bwMode="auto">
          <a:xfrm>
            <a:off x="11174329" y="6206422"/>
            <a:ext cx="74007" cy="77091"/>
          </a:xfrm>
          <a:custGeom>
            <a:avLst/>
            <a:gdLst>
              <a:gd name="T0" fmla="*/ 36 w 48"/>
              <a:gd name="T1" fmla="*/ 12 h 50"/>
              <a:gd name="T2" fmla="*/ 36 w 48"/>
              <a:gd name="T3" fmla="*/ 37 h 50"/>
              <a:gd name="T4" fmla="*/ 13 w 48"/>
              <a:gd name="T5" fmla="*/ 37 h 50"/>
              <a:gd name="T6" fmla="*/ 13 w 48"/>
              <a:gd name="T7" fmla="*/ 12 h 50"/>
              <a:gd name="T8" fmla="*/ 36 w 48"/>
              <a:gd name="T9" fmla="*/ 12 h 50"/>
              <a:gd name="T10" fmla="*/ 48 w 48"/>
              <a:gd name="T11" fmla="*/ 0 h 50"/>
              <a:gd name="T12" fmla="*/ 0 w 48"/>
              <a:gd name="T13" fmla="*/ 0 h 50"/>
              <a:gd name="T14" fmla="*/ 0 w 48"/>
              <a:gd name="T15" fmla="*/ 50 h 50"/>
              <a:gd name="T16" fmla="*/ 48 w 48"/>
              <a:gd name="T17" fmla="*/ 50 h 50"/>
              <a:gd name="T18" fmla="*/ 48 w 48"/>
              <a:gd name="T19" fmla="*/ 0 h 50"/>
              <a:gd name="T20" fmla="*/ 48 w 48"/>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50">
                <a:moveTo>
                  <a:pt x="36" y="12"/>
                </a:moveTo>
                <a:lnTo>
                  <a:pt x="36" y="37"/>
                </a:lnTo>
                <a:lnTo>
                  <a:pt x="13" y="37"/>
                </a:lnTo>
                <a:lnTo>
                  <a:pt x="13" y="12"/>
                </a:lnTo>
                <a:lnTo>
                  <a:pt x="36" y="12"/>
                </a:lnTo>
                <a:close/>
                <a:moveTo>
                  <a:pt x="48" y="0"/>
                </a:moveTo>
                <a:lnTo>
                  <a:pt x="0" y="0"/>
                </a:lnTo>
                <a:lnTo>
                  <a:pt x="0" y="50"/>
                </a:lnTo>
                <a:lnTo>
                  <a:pt x="48" y="50"/>
                </a:lnTo>
                <a:lnTo>
                  <a:pt x="48" y="0"/>
                </a:lnTo>
                <a:lnTo>
                  <a:pt x="48" y="0"/>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75" name="Freeform 14">
            <a:extLst>
              <a:ext uri="{FF2B5EF4-FFF2-40B4-BE49-F238E27FC236}">
                <a16:creationId xmlns:a16="http://schemas.microsoft.com/office/drawing/2014/main" id="{AD104258-8887-4C86-AB37-EF41EA299FD5}"/>
              </a:ext>
            </a:extLst>
          </p:cNvPr>
          <p:cNvSpPr>
            <a:spLocks noEditPoints="1"/>
          </p:cNvSpPr>
          <p:nvPr userDrawn="1"/>
        </p:nvSpPr>
        <p:spPr bwMode="auto">
          <a:xfrm>
            <a:off x="11174329" y="6206422"/>
            <a:ext cx="74007" cy="77091"/>
          </a:xfrm>
          <a:custGeom>
            <a:avLst/>
            <a:gdLst>
              <a:gd name="T0" fmla="*/ 36 w 48"/>
              <a:gd name="T1" fmla="*/ 12 h 50"/>
              <a:gd name="T2" fmla="*/ 36 w 48"/>
              <a:gd name="T3" fmla="*/ 37 h 50"/>
              <a:gd name="T4" fmla="*/ 13 w 48"/>
              <a:gd name="T5" fmla="*/ 37 h 50"/>
              <a:gd name="T6" fmla="*/ 13 w 48"/>
              <a:gd name="T7" fmla="*/ 12 h 50"/>
              <a:gd name="T8" fmla="*/ 36 w 48"/>
              <a:gd name="T9" fmla="*/ 12 h 50"/>
              <a:gd name="T10" fmla="*/ 48 w 48"/>
              <a:gd name="T11" fmla="*/ 0 h 50"/>
              <a:gd name="T12" fmla="*/ 0 w 48"/>
              <a:gd name="T13" fmla="*/ 0 h 50"/>
              <a:gd name="T14" fmla="*/ 0 w 48"/>
              <a:gd name="T15" fmla="*/ 50 h 50"/>
              <a:gd name="T16" fmla="*/ 48 w 48"/>
              <a:gd name="T17" fmla="*/ 50 h 50"/>
              <a:gd name="T18" fmla="*/ 48 w 48"/>
              <a:gd name="T19" fmla="*/ 0 h 50"/>
              <a:gd name="T20" fmla="*/ 48 w 48"/>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50">
                <a:moveTo>
                  <a:pt x="36" y="12"/>
                </a:moveTo>
                <a:lnTo>
                  <a:pt x="36" y="37"/>
                </a:lnTo>
                <a:lnTo>
                  <a:pt x="13" y="37"/>
                </a:lnTo>
                <a:lnTo>
                  <a:pt x="13" y="12"/>
                </a:lnTo>
                <a:lnTo>
                  <a:pt x="36" y="12"/>
                </a:lnTo>
                <a:moveTo>
                  <a:pt x="48" y="0"/>
                </a:moveTo>
                <a:lnTo>
                  <a:pt x="0" y="0"/>
                </a:lnTo>
                <a:lnTo>
                  <a:pt x="0" y="50"/>
                </a:lnTo>
                <a:lnTo>
                  <a:pt x="48" y="50"/>
                </a:lnTo>
                <a:lnTo>
                  <a:pt x="48" y="0"/>
                </a:lnTo>
                <a:lnTo>
                  <a:pt x="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76" name="Line 15">
            <a:extLst>
              <a:ext uri="{FF2B5EF4-FFF2-40B4-BE49-F238E27FC236}">
                <a16:creationId xmlns:a16="http://schemas.microsoft.com/office/drawing/2014/main" id="{B670C82F-6329-4BED-B864-EA2DA74A76BB}"/>
              </a:ext>
            </a:extLst>
          </p:cNvPr>
          <p:cNvSpPr>
            <a:spLocks noChangeShapeType="1"/>
          </p:cNvSpPr>
          <p:nvPr userDrawn="1"/>
        </p:nvSpPr>
        <p:spPr bwMode="auto">
          <a:xfrm>
            <a:off x="11161995" y="4750947"/>
            <a:ext cx="109469" cy="0"/>
          </a:xfrm>
          <a:prstGeom prst="line">
            <a:avLst/>
          </a:prstGeom>
          <a:noFill/>
          <a:ln w="52388" cap="rnd">
            <a:solidFill>
              <a:srgbClr val="043145"/>
            </a:solidFill>
            <a:prstDash val="solid"/>
            <a:miter lim="800000"/>
            <a:headEnd/>
            <a:tailEnd/>
          </a:ln>
          <a:extLst>
            <a:ext uri="{909E8E84-426E-40DD-AFC4-6F175D3DCCD1}">
              <a14:hiddenFill xmlns:a14="http://schemas.microsoft.com/office/drawing/2010/main">
                <a:noFill/>
              </a14:hiddenFill>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77" name="Freeform 16">
            <a:extLst>
              <a:ext uri="{FF2B5EF4-FFF2-40B4-BE49-F238E27FC236}">
                <a16:creationId xmlns:a16="http://schemas.microsoft.com/office/drawing/2014/main" id="{E26EB816-E9BC-4B72-A488-C9B54DAAFA35}"/>
              </a:ext>
            </a:extLst>
          </p:cNvPr>
          <p:cNvSpPr>
            <a:spLocks/>
          </p:cNvSpPr>
          <p:nvPr userDrawn="1"/>
        </p:nvSpPr>
        <p:spPr bwMode="auto">
          <a:xfrm>
            <a:off x="8816891" y="5000721"/>
            <a:ext cx="98676" cy="47797"/>
          </a:xfrm>
          <a:custGeom>
            <a:avLst/>
            <a:gdLst>
              <a:gd name="T0" fmla="*/ 23 w 31"/>
              <a:gd name="T1" fmla="*/ 15 h 15"/>
              <a:gd name="T2" fmla="*/ 8 w 31"/>
              <a:gd name="T3" fmla="*/ 15 h 15"/>
              <a:gd name="T4" fmla="*/ 0 w 31"/>
              <a:gd name="T5" fmla="*/ 8 h 15"/>
              <a:gd name="T6" fmla="*/ 8 w 31"/>
              <a:gd name="T7" fmla="*/ 0 h 15"/>
              <a:gd name="T8" fmla="*/ 23 w 31"/>
              <a:gd name="T9" fmla="*/ 0 h 15"/>
              <a:gd name="T10" fmla="*/ 31 w 31"/>
              <a:gd name="T11" fmla="*/ 8 h 15"/>
              <a:gd name="T12" fmla="*/ 23 w 31"/>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31" h="15">
                <a:moveTo>
                  <a:pt x="23" y="15"/>
                </a:moveTo>
                <a:cubicBezTo>
                  <a:pt x="8" y="15"/>
                  <a:pt x="8" y="15"/>
                  <a:pt x="8" y="15"/>
                </a:cubicBezTo>
                <a:cubicBezTo>
                  <a:pt x="4" y="15"/>
                  <a:pt x="0" y="12"/>
                  <a:pt x="0" y="8"/>
                </a:cubicBezTo>
                <a:cubicBezTo>
                  <a:pt x="0" y="4"/>
                  <a:pt x="4" y="0"/>
                  <a:pt x="8" y="0"/>
                </a:cubicBezTo>
                <a:cubicBezTo>
                  <a:pt x="23" y="0"/>
                  <a:pt x="23" y="0"/>
                  <a:pt x="23" y="0"/>
                </a:cubicBezTo>
                <a:cubicBezTo>
                  <a:pt x="27" y="0"/>
                  <a:pt x="31" y="4"/>
                  <a:pt x="31" y="8"/>
                </a:cubicBezTo>
                <a:cubicBezTo>
                  <a:pt x="31" y="12"/>
                  <a:pt x="27" y="15"/>
                  <a:pt x="23" y="15"/>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78" name="Freeform 17">
            <a:extLst>
              <a:ext uri="{FF2B5EF4-FFF2-40B4-BE49-F238E27FC236}">
                <a16:creationId xmlns:a16="http://schemas.microsoft.com/office/drawing/2014/main" id="{AD7D4474-F4C3-4F40-BA72-D4BA7873115E}"/>
              </a:ext>
            </a:extLst>
          </p:cNvPr>
          <p:cNvSpPr>
            <a:spLocks/>
          </p:cNvSpPr>
          <p:nvPr userDrawn="1"/>
        </p:nvSpPr>
        <p:spPr bwMode="auto">
          <a:xfrm>
            <a:off x="8422186" y="4945216"/>
            <a:ext cx="888086" cy="1478603"/>
          </a:xfrm>
          <a:custGeom>
            <a:avLst/>
            <a:gdLst>
              <a:gd name="T0" fmla="*/ 254 w 277"/>
              <a:gd name="T1" fmla="*/ 0 h 461"/>
              <a:gd name="T2" fmla="*/ 24 w 277"/>
              <a:gd name="T3" fmla="*/ 0 h 461"/>
              <a:gd name="T4" fmla="*/ 0 w 277"/>
              <a:gd name="T5" fmla="*/ 23 h 461"/>
              <a:gd name="T6" fmla="*/ 0 w 277"/>
              <a:gd name="T7" fmla="*/ 438 h 461"/>
              <a:gd name="T8" fmla="*/ 24 w 277"/>
              <a:gd name="T9" fmla="*/ 461 h 461"/>
              <a:gd name="T10" fmla="*/ 254 w 277"/>
              <a:gd name="T11" fmla="*/ 461 h 461"/>
              <a:gd name="T12" fmla="*/ 277 w 277"/>
              <a:gd name="T13" fmla="*/ 438 h 461"/>
              <a:gd name="T14" fmla="*/ 277 w 277"/>
              <a:gd name="T15" fmla="*/ 23 h 461"/>
              <a:gd name="T16" fmla="*/ 254 w 277"/>
              <a:gd name="T17"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7" h="461">
                <a:moveTo>
                  <a:pt x="254" y="0"/>
                </a:moveTo>
                <a:cubicBezTo>
                  <a:pt x="24" y="0"/>
                  <a:pt x="24" y="0"/>
                  <a:pt x="24" y="0"/>
                </a:cubicBezTo>
                <a:cubicBezTo>
                  <a:pt x="11" y="0"/>
                  <a:pt x="0" y="11"/>
                  <a:pt x="0" y="23"/>
                </a:cubicBezTo>
                <a:cubicBezTo>
                  <a:pt x="0" y="438"/>
                  <a:pt x="0" y="438"/>
                  <a:pt x="0" y="438"/>
                </a:cubicBezTo>
                <a:cubicBezTo>
                  <a:pt x="0" y="451"/>
                  <a:pt x="11" y="461"/>
                  <a:pt x="24" y="461"/>
                </a:cubicBezTo>
                <a:cubicBezTo>
                  <a:pt x="254" y="461"/>
                  <a:pt x="254" y="461"/>
                  <a:pt x="254" y="461"/>
                </a:cubicBezTo>
                <a:cubicBezTo>
                  <a:pt x="267" y="461"/>
                  <a:pt x="277" y="451"/>
                  <a:pt x="277" y="438"/>
                </a:cubicBezTo>
                <a:cubicBezTo>
                  <a:pt x="277" y="23"/>
                  <a:pt x="277" y="23"/>
                  <a:pt x="277" y="23"/>
                </a:cubicBezTo>
                <a:cubicBezTo>
                  <a:pt x="277" y="11"/>
                  <a:pt x="267" y="0"/>
                  <a:pt x="254" y="0"/>
                </a:cubicBez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79" name="Rectangle 18">
            <a:extLst>
              <a:ext uri="{FF2B5EF4-FFF2-40B4-BE49-F238E27FC236}">
                <a16:creationId xmlns:a16="http://schemas.microsoft.com/office/drawing/2014/main" id="{E5460164-234F-4E77-BFE4-35E7D8ABFECA}"/>
              </a:ext>
            </a:extLst>
          </p:cNvPr>
          <p:cNvSpPr>
            <a:spLocks noChangeArrowheads="1"/>
          </p:cNvSpPr>
          <p:nvPr userDrawn="1"/>
        </p:nvSpPr>
        <p:spPr bwMode="auto">
          <a:xfrm>
            <a:off x="8499278" y="5093230"/>
            <a:ext cx="736988" cy="994472"/>
          </a:xfrm>
          <a:prstGeom prst="rect">
            <a:avLst/>
          </a:prstGeom>
          <a:noFill/>
          <a:ln w="12700" cap="flat">
            <a:solidFill>
              <a:srgbClr val="B2B2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80" name="Rectangle 19">
            <a:extLst>
              <a:ext uri="{FF2B5EF4-FFF2-40B4-BE49-F238E27FC236}">
                <a16:creationId xmlns:a16="http://schemas.microsoft.com/office/drawing/2014/main" id="{48C85673-097D-4BB7-83C1-BDCBD13462A2}"/>
              </a:ext>
            </a:extLst>
          </p:cNvPr>
          <p:cNvSpPr>
            <a:spLocks noChangeArrowheads="1"/>
          </p:cNvSpPr>
          <p:nvPr userDrawn="1"/>
        </p:nvSpPr>
        <p:spPr bwMode="auto">
          <a:xfrm>
            <a:off x="8499277" y="5096314"/>
            <a:ext cx="733905" cy="991389"/>
          </a:xfrm>
          <a:prstGeom prst="rect">
            <a:avLst/>
          </a:prstGeom>
          <a:solidFill>
            <a:srgbClr val="0431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81" name="Rectangle 20">
            <a:extLst>
              <a:ext uri="{FF2B5EF4-FFF2-40B4-BE49-F238E27FC236}">
                <a16:creationId xmlns:a16="http://schemas.microsoft.com/office/drawing/2014/main" id="{C647C80C-710D-4C3F-AFFA-6DC9E55CF3B8}"/>
              </a:ext>
            </a:extLst>
          </p:cNvPr>
          <p:cNvSpPr>
            <a:spLocks noChangeArrowheads="1"/>
          </p:cNvSpPr>
          <p:nvPr userDrawn="1"/>
        </p:nvSpPr>
        <p:spPr bwMode="auto">
          <a:xfrm>
            <a:off x="8796849" y="6206421"/>
            <a:ext cx="132596" cy="131055"/>
          </a:xfrm>
          <a:prstGeom prst="ellipse">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82" name="Freeform 21">
            <a:extLst>
              <a:ext uri="{FF2B5EF4-FFF2-40B4-BE49-F238E27FC236}">
                <a16:creationId xmlns:a16="http://schemas.microsoft.com/office/drawing/2014/main" id="{F677933D-1DB5-47DA-80C3-EBD4BCBD7B8F}"/>
              </a:ext>
            </a:extLst>
          </p:cNvPr>
          <p:cNvSpPr>
            <a:spLocks noEditPoints="1"/>
          </p:cNvSpPr>
          <p:nvPr userDrawn="1"/>
        </p:nvSpPr>
        <p:spPr bwMode="auto">
          <a:xfrm>
            <a:off x="8826142" y="6234174"/>
            <a:ext cx="74007" cy="74007"/>
          </a:xfrm>
          <a:custGeom>
            <a:avLst/>
            <a:gdLst>
              <a:gd name="T0" fmla="*/ 35 w 48"/>
              <a:gd name="T1" fmla="*/ 36 h 48"/>
              <a:gd name="T2" fmla="*/ 13 w 48"/>
              <a:gd name="T3" fmla="*/ 36 h 48"/>
              <a:gd name="T4" fmla="*/ 13 w 48"/>
              <a:gd name="T5" fmla="*/ 13 h 48"/>
              <a:gd name="T6" fmla="*/ 35 w 48"/>
              <a:gd name="T7" fmla="*/ 13 h 48"/>
              <a:gd name="T8" fmla="*/ 35 w 48"/>
              <a:gd name="T9" fmla="*/ 36 h 48"/>
              <a:gd name="T10" fmla="*/ 48 w 48"/>
              <a:gd name="T11" fmla="*/ 0 h 48"/>
              <a:gd name="T12" fmla="*/ 0 w 48"/>
              <a:gd name="T13" fmla="*/ 0 h 48"/>
              <a:gd name="T14" fmla="*/ 0 w 48"/>
              <a:gd name="T15" fmla="*/ 48 h 48"/>
              <a:gd name="T16" fmla="*/ 48 w 48"/>
              <a:gd name="T17" fmla="*/ 48 h 48"/>
              <a:gd name="T18" fmla="*/ 48 w 48"/>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35" y="36"/>
                </a:moveTo>
                <a:lnTo>
                  <a:pt x="13" y="36"/>
                </a:lnTo>
                <a:lnTo>
                  <a:pt x="13" y="13"/>
                </a:lnTo>
                <a:lnTo>
                  <a:pt x="35" y="13"/>
                </a:lnTo>
                <a:lnTo>
                  <a:pt x="35" y="36"/>
                </a:lnTo>
                <a:close/>
                <a:moveTo>
                  <a:pt x="48" y="0"/>
                </a:moveTo>
                <a:lnTo>
                  <a:pt x="0" y="0"/>
                </a:lnTo>
                <a:lnTo>
                  <a:pt x="0" y="48"/>
                </a:lnTo>
                <a:lnTo>
                  <a:pt x="48" y="48"/>
                </a:lnTo>
                <a:lnTo>
                  <a:pt x="48" y="0"/>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83" name="Oval 22">
            <a:extLst>
              <a:ext uri="{FF2B5EF4-FFF2-40B4-BE49-F238E27FC236}">
                <a16:creationId xmlns:a16="http://schemas.microsoft.com/office/drawing/2014/main" id="{0D0F4439-5AA9-4182-9617-0CD66B95245C}"/>
              </a:ext>
            </a:extLst>
          </p:cNvPr>
          <p:cNvSpPr>
            <a:spLocks noChangeArrowheads="1"/>
          </p:cNvSpPr>
          <p:nvPr userDrawn="1"/>
        </p:nvSpPr>
        <p:spPr bwMode="auto">
          <a:xfrm>
            <a:off x="8642667" y="6218757"/>
            <a:ext cx="109469" cy="10946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84" name="Oval 23">
            <a:extLst>
              <a:ext uri="{FF2B5EF4-FFF2-40B4-BE49-F238E27FC236}">
                <a16:creationId xmlns:a16="http://schemas.microsoft.com/office/drawing/2014/main" id="{2C82FD41-46CF-4515-A2D1-D35E62B3A377}"/>
              </a:ext>
            </a:extLst>
          </p:cNvPr>
          <p:cNvSpPr>
            <a:spLocks noChangeArrowheads="1"/>
          </p:cNvSpPr>
          <p:nvPr userDrawn="1"/>
        </p:nvSpPr>
        <p:spPr bwMode="auto">
          <a:xfrm>
            <a:off x="8971074" y="6218757"/>
            <a:ext cx="109469" cy="10946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85" name="Freeform 24">
            <a:extLst>
              <a:ext uri="{FF2B5EF4-FFF2-40B4-BE49-F238E27FC236}">
                <a16:creationId xmlns:a16="http://schemas.microsoft.com/office/drawing/2014/main" id="{616F4737-179A-4824-9623-4033C0334ABC}"/>
              </a:ext>
            </a:extLst>
          </p:cNvPr>
          <p:cNvSpPr>
            <a:spLocks/>
          </p:cNvSpPr>
          <p:nvPr userDrawn="1"/>
        </p:nvSpPr>
        <p:spPr bwMode="auto">
          <a:xfrm>
            <a:off x="9677225" y="4775616"/>
            <a:ext cx="390080" cy="501091"/>
          </a:xfrm>
          <a:custGeom>
            <a:avLst/>
            <a:gdLst>
              <a:gd name="T0" fmla="*/ 172 w 253"/>
              <a:gd name="T1" fmla="*/ 244 h 325"/>
              <a:gd name="T2" fmla="*/ 0 w 253"/>
              <a:gd name="T3" fmla="*/ 244 h 325"/>
              <a:gd name="T4" fmla="*/ 0 w 253"/>
              <a:gd name="T5" fmla="*/ 77 h 325"/>
              <a:gd name="T6" fmla="*/ 172 w 253"/>
              <a:gd name="T7" fmla="*/ 77 h 325"/>
              <a:gd name="T8" fmla="*/ 253 w 253"/>
              <a:gd name="T9" fmla="*/ 0 h 325"/>
              <a:gd name="T10" fmla="*/ 253 w 253"/>
              <a:gd name="T11" fmla="*/ 325 h 325"/>
              <a:gd name="T12" fmla="*/ 172 w 253"/>
              <a:gd name="T13" fmla="*/ 244 h 325"/>
            </a:gdLst>
            <a:ahLst/>
            <a:cxnLst>
              <a:cxn ang="0">
                <a:pos x="T0" y="T1"/>
              </a:cxn>
              <a:cxn ang="0">
                <a:pos x="T2" y="T3"/>
              </a:cxn>
              <a:cxn ang="0">
                <a:pos x="T4" y="T5"/>
              </a:cxn>
              <a:cxn ang="0">
                <a:pos x="T6" y="T7"/>
              </a:cxn>
              <a:cxn ang="0">
                <a:pos x="T8" y="T9"/>
              </a:cxn>
              <a:cxn ang="0">
                <a:pos x="T10" y="T11"/>
              </a:cxn>
              <a:cxn ang="0">
                <a:pos x="T12" y="T13"/>
              </a:cxn>
            </a:cxnLst>
            <a:rect l="0" t="0" r="r" b="b"/>
            <a:pathLst>
              <a:path w="253" h="325">
                <a:moveTo>
                  <a:pt x="172" y="244"/>
                </a:moveTo>
                <a:lnTo>
                  <a:pt x="0" y="244"/>
                </a:lnTo>
                <a:lnTo>
                  <a:pt x="0" y="77"/>
                </a:lnTo>
                <a:lnTo>
                  <a:pt x="172" y="77"/>
                </a:lnTo>
                <a:lnTo>
                  <a:pt x="253" y="0"/>
                </a:lnTo>
                <a:lnTo>
                  <a:pt x="253" y="325"/>
                </a:lnTo>
                <a:lnTo>
                  <a:pt x="172"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86" name="Freeform 28">
            <a:extLst>
              <a:ext uri="{FF2B5EF4-FFF2-40B4-BE49-F238E27FC236}">
                <a16:creationId xmlns:a16="http://schemas.microsoft.com/office/drawing/2014/main" id="{43FBFF0E-35D8-4136-9292-07A828C009AF}"/>
              </a:ext>
            </a:extLst>
          </p:cNvPr>
          <p:cNvSpPr>
            <a:spLocks/>
          </p:cNvSpPr>
          <p:nvPr userDrawn="1"/>
        </p:nvSpPr>
        <p:spPr bwMode="auto">
          <a:xfrm>
            <a:off x="8681212" y="5461724"/>
            <a:ext cx="218938" cy="282153"/>
          </a:xfrm>
          <a:custGeom>
            <a:avLst/>
            <a:gdLst>
              <a:gd name="T0" fmla="*/ 96 w 142"/>
              <a:gd name="T1" fmla="*/ 137 h 183"/>
              <a:gd name="T2" fmla="*/ 0 w 142"/>
              <a:gd name="T3" fmla="*/ 137 h 183"/>
              <a:gd name="T4" fmla="*/ 0 w 142"/>
              <a:gd name="T5" fmla="*/ 44 h 183"/>
              <a:gd name="T6" fmla="*/ 96 w 142"/>
              <a:gd name="T7" fmla="*/ 44 h 183"/>
              <a:gd name="T8" fmla="*/ 142 w 142"/>
              <a:gd name="T9" fmla="*/ 0 h 183"/>
              <a:gd name="T10" fmla="*/ 142 w 142"/>
              <a:gd name="T11" fmla="*/ 183 h 183"/>
              <a:gd name="T12" fmla="*/ 96 w 142"/>
              <a:gd name="T13" fmla="*/ 137 h 183"/>
            </a:gdLst>
            <a:ahLst/>
            <a:cxnLst>
              <a:cxn ang="0">
                <a:pos x="T0" y="T1"/>
              </a:cxn>
              <a:cxn ang="0">
                <a:pos x="T2" y="T3"/>
              </a:cxn>
              <a:cxn ang="0">
                <a:pos x="T4" y="T5"/>
              </a:cxn>
              <a:cxn ang="0">
                <a:pos x="T6" y="T7"/>
              </a:cxn>
              <a:cxn ang="0">
                <a:pos x="T8" y="T9"/>
              </a:cxn>
              <a:cxn ang="0">
                <a:pos x="T10" y="T11"/>
              </a:cxn>
              <a:cxn ang="0">
                <a:pos x="T12" y="T13"/>
              </a:cxn>
            </a:cxnLst>
            <a:rect l="0" t="0" r="r" b="b"/>
            <a:pathLst>
              <a:path w="142" h="183">
                <a:moveTo>
                  <a:pt x="96" y="137"/>
                </a:moveTo>
                <a:lnTo>
                  <a:pt x="0" y="137"/>
                </a:lnTo>
                <a:lnTo>
                  <a:pt x="0" y="44"/>
                </a:lnTo>
                <a:lnTo>
                  <a:pt x="96" y="44"/>
                </a:lnTo>
                <a:lnTo>
                  <a:pt x="142" y="0"/>
                </a:lnTo>
                <a:lnTo>
                  <a:pt x="142" y="183"/>
                </a:lnTo>
                <a:lnTo>
                  <a:pt x="96" y="1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87" name="Freeform 32">
            <a:extLst>
              <a:ext uri="{FF2B5EF4-FFF2-40B4-BE49-F238E27FC236}">
                <a16:creationId xmlns:a16="http://schemas.microsoft.com/office/drawing/2014/main" id="{A7EDEF9D-19AF-41C6-9B1C-2DED38C08534}"/>
              </a:ext>
            </a:extLst>
          </p:cNvPr>
          <p:cNvSpPr>
            <a:spLocks/>
          </p:cNvSpPr>
          <p:nvPr userDrawn="1"/>
        </p:nvSpPr>
        <p:spPr bwMode="auto">
          <a:xfrm>
            <a:off x="10995478" y="5275164"/>
            <a:ext cx="272902" cy="345367"/>
          </a:xfrm>
          <a:custGeom>
            <a:avLst/>
            <a:gdLst>
              <a:gd name="T0" fmla="*/ 121 w 177"/>
              <a:gd name="T1" fmla="*/ 168 h 224"/>
              <a:gd name="T2" fmla="*/ 0 w 177"/>
              <a:gd name="T3" fmla="*/ 168 h 224"/>
              <a:gd name="T4" fmla="*/ 0 w 177"/>
              <a:gd name="T5" fmla="*/ 52 h 224"/>
              <a:gd name="T6" fmla="*/ 121 w 177"/>
              <a:gd name="T7" fmla="*/ 52 h 224"/>
              <a:gd name="T8" fmla="*/ 177 w 177"/>
              <a:gd name="T9" fmla="*/ 0 h 224"/>
              <a:gd name="T10" fmla="*/ 177 w 177"/>
              <a:gd name="T11" fmla="*/ 224 h 224"/>
              <a:gd name="T12" fmla="*/ 121 w 177"/>
              <a:gd name="T13" fmla="*/ 168 h 224"/>
            </a:gdLst>
            <a:ahLst/>
            <a:cxnLst>
              <a:cxn ang="0">
                <a:pos x="T0" y="T1"/>
              </a:cxn>
              <a:cxn ang="0">
                <a:pos x="T2" y="T3"/>
              </a:cxn>
              <a:cxn ang="0">
                <a:pos x="T4" y="T5"/>
              </a:cxn>
              <a:cxn ang="0">
                <a:pos x="T6" y="T7"/>
              </a:cxn>
              <a:cxn ang="0">
                <a:pos x="T8" y="T9"/>
              </a:cxn>
              <a:cxn ang="0">
                <a:pos x="T10" y="T11"/>
              </a:cxn>
              <a:cxn ang="0">
                <a:pos x="T12" y="T13"/>
              </a:cxn>
            </a:cxnLst>
            <a:rect l="0" t="0" r="r" b="b"/>
            <a:pathLst>
              <a:path w="177" h="224">
                <a:moveTo>
                  <a:pt x="121" y="168"/>
                </a:moveTo>
                <a:lnTo>
                  <a:pt x="0" y="168"/>
                </a:lnTo>
                <a:lnTo>
                  <a:pt x="0" y="52"/>
                </a:lnTo>
                <a:lnTo>
                  <a:pt x="121" y="52"/>
                </a:lnTo>
                <a:lnTo>
                  <a:pt x="177" y="0"/>
                </a:lnTo>
                <a:lnTo>
                  <a:pt x="177" y="224"/>
                </a:lnTo>
                <a:lnTo>
                  <a:pt x="121" y="1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88" name="Freeform 36">
            <a:extLst>
              <a:ext uri="{FF2B5EF4-FFF2-40B4-BE49-F238E27FC236}">
                <a16:creationId xmlns:a16="http://schemas.microsoft.com/office/drawing/2014/main" id="{3C2B19F9-770D-4E02-A9D6-B360D3A46E7A}"/>
              </a:ext>
            </a:extLst>
          </p:cNvPr>
          <p:cNvSpPr>
            <a:spLocks/>
          </p:cNvSpPr>
          <p:nvPr userDrawn="1"/>
        </p:nvSpPr>
        <p:spPr bwMode="auto">
          <a:xfrm>
            <a:off x="9715771" y="4585972"/>
            <a:ext cx="612102" cy="875752"/>
          </a:xfrm>
          <a:custGeom>
            <a:avLst/>
            <a:gdLst>
              <a:gd name="T0" fmla="*/ 397 w 397"/>
              <a:gd name="T1" fmla="*/ 568 h 568"/>
              <a:gd name="T2" fmla="*/ 341 w 397"/>
              <a:gd name="T3" fmla="*/ 568 h 568"/>
              <a:gd name="T4" fmla="*/ 0 w 397"/>
              <a:gd name="T5" fmla="*/ 0 h 568"/>
              <a:gd name="T6" fmla="*/ 56 w 397"/>
              <a:gd name="T7" fmla="*/ 0 h 568"/>
              <a:gd name="T8" fmla="*/ 397 w 397"/>
              <a:gd name="T9" fmla="*/ 568 h 568"/>
            </a:gdLst>
            <a:ahLst/>
            <a:cxnLst>
              <a:cxn ang="0">
                <a:pos x="T0" y="T1"/>
              </a:cxn>
              <a:cxn ang="0">
                <a:pos x="T2" y="T3"/>
              </a:cxn>
              <a:cxn ang="0">
                <a:pos x="T4" y="T5"/>
              </a:cxn>
              <a:cxn ang="0">
                <a:pos x="T6" y="T7"/>
              </a:cxn>
              <a:cxn ang="0">
                <a:pos x="T8" y="T9"/>
              </a:cxn>
            </a:cxnLst>
            <a:rect l="0" t="0" r="r" b="b"/>
            <a:pathLst>
              <a:path w="397" h="568">
                <a:moveTo>
                  <a:pt x="397" y="568"/>
                </a:moveTo>
                <a:lnTo>
                  <a:pt x="341" y="568"/>
                </a:lnTo>
                <a:lnTo>
                  <a:pt x="0" y="0"/>
                </a:lnTo>
                <a:lnTo>
                  <a:pt x="56" y="0"/>
                </a:lnTo>
                <a:lnTo>
                  <a:pt x="397" y="568"/>
                </a:lnTo>
                <a:close/>
              </a:path>
            </a:pathLst>
          </a:custGeom>
          <a:solidFill>
            <a:srgbClr val="B120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grpSp>
        <p:nvGrpSpPr>
          <p:cNvPr id="89" name="Group 88">
            <a:extLst>
              <a:ext uri="{FF2B5EF4-FFF2-40B4-BE49-F238E27FC236}">
                <a16:creationId xmlns:a16="http://schemas.microsoft.com/office/drawing/2014/main" id="{11EBD090-BCB0-4BAA-BFF6-E0F39264174F}"/>
              </a:ext>
            </a:extLst>
          </p:cNvPr>
          <p:cNvGrpSpPr/>
          <p:nvPr userDrawn="1"/>
        </p:nvGrpSpPr>
        <p:grpSpPr>
          <a:xfrm>
            <a:off x="8798389" y="5467891"/>
            <a:ext cx="275986" cy="275986"/>
            <a:chOff x="6020593" y="2009728"/>
            <a:chExt cx="511176" cy="511176"/>
          </a:xfrm>
        </p:grpSpPr>
        <p:grpSp>
          <p:nvGrpSpPr>
            <p:cNvPr id="90" name="Group 89">
              <a:extLst>
                <a:ext uri="{FF2B5EF4-FFF2-40B4-BE49-F238E27FC236}">
                  <a16:creationId xmlns:a16="http://schemas.microsoft.com/office/drawing/2014/main" id="{D96CD900-4FD0-49D3-980B-9D69CBD328AA}"/>
                </a:ext>
              </a:extLst>
            </p:cNvPr>
            <p:cNvGrpSpPr/>
            <p:nvPr/>
          </p:nvGrpSpPr>
          <p:grpSpPr>
            <a:xfrm>
              <a:off x="6275388" y="2021635"/>
              <a:ext cx="241300" cy="487363"/>
              <a:chOff x="6275388" y="2021634"/>
              <a:chExt cx="241300" cy="487363"/>
            </a:xfrm>
          </p:grpSpPr>
          <p:sp>
            <p:nvSpPr>
              <p:cNvPr id="92" name="Freeform 25">
                <a:extLst>
                  <a:ext uri="{FF2B5EF4-FFF2-40B4-BE49-F238E27FC236}">
                    <a16:creationId xmlns:a16="http://schemas.microsoft.com/office/drawing/2014/main" id="{D022442F-C26C-4356-866F-C5BE4C6320DE}"/>
                  </a:ext>
                </a:extLst>
              </p:cNvPr>
              <p:cNvSpPr>
                <a:spLocks/>
              </p:cNvSpPr>
              <p:nvPr/>
            </p:nvSpPr>
            <p:spPr bwMode="auto">
              <a:xfrm>
                <a:off x="6275388" y="2021634"/>
                <a:ext cx="241300" cy="487363"/>
              </a:xfrm>
              <a:custGeom>
                <a:avLst/>
                <a:gdLst>
                  <a:gd name="T0" fmla="*/ 0 w 73"/>
                  <a:gd name="T1" fmla="*/ 148 h 148"/>
                  <a:gd name="T2" fmla="*/ 0 w 73"/>
                  <a:gd name="T3" fmla="*/ 137 h 148"/>
                  <a:gd name="T4" fmla="*/ 63 w 73"/>
                  <a:gd name="T5" fmla="*/ 74 h 148"/>
                  <a:gd name="T6" fmla="*/ 0 w 73"/>
                  <a:gd name="T7" fmla="*/ 10 h 148"/>
                  <a:gd name="T8" fmla="*/ 0 w 73"/>
                  <a:gd name="T9" fmla="*/ 0 h 148"/>
                  <a:gd name="T10" fmla="*/ 73 w 73"/>
                  <a:gd name="T11" fmla="*/ 74 h 148"/>
                  <a:gd name="T12" fmla="*/ 0 w 73"/>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73" h="148">
                    <a:moveTo>
                      <a:pt x="0" y="148"/>
                    </a:moveTo>
                    <a:cubicBezTo>
                      <a:pt x="0" y="137"/>
                      <a:pt x="0" y="137"/>
                      <a:pt x="0" y="137"/>
                    </a:cubicBezTo>
                    <a:cubicBezTo>
                      <a:pt x="35" y="137"/>
                      <a:pt x="63" y="109"/>
                      <a:pt x="63" y="74"/>
                    </a:cubicBezTo>
                    <a:cubicBezTo>
                      <a:pt x="63" y="39"/>
                      <a:pt x="35" y="10"/>
                      <a:pt x="0" y="10"/>
                    </a:cubicBezTo>
                    <a:cubicBezTo>
                      <a:pt x="0" y="0"/>
                      <a:pt x="0" y="0"/>
                      <a:pt x="0" y="0"/>
                    </a:cubicBezTo>
                    <a:cubicBezTo>
                      <a:pt x="40" y="0"/>
                      <a:pt x="73" y="33"/>
                      <a:pt x="73" y="74"/>
                    </a:cubicBezTo>
                    <a:cubicBezTo>
                      <a:pt x="73" y="114"/>
                      <a:pt x="40" y="148"/>
                      <a:pt x="0" y="148"/>
                    </a:cubicBezTo>
                    <a:close/>
                  </a:path>
                </a:pathLst>
              </a:custGeom>
              <a:solidFill>
                <a:srgbClr val="344A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93" name="Freeform 26">
                <a:extLst>
                  <a:ext uri="{FF2B5EF4-FFF2-40B4-BE49-F238E27FC236}">
                    <a16:creationId xmlns:a16="http://schemas.microsoft.com/office/drawing/2014/main" id="{4126D915-A5A4-41A2-8CC3-37CD260F7915}"/>
                  </a:ext>
                </a:extLst>
              </p:cNvPr>
              <p:cNvSpPr>
                <a:spLocks/>
              </p:cNvSpPr>
              <p:nvPr/>
            </p:nvSpPr>
            <p:spPr bwMode="auto">
              <a:xfrm>
                <a:off x="6275388" y="2172447"/>
                <a:ext cx="92075" cy="182563"/>
              </a:xfrm>
              <a:custGeom>
                <a:avLst/>
                <a:gdLst>
                  <a:gd name="T0" fmla="*/ 0 w 28"/>
                  <a:gd name="T1" fmla="*/ 55 h 55"/>
                  <a:gd name="T2" fmla="*/ 0 w 28"/>
                  <a:gd name="T3" fmla="*/ 45 h 55"/>
                  <a:gd name="T4" fmla="*/ 18 w 28"/>
                  <a:gd name="T5" fmla="*/ 28 h 55"/>
                  <a:gd name="T6" fmla="*/ 0 w 28"/>
                  <a:gd name="T7" fmla="*/ 10 h 55"/>
                  <a:gd name="T8" fmla="*/ 0 w 28"/>
                  <a:gd name="T9" fmla="*/ 0 h 55"/>
                  <a:gd name="T10" fmla="*/ 28 w 28"/>
                  <a:gd name="T11" fmla="*/ 28 h 55"/>
                  <a:gd name="T12" fmla="*/ 0 w 28"/>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28" h="55">
                    <a:moveTo>
                      <a:pt x="0" y="55"/>
                    </a:moveTo>
                    <a:cubicBezTo>
                      <a:pt x="0" y="45"/>
                      <a:pt x="0" y="45"/>
                      <a:pt x="0" y="45"/>
                    </a:cubicBezTo>
                    <a:cubicBezTo>
                      <a:pt x="10" y="45"/>
                      <a:pt x="18" y="37"/>
                      <a:pt x="18" y="28"/>
                    </a:cubicBezTo>
                    <a:cubicBezTo>
                      <a:pt x="18" y="18"/>
                      <a:pt x="10" y="10"/>
                      <a:pt x="0" y="10"/>
                    </a:cubicBezTo>
                    <a:cubicBezTo>
                      <a:pt x="0" y="0"/>
                      <a:pt x="0" y="0"/>
                      <a:pt x="0" y="0"/>
                    </a:cubicBezTo>
                    <a:cubicBezTo>
                      <a:pt x="15" y="0"/>
                      <a:pt x="28" y="12"/>
                      <a:pt x="28" y="28"/>
                    </a:cubicBezTo>
                    <a:cubicBezTo>
                      <a:pt x="28" y="43"/>
                      <a:pt x="15" y="55"/>
                      <a:pt x="0" y="55"/>
                    </a:cubicBezTo>
                    <a:close/>
                  </a:path>
                </a:pathLst>
              </a:custGeom>
              <a:solidFill>
                <a:srgbClr val="9096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94" name="Freeform 27">
                <a:extLst>
                  <a:ext uri="{FF2B5EF4-FFF2-40B4-BE49-F238E27FC236}">
                    <a16:creationId xmlns:a16="http://schemas.microsoft.com/office/drawing/2014/main" id="{D950FDBB-F488-49AF-935F-068DD7589368}"/>
                  </a:ext>
                </a:extLst>
              </p:cNvPr>
              <p:cNvSpPr>
                <a:spLocks/>
              </p:cNvSpPr>
              <p:nvPr/>
            </p:nvSpPr>
            <p:spPr bwMode="auto">
              <a:xfrm>
                <a:off x="6278563" y="2096247"/>
                <a:ext cx="165100" cy="333375"/>
              </a:xfrm>
              <a:custGeom>
                <a:avLst/>
                <a:gdLst>
                  <a:gd name="T0" fmla="*/ 0 w 50"/>
                  <a:gd name="T1" fmla="*/ 101 h 101"/>
                  <a:gd name="T2" fmla="*/ 0 w 50"/>
                  <a:gd name="T3" fmla="*/ 91 h 101"/>
                  <a:gd name="T4" fmla="*/ 40 w 50"/>
                  <a:gd name="T5" fmla="*/ 51 h 101"/>
                  <a:gd name="T6" fmla="*/ 0 w 50"/>
                  <a:gd name="T7" fmla="*/ 10 h 101"/>
                  <a:gd name="T8" fmla="*/ 0 w 50"/>
                  <a:gd name="T9" fmla="*/ 0 h 101"/>
                  <a:gd name="T10" fmla="*/ 50 w 50"/>
                  <a:gd name="T11" fmla="*/ 51 h 101"/>
                  <a:gd name="T12" fmla="*/ 0 w 50"/>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50" h="101">
                    <a:moveTo>
                      <a:pt x="0" y="101"/>
                    </a:moveTo>
                    <a:cubicBezTo>
                      <a:pt x="0" y="91"/>
                      <a:pt x="0" y="91"/>
                      <a:pt x="0" y="91"/>
                    </a:cubicBezTo>
                    <a:cubicBezTo>
                      <a:pt x="22" y="91"/>
                      <a:pt x="40" y="73"/>
                      <a:pt x="40" y="51"/>
                    </a:cubicBezTo>
                    <a:cubicBezTo>
                      <a:pt x="40" y="28"/>
                      <a:pt x="22" y="10"/>
                      <a:pt x="0" y="10"/>
                    </a:cubicBezTo>
                    <a:cubicBezTo>
                      <a:pt x="0" y="0"/>
                      <a:pt x="0" y="0"/>
                      <a:pt x="0" y="0"/>
                    </a:cubicBezTo>
                    <a:cubicBezTo>
                      <a:pt x="28" y="0"/>
                      <a:pt x="50" y="23"/>
                      <a:pt x="50" y="51"/>
                    </a:cubicBezTo>
                    <a:cubicBezTo>
                      <a:pt x="50" y="78"/>
                      <a:pt x="28" y="101"/>
                      <a:pt x="0" y="101"/>
                    </a:cubicBezTo>
                    <a:close/>
                  </a:path>
                </a:pathLst>
              </a:custGeom>
              <a:solidFill>
                <a:srgbClr val="606C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grpSp>
        <p:sp>
          <p:nvSpPr>
            <p:cNvPr id="91" name="Oval 90">
              <a:extLst>
                <a:ext uri="{FF2B5EF4-FFF2-40B4-BE49-F238E27FC236}">
                  <a16:creationId xmlns:a16="http://schemas.microsoft.com/office/drawing/2014/main" id="{20355BE9-A5B1-477E-BEE8-DB2F0460346C}"/>
                </a:ext>
              </a:extLst>
            </p:cNvPr>
            <p:cNvSpPr/>
            <p:nvPr/>
          </p:nvSpPr>
          <p:spPr>
            <a:xfrm>
              <a:off x="6020593" y="2009728"/>
              <a:ext cx="511176" cy="51117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8065"/>
              <a:endParaRPr lang="en-GB" sz="1748">
                <a:solidFill>
                  <a:prstClr val="white"/>
                </a:solidFill>
                <a:latin typeface="Calibri"/>
              </a:endParaRPr>
            </a:p>
          </p:txBody>
        </p:sp>
      </p:grpSp>
      <p:sp>
        <p:nvSpPr>
          <p:cNvPr id="95" name="Freeform 38">
            <a:extLst>
              <a:ext uri="{FF2B5EF4-FFF2-40B4-BE49-F238E27FC236}">
                <a16:creationId xmlns:a16="http://schemas.microsoft.com/office/drawing/2014/main" id="{7A534C6B-056F-4EF4-9DCA-183C2575D590}"/>
              </a:ext>
            </a:extLst>
          </p:cNvPr>
          <p:cNvSpPr>
            <a:spLocks/>
          </p:cNvSpPr>
          <p:nvPr userDrawn="1"/>
        </p:nvSpPr>
        <p:spPr bwMode="auto">
          <a:xfrm>
            <a:off x="8698172" y="5378466"/>
            <a:ext cx="353076" cy="477963"/>
          </a:xfrm>
          <a:custGeom>
            <a:avLst/>
            <a:gdLst>
              <a:gd name="T0" fmla="*/ 229 w 229"/>
              <a:gd name="T1" fmla="*/ 310 h 310"/>
              <a:gd name="T2" fmla="*/ 195 w 229"/>
              <a:gd name="T3" fmla="*/ 310 h 310"/>
              <a:gd name="T4" fmla="*/ 0 w 229"/>
              <a:gd name="T5" fmla="*/ 0 h 310"/>
              <a:gd name="T6" fmla="*/ 33 w 229"/>
              <a:gd name="T7" fmla="*/ 0 h 310"/>
              <a:gd name="T8" fmla="*/ 229 w 229"/>
              <a:gd name="T9" fmla="*/ 310 h 310"/>
            </a:gdLst>
            <a:ahLst/>
            <a:cxnLst>
              <a:cxn ang="0">
                <a:pos x="T0" y="T1"/>
              </a:cxn>
              <a:cxn ang="0">
                <a:pos x="T2" y="T3"/>
              </a:cxn>
              <a:cxn ang="0">
                <a:pos x="T4" y="T5"/>
              </a:cxn>
              <a:cxn ang="0">
                <a:pos x="T6" y="T7"/>
              </a:cxn>
              <a:cxn ang="0">
                <a:pos x="T8" y="T9"/>
              </a:cxn>
            </a:cxnLst>
            <a:rect l="0" t="0" r="r" b="b"/>
            <a:pathLst>
              <a:path w="229" h="310">
                <a:moveTo>
                  <a:pt x="229" y="310"/>
                </a:moveTo>
                <a:lnTo>
                  <a:pt x="195" y="310"/>
                </a:lnTo>
                <a:lnTo>
                  <a:pt x="0" y="0"/>
                </a:lnTo>
                <a:lnTo>
                  <a:pt x="33" y="0"/>
                </a:lnTo>
                <a:lnTo>
                  <a:pt x="229" y="310"/>
                </a:lnTo>
                <a:close/>
              </a:path>
            </a:pathLst>
          </a:custGeom>
          <a:solidFill>
            <a:srgbClr val="B120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grpSp>
        <p:nvGrpSpPr>
          <p:cNvPr id="96" name="Group 95">
            <a:extLst>
              <a:ext uri="{FF2B5EF4-FFF2-40B4-BE49-F238E27FC236}">
                <a16:creationId xmlns:a16="http://schemas.microsoft.com/office/drawing/2014/main" id="{AC85E34C-7AEC-410F-A474-ECC77DBCC569}"/>
              </a:ext>
            </a:extLst>
          </p:cNvPr>
          <p:cNvGrpSpPr/>
          <p:nvPr userDrawn="1"/>
        </p:nvGrpSpPr>
        <p:grpSpPr>
          <a:xfrm>
            <a:off x="11136744" y="5271499"/>
            <a:ext cx="352698" cy="352698"/>
            <a:chOff x="6020593" y="2009728"/>
            <a:chExt cx="511176" cy="511176"/>
          </a:xfrm>
        </p:grpSpPr>
        <p:grpSp>
          <p:nvGrpSpPr>
            <p:cNvPr id="97" name="Group 96">
              <a:extLst>
                <a:ext uri="{FF2B5EF4-FFF2-40B4-BE49-F238E27FC236}">
                  <a16:creationId xmlns:a16="http://schemas.microsoft.com/office/drawing/2014/main" id="{FB9BC7BF-FB7D-4069-812D-8A3852C5A2CE}"/>
                </a:ext>
              </a:extLst>
            </p:cNvPr>
            <p:cNvGrpSpPr/>
            <p:nvPr/>
          </p:nvGrpSpPr>
          <p:grpSpPr>
            <a:xfrm>
              <a:off x="6275388" y="2021635"/>
              <a:ext cx="241300" cy="487363"/>
              <a:chOff x="6275388" y="2021634"/>
              <a:chExt cx="241300" cy="487363"/>
            </a:xfrm>
          </p:grpSpPr>
          <p:sp>
            <p:nvSpPr>
              <p:cNvPr id="99" name="Freeform 25">
                <a:extLst>
                  <a:ext uri="{FF2B5EF4-FFF2-40B4-BE49-F238E27FC236}">
                    <a16:creationId xmlns:a16="http://schemas.microsoft.com/office/drawing/2014/main" id="{C23DCBF9-BDC9-407A-B77E-99FDBDA32C4C}"/>
                  </a:ext>
                </a:extLst>
              </p:cNvPr>
              <p:cNvSpPr>
                <a:spLocks/>
              </p:cNvSpPr>
              <p:nvPr/>
            </p:nvSpPr>
            <p:spPr bwMode="auto">
              <a:xfrm>
                <a:off x="6275388" y="2021634"/>
                <a:ext cx="241300" cy="487363"/>
              </a:xfrm>
              <a:custGeom>
                <a:avLst/>
                <a:gdLst>
                  <a:gd name="T0" fmla="*/ 0 w 73"/>
                  <a:gd name="T1" fmla="*/ 148 h 148"/>
                  <a:gd name="T2" fmla="*/ 0 w 73"/>
                  <a:gd name="T3" fmla="*/ 137 h 148"/>
                  <a:gd name="T4" fmla="*/ 63 w 73"/>
                  <a:gd name="T5" fmla="*/ 74 h 148"/>
                  <a:gd name="T6" fmla="*/ 0 w 73"/>
                  <a:gd name="T7" fmla="*/ 10 h 148"/>
                  <a:gd name="T8" fmla="*/ 0 w 73"/>
                  <a:gd name="T9" fmla="*/ 0 h 148"/>
                  <a:gd name="T10" fmla="*/ 73 w 73"/>
                  <a:gd name="T11" fmla="*/ 74 h 148"/>
                  <a:gd name="T12" fmla="*/ 0 w 73"/>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73" h="148">
                    <a:moveTo>
                      <a:pt x="0" y="148"/>
                    </a:moveTo>
                    <a:cubicBezTo>
                      <a:pt x="0" y="137"/>
                      <a:pt x="0" y="137"/>
                      <a:pt x="0" y="137"/>
                    </a:cubicBezTo>
                    <a:cubicBezTo>
                      <a:pt x="35" y="137"/>
                      <a:pt x="63" y="109"/>
                      <a:pt x="63" y="74"/>
                    </a:cubicBezTo>
                    <a:cubicBezTo>
                      <a:pt x="63" y="39"/>
                      <a:pt x="35" y="10"/>
                      <a:pt x="0" y="10"/>
                    </a:cubicBezTo>
                    <a:cubicBezTo>
                      <a:pt x="0" y="0"/>
                      <a:pt x="0" y="0"/>
                      <a:pt x="0" y="0"/>
                    </a:cubicBezTo>
                    <a:cubicBezTo>
                      <a:pt x="40" y="0"/>
                      <a:pt x="73" y="33"/>
                      <a:pt x="73" y="74"/>
                    </a:cubicBezTo>
                    <a:cubicBezTo>
                      <a:pt x="73" y="114"/>
                      <a:pt x="40" y="148"/>
                      <a:pt x="0" y="148"/>
                    </a:cubicBezTo>
                    <a:close/>
                  </a:path>
                </a:pathLst>
              </a:custGeom>
              <a:solidFill>
                <a:srgbClr val="344A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100" name="Freeform 26">
                <a:extLst>
                  <a:ext uri="{FF2B5EF4-FFF2-40B4-BE49-F238E27FC236}">
                    <a16:creationId xmlns:a16="http://schemas.microsoft.com/office/drawing/2014/main" id="{7C9DFB53-739A-4F07-9F74-69DD7ECBE435}"/>
                  </a:ext>
                </a:extLst>
              </p:cNvPr>
              <p:cNvSpPr>
                <a:spLocks/>
              </p:cNvSpPr>
              <p:nvPr/>
            </p:nvSpPr>
            <p:spPr bwMode="auto">
              <a:xfrm>
                <a:off x="6275388" y="2172447"/>
                <a:ext cx="92075" cy="182563"/>
              </a:xfrm>
              <a:custGeom>
                <a:avLst/>
                <a:gdLst>
                  <a:gd name="T0" fmla="*/ 0 w 28"/>
                  <a:gd name="T1" fmla="*/ 55 h 55"/>
                  <a:gd name="T2" fmla="*/ 0 w 28"/>
                  <a:gd name="T3" fmla="*/ 45 h 55"/>
                  <a:gd name="T4" fmla="*/ 18 w 28"/>
                  <a:gd name="T5" fmla="*/ 28 h 55"/>
                  <a:gd name="T6" fmla="*/ 0 w 28"/>
                  <a:gd name="T7" fmla="*/ 10 h 55"/>
                  <a:gd name="T8" fmla="*/ 0 w 28"/>
                  <a:gd name="T9" fmla="*/ 0 h 55"/>
                  <a:gd name="T10" fmla="*/ 28 w 28"/>
                  <a:gd name="T11" fmla="*/ 28 h 55"/>
                  <a:gd name="T12" fmla="*/ 0 w 28"/>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28" h="55">
                    <a:moveTo>
                      <a:pt x="0" y="55"/>
                    </a:moveTo>
                    <a:cubicBezTo>
                      <a:pt x="0" y="45"/>
                      <a:pt x="0" y="45"/>
                      <a:pt x="0" y="45"/>
                    </a:cubicBezTo>
                    <a:cubicBezTo>
                      <a:pt x="10" y="45"/>
                      <a:pt x="18" y="37"/>
                      <a:pt x="18" y="28"/>
                    </a:cubicBezTo>
                    <a:cubicBezTo>
                      <a:pt x="18" y="18"/>
                      <a:pt x="10" y="10"/>
                      <a:pt x="0" y="10"/>
                    </a:cubicBezTo>
                    <a:cubicBezTo>
                      <a:pt x="0" y="0"/>
                      <a:pt x="0" y="0"/>
                      <a:pt x="0" y="0"/>
                    </a:cubicBezTo>
                    <a:cubicBezTo>
                      <a:pt x="15" y="0"/>
                      <a:pt x="28" y="12"/>
                      <a:pt x="28" y="28"/>
                    </a:cubicBezTo>
                    <a:cubicBezTo>
                      <a:pt x="28" y="43"/>
                      <a:pt x="15" y="55"/>
                      <a:pt x="0" y="55"/>
                    </a:cubicBezTo>
                    <a:close/>
                  </a:path>
                </a:pathLst>
              </a:custGeom>
              <a:solidFill>
                <a:srgbClr val="9096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101" name="Freeform 27">
                <a:extLst>
                  <a:ext uri="{FF2B5EF4-FFF2-40B4-BE49-F238E27FC236}">
                    <a16:creationId xmlns:a16="http://schemas.microsoft.com/office/drawing/2014/main" id="{CDB2EC94-B764-49FD-95FF-4C1B4B839927}"/>
                  </a:ext>
                </a:extLst>
              </p:cNvPr>
              <p:cNvSpPr>
                <a:spLocks/>
              </p:cNvSpPr>
              <p:nvPr/>
            </p:nvSpPr>
            <p:spPr bwMode="auto">
              <a:xfrm>
                <a:off x="6278563" y="2096247"/>
                <a:ext cx="165100" cy="333375"/>
              </a:xfrm>
              <a:custGeom>
                <a:avLst/>
                <a:gdLst>
                  <a:gd name="T0" fmla="*/ 0 w 50"/>
                  <a:gd name="T1" fmla="*/ 101 h 101"/>
                  <a:gd name="T2" fmla="*/ 0 w 50"/>
                  <a:gd name="T3" fmla="*/ 91 h 101"/>
                  <a:gd name="T4" fmla="*/ 40 w 50"/>
                  <a:gd name="T5" fmla="*/ 51 h 101"/>
                  <a:gd name="T6" fmla="*/ 0 w 50"/>
                  <a:gd name="T7" fmla="*/ 10 h 101"/>
                  <a:gd name="T8" fmla="*/ 0 w 50"/>
                  <a:gd name="T9" fmla="*/ 0 h 101"/>
                  <a:gd name="T10" fmla="*/ 50 w 50"/>
                  <a:gd name="T11" fmla="*/ 51 h 101"/>
                  <a:gd name="T12" fmla="*/ 0 w 50"/>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50" h="101">
                    <a:moveTo>
                      <a:pt x="0" y="101"/>
                    </a:moveTo>
                    <a:cubicBezTo>
                      <a:pt x="0" y="91"/>
                      <a:pt x="0" y="91"/>
                      <a:pt x="0" y="91"/>
                    </a:cubicBezTo>
                    <a:cubicBezTo>
                      <a:pt x="22" y="91"/>
                      <a:pt x="40" y="73"/>
                      <a:pt x="40" y="51"/>
                    </a:cubicBezTo>
                    <a:cubicBezTo>
                      <a:pt x="40" y="28"/>
                      <a:pt x="22" y="10"/>
                      <a:pt x="0" y="10"/>
                    </a:cubicBezTo>
                    <a:cubicBezTo>
                      <a:pt x="0" y="0"/>
                      <a:pt x="0" y="0"/>
                      <a:pt x="0" y="0"/>
                    </a:cubicBezTo>
                    <a:cubicBezTo>
                      <a:pt x="28" y="0"/>
                      <a:pt x="50" y="23"/>
                      <a:pt x="50" y="51"/>
                    </a:cubicBezTo>
                    <a:cubicBezTo>
                      <a:pt x="50" y="78"/>
                      <a:pt x="28" y="101"/>
                      <a:pt x="0" y="101"/>
                    </a:cubicBezTo>
                    <a:close/>
                  </a:path>
                </a:pathLst>
              </a:custGeom>
              <a:solidFill>
                <a:srgbClr val="606C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grpSp>
        <p:sp>
          <p:nvSpPr>
            <p:cNvPr id="98" name="Oval 97">
              <a:extLst>
                <a:ext uri="{FF2B5EF4-FFF2-40B4-BE49-F238E27FC236}">
                  <a16:creationId xmlns:a16="http://schemas.microsoft.com/office/drawing/2014/main" id="{E014DA5C-E6CC-44A3-BC86-F9B019610D28}"/>
                </a:ext>
              </a:extLst>
            </p:cNvPr>
            <p:cNvSpPr/>
            <p:nvPr/>
          </p:nvSpPr>
          <p:spPr>
            <a:xfrm>
              <a:off x="6020593" y="2009728"/>
              <a:ext cx="511176" cy="51117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8065"/>
              <a:endParaRPr lang="en-GB" sz="1748">
                <a:solidFill>
                  <a:prstClr val="white"/>
                </a:solidFill>
                <a:latin typeface="Calibri"/>
              </a:endParaRPr>
            </a:p>
          </p:txBody>
        </p:sp>
      </p:grpSp>
      <p:sp>
        <p:nvSpPr>
          <p:cNvPr id="102" name="Freeform 37">
            <a:extLst>
              <a:ext uri="{FF2B5EF4-FFF2-40B4-BE49-F238E27FC236}">
                <a16:creationId xmlns:a16="http://schemas.microsoft.com/office/drawing/2014/main" id="{4B94A02B-770D-461B-981A-3F31EFB40CF8}"/>
              </a:ext>
            </a:extLst>
          </p:cNvPr>
          <p:cNvSpPr>
            <a:spLocks/>
          </p:cNvSpPr>
          <p:nvPr userDrawn="1"/>
        </p:nvSpPr>
        <p:spPr bwMode="auto">
          <a:xfrm>
            <a:off x="11024773" y="5159529"/>
            <a:ext cx="428625" cy="576639"/>
          </a:xfrm>
          <a:custGeom>
            <a:avLst/>
            <a:gdLst>
              <a:gd name="T0" fmla="*/ 278 w 278"/>
              <a:gd name="T1" fmla="*/ 374 h 374"/>
              <a:gd name="T2" fmla="*/ 237 w 278"/>
              <a:gd name="T3" fmla="*/ 374 h 374"/>
              <a:gd name="T4" fmla="*/ 0 w 278"/>
              <a:gd name="T5" fmla="*/ 0 h 374"/>
              <a:gd name="T6" fmla="*/ 41 w 278"/>
              <a:gd name="T7" fmla="*/ 0 h 374"/>
              <a:gd name="T8" fmla="*/ 278 w 278"/>
              <a:gd name="T9" fmla="*/ 374 h 374"/>
            </a:gdLst>
            <a:ahLst/>
            <a:cxnLst>
              <a:cxn ang="0">
                <a:pos x="T0" y="T1"/>
              </a:cxn>
              <a:cxn ang="0">
                <a:pos x="T2" y="T3"/>
              </a:cxn>
              <a:cxn ang="0">
                <a:pos x="T4" y="T5"/>
              </a:cxn>
              <a:cxn ang="0">
                <a:pos x="T6" y="T7"/>
              </a:cxn>
              <a:cxn ang="0">
                <a:pos x="T8" y="T9"/>
              </a:cxn>
            </a:cxnLst>
            <a:rect l="0" t="0" r="r" b="b"/>
            <a:pathLst>
              <a:path w="278" h="374">
                <a:moveTo>
                  <a:pt x="278" y="374"/>
                </a:moveTo>
                <a:lnTo>
                  <a:pt x="237" y="374"/>
                </a:lnTo>
                <a:lnTo>
                  <a:pt x="0" y="0"/>
                </a:lnTo>
                <a:lnTo>
                  <a:pt x="41" y="0"/>
                </a:lnTo>
                <a:lnTo>
                  <a:pt x="278" y="374"/>
                </a:lnTo>
                <a:close/>
              </a:path>
            </a:pathLst>
          </a:custGeom>
          <a:solidFill>
            <a:srgbClr val="B120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48" name="Text Placeholder 3">
            <a:extLst>
              <a:ext uri="{FF2B5EF4-FFF2-40B4-BE49-F238E27FC236}">
                <a16:creationId xmlns:a16="http://schemas.microsoft.com/office/drawing/2014/main" id="{9428723D-18D6-4616-91E7-04E0E992894A}"/>
              </a:ext>
            </a:extLst>
          </p:cNvPr>
          <p:cNvSpPr>
            <a:spLocks noGrp="1"/>
          </p:cNvSpPr>
          <p:nvPr>
            <p:ph type="body" sz="quarter" idx="12" hasCustomPrompt="1"/>
            <p:custDataLst>
              <p:tags r:id="rId1"/>
            </p:custDataLst>
          </p:nvPr>
        </p:nvSpPr>
        <p:spPr bwMode="white">
          <a:xfrm>
            <a:off x="439738" y="875115"/>
            <a:ext cx="9941326" cy="656202"/>
          </a:xfrm>
        </p:spPr>
        <p:txBody>
          <a:bodyPr>
            <a:normAutofit/>
          </a:bodyPr>
          <a:lstStyle>
            <a:lvl1pPr algn="l">
              <a:defRPr sz="3600" b="0">
                <a:solidFill>
                  <a:schemeClr val="bg1"/>
                </a:solidFill>
              </a:defRPr>
            </a:lvl1pPr>
            <a:lvl2pPr algn="l">
              <a:defRPr sz="3600">
                <a:solidFill>
                  <a:schemeClr val="bg1"/>
                </a:solidFill>
              </a:defRPr>
            </a:lvl2pPr>
            <a:lvl3pPr algn="l">
              <a:defRPr sz="2400" b="0">
                <a:solidFill>
                  <a:schemeClr val="bg1"/>
                </a:solidFill>
              </a:defRPr>
            </a:lvl3pPr>
            <a:lvl4pPr>
              <a:defRPr>
                <a:solidFill>
                  <a:schemeClr val="bg1"/>
                </a:solidFill>
              </a:defRPr>
            </a:lvl4pPr>
            <a:lvl5pPr>
              <a:defRPr>
                <a:solidFill>
                  <a:schemeClr val="bg1"/>
                </a:solidFill>
              </a:defRPr>
            </a:lvl5pPr>
          </a:lstStyle>
          <a:p>
            <a:pPr lvl="0"/>
            <a:r>
              <a:rPr lang="en-GB" dirty="0"/>
              <a:t>&lt;&lt;</a:t>
            </a:r>
            <a:r>
              <a:rPr lang="en-GB" dirty="0" err="1"/>
              <a:t>Labels.Please</a:t>
            </a:r>
            <a:r>
              <a:rPr lang="en-GB" dirty="0"/>
              <a:t> switch all mobile devices to&gt;&gt;</a:t>
            </a:r>
            <a:endParaRPr lang="en-US" dirty="0"/>
          </a:p>
        </p:txBody>
      </p:sp>
      <p:sp>
        <p:nvSpPr>
          <p:cNvPr id="5" name="Text Placeholder 4"/>
          <p:cNvSpPr>
            <a:spLocks noGrp="1"/>
          </p:cNvSpPr>
          <p:nvPr>
            <p:ph type="body" sz="quarter" idx="13" hasCustomPrompt="1"/>
            <p:custDataLst>
              <p:tags r:id="rId2"/>
            </p:custDataLst>
          </p:nvPr>
        </p:nvSpPr>
        <p:spPr>
          <a:xfrm>
            <a:off x="439738" y="1556792"/>
            <a:ext cx="4828170" cy="1116012"/>
          </a:xfrm>
        </p:spPr>
        <p:txBody>
          <a:bodyPr>
            <a:normAutofit/>
          </a:bodyPr>
          <a:lstStyle>
            <a:lvl1pPr>
              <a:defRPr sz="4800">
                <a:solidFill>
                  <a:schemeClr val="bg1"/>
                </a:solidFill>
              </a:defRPr>
            </a:lvl1pPr>
          </a:lstStyle>
          <a:p>
            <a:pPr lvl="0"/>
            <a:r>
              <a:rPr lang="en-US" dirty="0"/>
              <a:t>&lt;&lt;</a:t>
            </a:r>
            <a:r>
              <a:rPr lang="en-US" dirty="0" err="1"/>
              <a:t>Labels.Silent</a:t>
            </a:r>
            <a:r>
              <a:rPr lang="en-US" dirty="0"/>
              <a:t>&gt;&gt;</a:t>
            </a:r>
            <a:endParaRPr lang="en-GB" dirty="0"/>
          </a:p>
        </p:txBody>
      </p:sp>
    </p:spTree>
    <p:extLst>
      <p:ext uri="{BB962C8B-B14F-4D97-AF65-F5344CB8AC3E}">
        <p14:creationId xmlns:p14="http://schemas.microsoft.com/office/powerpoint/2010/main" val="117030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repeatCount="indefinite"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circle(out)">
                                      <p:cBhvr>
                                        <p:cTn id="7" dur="1250"/>
                                        <p:tgtEl>
                                          <p:spTgt spid="62"/>
                                        </p:tgtEl>
                                      </p:cBhvr>
                                    </p:animEffect>
                                  </p:childTnLst>
                                </p:cTn>
                              </p:par>
                              <p:par>
                                <p:cTn id="8" presetID="6" presetClass="entr" presetSubtype="32" repeatCount="indefinite" fill="hold"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circle(out)">
                                      <p:cBhvr>
                                        <p:cTn id="10" dur="1250"/>
                                        <p:tgtEl>
                                          <p:spTgt spid="89"/>
                                        </p:tgtEl>
                                      </p:cBhvr>
                                    </p:animEffect>
                                  </p:childTnLst>
                                </p:cTn>
                              </p:par>
                              <p:par>
                                <p:cTn id="11" presetID="6" presetClass="entr" presetSubtype="32" repeatCount="indefinite" fill="hold" nodeType="withEffect">
                                  <p:stCondLst>
                                    <p:cond delay="0"/>
                                  </p:stCondLst>
                                  <p:childTnLst>
                                    <p:set>
                                      <p:cBhvr>
                                        <p:cTn id="12" dur="1" fill="hold">
                                          <p:stCondLst>
                                            <p:cond delay="0"/>
                                          </p:stCondLst>
                                        </p:cTn>
                                        <p:tgtEl>
                                          <p:spTgt spid="96"/>
                                        </p:tgtEl>
                                        <p:attrNameLst>
                                          <p:attrName>style.visibility</p:attrName>
                                        </p:attrNameLst>
                                      </p:cBhvr>
                                      <p:to>
                                        <p:strVal val="visible"/>
                                      </p:to>
                                    </p:set>
                                    <p:animEffect transition="in" filter="circle(out)">
                                      <p:cBhvr>
                                        <p:cTn id="13" dur="1250"/>
                                        <p:tgtEl>
                                          <p:spTgt spid="96"/>
                                        </p:tgtEl>
                                      </p:cBhvr>
                                    </p:animEffect>
                                  </p:childTnLst>
                                </p:cTn>
                              </p:par>
                              <p:par>
                                <p:cTn id="14" presetID="16" presetClass="entr" presetSubtype="42" fill="hold" grpId="0" nodeType="withEffect">
                                  <p:stCondLst>
                                    <p:cond delay="1000"/>
                                  </p:stCondLst>
                                  <p:childTnLst>
                                    <p:set>
                                      <p:cBhvr>
                                        <p:cTn id="15" dur="1" fill="hold">
                                          <p:stCondLst>
                                            <p:cond delay="0"/>
                                          </p:stCondLst>
                                        </p:cTn>
                                        <p:tgtEl>
                                          <p:spTgt spid="95"/>
                                        </p:tgtEl>
                                        <p:attrNameLst>
                                          <p:attrName>style.visibility</p:attrName>
                                        </p:attrNameLst>
                                      </p:cBhvr>
                                      <p:to>
                                        <p:strVal val="visible"/>
                                      </p:to>
                                    </p:set>
                                    <p:animEffect transition="in" filter="barn(outHorizontal)">
                                      <p:cBhvr>
                                        <p:cTn id="16" dur="750"/>
                                        <p:tgtEl>
                                          <p:spTgt spid="95"/>
                                        </p:tgtEl>
                                      </p:cBhvr>
                                    </p:animEffect>
                                  </p:childTnLst>
                                </p:cTn>
                              </p:par>
                              <p:par>
                                <p:cTn id="17" presetID="16" presetClass="entr" presetSubtype="42" fill="hold" grpId="0" nodeType="withEffect">
                                  <p:stCondLst>
                                    <p:cond delay="1000"/>
                                  </p:stCondLst>
                                  <p:childTnLst>
                                    <p:set>
                                      <p:cBhvr>
                                        <p:cTn id="18" dur="1" fill="hold">
                                          <p:stCondLst>
                                            <p:cond delay="0"/>
                                          </p:stCondLst>
                                        </p:cTn>
                                        <p:tgtEl>
                                          <p:spTgt spid="88"/>
                                        </p:tgtEl>
                                        <p:attrNameLst>
                                          <p:attrName>style.visibility</p:attrName>
                                        </p:attrNameLst>
                                      </p:cBhvr>
                                      <p:to>
                                        <p:strVal val="visible"/>
                                      </p:to>
                                    </p:set>
                                    <p:animEffect transition="in" filter="barn(outHorizontal)">
                                      <p:cBhvr>
                                        <p:cTn id="19" dur="750"/>
                                        <p:tgtEl>
                                          <p:spTgt spid="88"/>
                                        </p:tgtEl>
                                      </p:cBhvr>
                                    </p:animEffect>
                                  </p:childTnLst>
                                </p:cTn>
                              </p:par>
                              <p:par>
                                <p:cTn id="20" presetID="16" presetClass="entr" presetSubtype="42" fill="hold" grpId="0" nodeType="withEffect">
                                  <p:stCondLst>
                                    <p:cond delay="1000"/>
                                  </p:stCondLst>
                                  <p:childTnLst>
                                    <p:set>
                                      <p:cBhvr>
                                        <p:cTn id="21" dur="1" fill="hold">
                                          <p:stCondLst>
                                            <p:cond delay="0"/>
                                          </p:stCondLst>
                                        </p:cTn>
                                        <p:tgtEl>
                                          <p:spTgt spid="102"/>
                                        </p:tgtEl>
                                        <p:attrNameLst>
                                          <p:attrName>style.visibility</p:attrName>
                                        </p:attrNameLst>
                                      </p:cBhvr>
                                      <p:to>
                                        <p:strVal val="visible"/>
                                      </p:to>
                                    </p:set>
                                    <p:animEffect transition="in" filter="barn(outHorizontal)">
                                      <p:cBhvr>
                                        <p:cTn id="22" dur="75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95" grpId="0" animBg="1"/>
      <p:bldP spid="102" grpId="0" animBg="1"/>
    </p:bld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only - smart ar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194AFE5-EC90-40CB-B9EA-8B2BCED8C1C8}"/>
              </a:ext>
            </a:extLst>
          </p:cNvPr>
          <p:cNvSpPr>
            <a:spLocks noGrp="1"/>
          </p:cNvSpPr>
          <p:nvPr>
            <p:ph type="title"/>
          </p:nvPr>
        </p:nvSpPr>
        <p:spPr/>
        <p:txBody>
          <a:bodyPr/>
          <a:lstStyle/>
          <a:p>
            <a:r>
              <a:rPr lang="en-US"/>
              <a:t>Click to edit Master title style</a:t>
            </a:r>
            <a:endParaRPr lang="en-GB"/>
          </a:p>
        </p:txBody>
      </p:sp>
      <p:sp>
        <p:nvSpPr>
          <p:cNvPr id="4" name="SmartArt Placeholder 3"/>
          <p:cNvSpPr>
            <a:spLocks noGrp="1"/>
          </p:cNvSpPr>
          <p:nvPr>
            <p:ph type="dgm" sz="quarter" idx="10"/>
          </p:nvPr>
        </p:nvSpPr>
        <p:spPr>
          <a:xfrm>
            <a:off x="1596000" y="1440000"/>
            <a:ext cx="9000000" cy="4680000"/>
          </a:xfrm>
        </p:spPr>
        <p:txBody>
          <a:bodyPr/>
          <a:lstStyle/>
          <a:p>
            <a:r>
              <a:rPr lang="en-US"/>
              <a:t>Click icon to add SmartArt graphic</a:t>
            </a:r>
            <a:endParaRPr lang="en-GB"/>
          </a:p>
        </p:txBody>
      </p:sp>
    </p:spTree>
    <p:extLst>
      <p:ext uri="{BB962C8B-B14F-4D97-AF65-F5344CB8AC3E}">
        <p14:creationId xmlns:p14="http://schemas.microsoft.com/office/powerpoint/2010/main" val="278426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 quote">
    <p:spTree>
      <p:nvGrpSpPr>
        <p:cNvPr id="1" name=""/>
        <p:cNvGrpSpPr/>
        <p:nvPr/>
      </p:nvGrpSpPr>
      <p:grpSpPr>
        <a:xfrm>
          <a:off x="0" y="0"/>
          <a:ext cx="0" cy="0"/>
          <a:chOff x="0" y="0"/>
          <a:chExt cx="0" cy="0"/>
        </a:xfrm>
      </p:grpSpPr>
      <p:sp>
        <p:nvSpPr>
          <p:cNvPr id="4" name="Text">
            <a:extLst>
              <a:ext uri="{FF2B5EF4-FFF2-40B4-BE49-F238E27FC236}">
                <a16:creationId xmlns:a16="http://schemas.microsoft.com/office/drawing/2014/main" id="{F7317522-2056-4200-A3F5-850E5D10646B}"/>
              </a:ext>
            </a:extLst>
          </p:cNvPr>
          <p:cNvSpPr>
            <a:spLocks noGrp="1"/>
          </p:cNvSpPr>
          <p:nvPr>
            <p:ph type="body" sz="quarter" idx="10"/>
          </p:nvPr>
        </p:nvSpPr>
        <p:spPr>
          <a:xfrm>
            <a:off x="439738" y="1765527"/>
            <a:ext cx="7164000" cy="45360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Icon">
            <a:extLst>
              <a:ext uri="{FF2B5EF4-FFF2-40B4-BE49-F238E27FC236}">
                <a16:creationId xmlns:a16="http://schemas.microsoft.com/office/drawing/2014/main" id="{271A47C4-966D-4E67-BA94-AB437FB2C42B}"/>
              </a:ext>
            </a:extLst>
          </p:cNvPr>
          <p:cNvSpPr>
            <a:spLocks noGrp="1"/>
          </p:cNvSpPr>
          <p:nvPr>
            <p:ph type="pic" sz="quarter" idx="35"/>
            <p:custDataLst>
              <p:tags r:id="rId1"/>
            </p:custDataLst>
          </p:nvPr>
        </p:nvSpPr>
        <p:spPr>
          <a:xfrm>
            <a:off x="8205894" y="1764792"/>
            <a:ext cx="3528000" cy="1764000"/>
          </a:xfrm>
        </p:spPr>
        <p:txBody>
          <a:bodyPr/>
          <a:lstStyle>
            <a:lvl1pPr>
              <a:defRPr sz="1400"/>
            </a:lvl1pPr>
          </a:lstStyle>
          <a:p>
            <a:r>
              <a:rPr lang="en-US"/>
              <a:t>Click icon to add picture</a:t>
            </a:r>
            <a:endParaRPr lang="en-GB"/>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dirty="0"/>
          </a:p>
        </p:txBody>
      </p:sp>
      <p:sp>
        <p:nvSpPr>
          <p:cNvPr id="6" name="Picture Placeholder 5"/>
          <p:cNvSpPr>
            <a:spLocks noGrp="1"/>
          </p:cNvSpPr>
          <p:nvPr>
            <p:ph type="pic" sz="quarter" idx="37"/>
            <p:custDataLst>
              <p:tags r:id="rId2"/>
            </p:custDataLst>
          </p:nvPr>
        </p:nvSpPr>
        <p:spPr>
          <a:xfrm>
            <a:off x="8204400" y="3535200"/>
            <a:ext cx="3546000" cy="2682000"/>
          </a:xfrm>
        </p:spPr>
        <p:txBody>
          <a:bodyPr/>
          <a:lstStyle/>
          <a:p>
            <a:r>
              <a:rPr lang="en-US"/>
              <a:t>Click icon to add picture</a:t>
            </a:r>
            <a:endParaRPr lang="en-GB" dirty="0"/>
          </a:p>
        </p:txBody>
      </p:sp>
      <p:sp>
        <p:nvSpPr>
          <p:cNvPr id="11" name="Quote text">
            <a:extLst>
              <a:ext uri="{FF2B5EF4-FFF2-40B4-BE49-F238E27FC236}">
                <a16:creationId xmlns:a16="http://schemas.microsoft.com/office/drawing/2014/main" id="{DA1100AF-B44D-448A-BAD8-54B0F4AB578F}"/>
              </a:ext>
            </a:extLst>
          </p:cNvPr>
          <p:cNvSpPr>
            <a:spLocks noGrp="1"/>
          </p:cNvSpPr>
          <p:nvPr>
            <p:ph type="body" sz="quarter" idx="36" hasCustomPrompt="1"/>
          </p:nvPr>
        </p:nvSpPr>
        <p:spPr>
          <a:xfrm>
            <a:off x="8202168" y="3533775"/>
            <a:ext cx="3554124" cy="2681288"/>
          </a:xfrm>
        </p:spPr>
        <p:txBody>
          <a:bodyPr tIns="146304" bIns="146304"/>
          <a:lstStyle>
            <a:lvl1pPr>
              <a:spcBef>
                <a:spcPts val="600"/>
              </a:spcBef>
              <a:spcAft>
                <a:spcPts val="600"/>
              </a:spcAft>
              <a:defRPr sz="3200" baseline="0">
                <a:solidFill>
                  <a:schemeClr val="accent1"/>
                </a:solidFill>
              </a:defRPr>
            </a:lvl1pPr>
            <a:lvl2pPr marL="720000" indent="-720000">
              <a:spcBef>
                <a:spcPts val="600"/>
              </a:spcBef>
              <a:spcAft>
                <a:spcPts val="600"/>
              </a:spcAft>
              <a:buClr>
                <a:schemeClr val="tx1"/>
              </a:buClr>
              <a:buFont typeface="Arial" panose="020B0604020202020204" pitchFamily="34" charset="0"/>
              <a:buChar char="•"/>
              <a:defRPr sz="3200" b="0" baseline="0">
                <a:solidFill>
                  <a:schemeClr val="accent1"/>
                </a:solidFill>
              </a:defRPr>
            </a:lvl2pPr>
            <a:lvl3pPr marL="1440000" indent="-720000">
              <a:spcBef>
                <a:spcPts val="600"/>
              </a:spcBef>
              <a:spcAft>
                <a:spcPts val="600"/>
              </a:spcAft>
              <a:buFont typeface="Arial" panose="020B0604020202020204" pitchFamily="34" charset="0"/>
              <a:buChar char="‒"/>
              <a:defRPr sz="3200" baseline="0">
                <a:solidFill>
                  <a:schemeClr val="accent1"/>
                </a:solidFill>
              </a:defRPr>
            </a:lvl3pPr>
            <a:lvl4pPr marL="0" indent="0">
              <a:spcBef>
                <a:spcPts val="600"/>
              </a:spcBef>
              <a:spcAft>
                <a:spcPts val="600"/>
              </a:spcAft>
              <a:buNone/>
              <a:defRPr sz="2000" baseline="0">
                <a:solidFill>
                  <a:schemeClr val="accent1"/>
                </a:solidFill>
              </a:defRPr>
            </a:lvl4pPr>
            <a:lvl5pPr marL="0" indent="0">
              <a:spcBef>
                <a:spcPts val="600"/>
              </a:spcBef>
              <a:spcAft>
                <a:spcPts val="600"/>
              </a:spcAft>
              <a:buNone/>
              <a:defRPr sz="2000" baseline="0">
                <a:solidFill>
                  <a:schemeClr val="accent1"/>
                </a:solidFill>
              </a:defRPr>
            </a:lvl5pPr>
            <a:lvl6pPr marL="0" indent="0">
              <a:spcBef>
                <a:spcPts val="600"/>
              </a:spcBef>
              <a:spcAft>
                <a:spcPts val="600"/>
              </a:spcAft>
              <a:buNone/>
              <a:defRPr sz="2000"/>
            </a:lvl6pPr>
            <a:lvl7pPr marL="0" indent="0">
              <a:spcBef>
                <a:spcPts val="600"/>
              </a:spcBef>
              <a:spcAft>
                <a:spcPts val="600"/>
              </a:spcAft>
              <a:buNone/>
              <a:defRPr sz="2000"/>
            </a:lvl7pPr>
            <a:lvl8pPr marL="0" indent="0">
              <a:spcBef>
                <a:spcPts val="600"/>
              </a:spcBef>
              <a:spcAft>
                <a:spcPts val="600"/>
              </a:spcAft>
              <a:buNone/>
              <a:defRPr sz="2000"/>
            </a:lvl8pPr>
            <a:lvl9pPr>
              <a:spcBef>
                <a:spcPts val="600"/>
              </a:spcBef>
              <a:spcAft>
                <a:spcPts val="600"/>
              </a:spcAft>
              <a:defRPr sz="2000"/>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p:txBody>
      </p:sp>
    </p:spTree>
    <p:extLst>
      <p:ext uri="{BB962C8B-B14F-4D97-AF65-F5344CB8AC3E}">
        <p14:creationId xmlns:p14="http://schemas.microsoft.com/office/powerpoint/2010/main" val="2907269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 highlight quote">
    <p:spTree>
      <p:nvGrpSpPr>
        <p:cNvPr id="1" name=""/>
        <p:cNvGrpSpPr/>
        <p:nvPr/>
      </p:nvGrpSpPr>
      <p:grpSpPr>
        <a:xfrm>
          <a:off x="0" y="0"/>
          <a:ext cx="0" cy="0"/>
          <a:chOff x="0" y="0"/>
          <a:chExt cx="0" cy="0"/>
        </a:xfrm>
      </p:grpSpPr>
      <p:sp>
        <p:nvSpPr>
          <p:cNvPr id="4" name="Text">
            <a:extLst>
              <a:ext uri="{FF2B5EF4-FFF2-40B4-BE49-F238E27FC236}">
                <a16:creationId xmlns:a16="http://schemas.microsoft.com/office/drawing/2014/main" id="{F7317522-2056-4200-A3F5-850E5D10646B}"/>
              </a:ext>
            </a:extLst>
          </p:cNvPr>
          <p:cNvSpPr>
            <a:spLocks noGrp="1"/>
          </p:cNvSpPr>
          <p:nvPr>
            <p:ph type="body" sz="quarter" idx="10"/>
          </p:nvPr>
        </p:nvSpPr>
        <p:spPr>
          <a:xfrm>
            <a:off x="439738" y="1765527"/>
            <a:ext cx="7164000" cy="45360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Icon">
            <a:extLst>
              <a:ext uri="{FF2B5EF4-FFF2-40B4-BE49-F238E27FC236}">
                <a16:creationId xmlns:a16="http://schemas.microsoft.com/office/drawing/2014/main" id="{271A47C4-966D-4E67-BA94-AB437FB2C42B}"/>
              </a:ext>
            </a:extLst>
          </p:cNvPr>
          <p:cNvSpPr>
            <a:spLocks noGrp="1"/>
          </p:cNvSpPr>
          <p:nvPr>
            <p:ph type="pic" sz="quarter" idx="35"/>
            <p:custDataLst>
              <p:tags r:id="rId1"/>
            </p:custDataLst>
          </p:nvPr>
        </p:nvSpPr>
        <p:spPr>
          <a:xfrm>
            <a:off x="8205893" y="1769486"/>
            <a:ext cx="3528000" cy="1764000"/>
          </a:xfrm>
        </p:spPr>
        <p:txBody>
          <a:bodyPr/>
          <a:lstStyle>
            <a:lvl1pPr>
              <a:defRPr sz="1400"/>
            </a:lvl1pPr>
          </a:lstStyle>
          <a:p>
            <a:r>
              <a:rPr lang="en-US"/>
              <a:t>Click icon to add picture</a:t>
            </a:r>
            <a:endParaRPr lang="en-GB"/>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
        <p:nvSpPr>
          <p:cNvPr id="6" name="Picture Placeholder 5"/>
          <p:cNvSpPr>
            <a:spLocks noGrp="1"/>
          </p:cNvSpPr>
          <p:nvPr>
            <p:ph type="pic" sz="quarter" idx="37"/>
            <p:custDataLst>
              <p:tags r:id="rId2"/>
            </p:custDataLst>
          </p:nvPr>
        </p:nvSpPr>
        <p:spPr>
          <a:xfrm>
            <a:off x="8204400" y="3535200"/>
            <a:ext cx="3546000" cy="2682000"/>
          </a:xfrm>
        </p:spPr>
        <p:txBody>
          <a:bodyPr/>
          <a:lstStyle/>
          <a:p>
            <a:r>
              <a:rPr lang="en-US"/>
              <a:t>Click icon to add picture</a:t>
            </a:r>
            <a:endParaRPr lang="en-GB" dirty="0"/>
          </a:p>
        </p:txBody>
      </p:sp>
      <p:sp>
        <p:nvSpPr>
          <p:cNvPr id="11" name="Quote text">
            <a:extLst>
              <a:ext uri="{FF2B5EF4-FFF2-40B4-BE49-F238E27FC236}">
                <a16:creationId xmlns:a16="http://schemas.microsoft.com/office/drawing/2014/main" id="{DA1100AF-B44D-448A-BAD8-54B0F4AB578F}"/>
              </a:ext>
            </a:extLst>
          </p:cNvPr>
          <p:cNvSpPr>
            <a:spLocks noGrp="1"/>
          </p:cNvSpPr>
          <p:nvPr>
            <p:ph type="body" sz="quarter" idx="36" hasCustomPrompt="1"/>
          </p:nvPr>
        </p:nvSpPr>
        <p:spPr>
          <a:xfrm>
            <a:off x="8202168" y="3533775"/>
            <a:ext cx="3554124" cy="2681288"/>
          </a:xfrm>
        </p:spPr>
        <p:txBody>
          <a:bodyPr tIns="146304" bIns="146304"/>
          <a:lstStyle>
            <a:lvl1pPr>
              <a:spcBef>
                <a:spcPts val="600"/>
              </a:spcBef>
              <a:spcAft>
                <a:spcPts val="600"/>
              </a:spcAft>
              <a:defRPr sz="3200" baseline="0">
                <a:solidFill>
                  <a:srgbClr val="FB5A17"/>
                </a:solidFill>
              </a:defRPr>
            </a:lvl1pPr>
            <a:lvl2pPr marL="720000" indent="-720000">
              <a:spcBef>
                <a:spcPts val="600"/>
              </a:spcBef>
              <a:spcAft>
                <a:spcPts val="600"/>
              </a:spcAft>
              <a:buClr>
                <a:srgbClr val="FB5A17"/>
              </a:buClr>
              <a:buFont typeface="Arial" panose="020B0604020202020204" pitchFamily="34" charset="0"/>
              <a:buChar char="•"/>
              <a:defRPr sz="3200" b="0" baseline="0">
                <a:solidFill>
                  <a:srgbClr val="FB5A17"/>
                </a:solidFill>
              </a:defRPr>
            </a:lvl2pPr>
            <a:lvl3pPr marL="1440000" indent="-720000">
              <a:spcBef>
                <a:spcPts val="600"/>
              </a:spcBef>
              <a:spcAft>
                <a:spcPts val="600"/>
              </a:spcAft>
              <a:buClr>
                <a:srgbClr val="FB5A17"/>
              </a:buClr>
              <a:buFont typeface="Arial" panose="020B0604020202020204" pitchFamily="34" charset="0"/>
              <a:buChar char="‒"/>
              <a:defRPr sz="3200" baseline="0">
                <a:solidFill>
                  <a:srgbClr val="FB5A17"/>
                </a:solidFill>
              </a:defRPr>
            </a:lvl3pPr>
            <a:lvl4pPr marL="0" indent="0">
              <a:spcBef>
                <a:spcPts val="600"/>
              </a:spcBef>
              <a:spcAft>
                <a:spcPts val="600"/>
              </a:spcAft>
              <a:buClr>
                <a:srgbClr val="FB5A17"/>
              </a:buClr>
              <a:buNone/>
              <a:defRPr sz="2000" baseline="0">
                <a:solidFill>
                  <a:srgbClr val="FB5A17"/>
                </a:solidFill>
              </a:defRPr>
            </a:lvl4pPr>
            <a:lvl5pPr marL="0" indent="0">
              <a:spcBef>
                <a:spcPts val="600"/>
              </a:spcBef>
              <a:spcAft>
                <a:spcPts val="600"/>
              </a:spcAft>
              <a:buClr>
                <a:srgbClr val="FB5A17"/>
              </a:buClr>
              <a:buNone/>
              <a:defRPr sz="2000" baseline="0">
                <a:solidFill>
                  <a:srgbClr val="FB5A17"/>
                </a:solidFill>
              </a:defRPr>
            </a:lvl5pPr>
            <a:lvl6pPr marL="0" indent="0">
              <a:spcBef>
                <a:spcPts val="600"/>
              </a:spcBef>
              <a:spcAft>
                <a:spcPts val="600"/>
              </a:spcAft>
              <a:buNone/>
              <a:defRPr sz="2000">
                <a:solidFill>
                  <a:srgbClr val="FB5A17"/>
                </a:solidFill>
              </a:defRPr>
            </a:lvl6pPr>
            <a:lvl7pPr marL="0" indent="0">
              <a:spcBef>
                <a:spcPts val="600"/>
              </a:spcBef>
              <a:spcAft>
                <a:spcPts val="600"/>
              </a:spcAft>
              <a:buNone/>
              <a:defRPr sz="2000">
                <a:solidFill>
                  <a:srgbClr val="FB5A17"/>
                </a:solidFill>
              </a:defRPr>
            </a:lvl7pPr>
            <a:lvl8pPr marL="0" indent="0">
              <a:spcBef>
                <a:spcPts val="600"/>
              </a:spcBef>
              <a:spcAft>
                <a:spcPts val="600"/>
              </a:spcAft>
              <a:buNone/>
              <a:defRPr sz="2000">
                <a:solidFill>
                  <a:srgbClr val="FB5A17"/>
                </a:solidFill>
              </a:defRPr>
            </a:lvl8pPr>
            <a:lvl9pPr>
              <a:spcBef>
                <a:spcPts val="600"/>
              </a:spcBef>
              <a:spcAft>
                <a:spcPts val="600"/>
              </a:spcAft>
              <a:defRPr sz="2000">
                <a:solidFill>
                  <a:srgbClr val="FB5A17"/>
                </a:solidFill>
              </a:defRPr>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p:txBody>
      </p:sp>
    </p:spTree>
    <p:extLst>
      <p:ext uri="{BB962C8B-B14F-4D97-AF65-F5344CB8AC3E}">
        <p14:creationId xmlns:p14="http://schemas.microsoft.com/office/powerpoint/2010/main" val="665390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column + key msg clr1">
    <p:spTree>
      <p:nvGrpSpPr>
        <p:cNvPr id="1" name=""/>
        <p:cNvGrpSpPr/>
        <p:nvPr/>
      </p:nvGrpSpPr>
      <p:grpSpPr>
        <a:xfrm>
          <a:off x="0" y="0"/>
          <a:ext cx="0" cy="0"/>
          <a:chOff x="0" y="0"/>
          <a:chExt cx="0" cy="0"/>
        </a:xfrm>
      </p:grpSpPr>
      <p:sp>
        <p:nvSpPr>
          <p:cNvPr id="12" name="Icon">
            <a:extLst>
              <a:ext uri="{FF2B5EF4-FFF2-40B4-BE49-F238E27FC236}">
                <a16:creationId xmlns:a16="http://schemas.microsoft.com/office/drawing/2014/main" id="{7D79DA65-C0CC-44B5-B9CB-113A6E2EB660}"/>
              </a:ext>
            </a:extLst>
          </p:cNvPr>
          <p:cNvSpPr>
            <a:spLocks noGrp="1"/>
          </p:cNvSpPr>
          <p:nvPr>
            <p:ph type="pic" sz="quarter" idx="35"/>
            <p:custDataLst>
              <p:tags r:id="rId1"/>
            </p:custDataLst>
          </p:nvPr>
        </p:nvSpPr>
        <p:spPr>
          <a:xfrm>
            <a:off x="8223894" y="1765527"/>
            <a:ext cx="3528000" cy="1764000"/>
          </a:xfrm>
        </p:spPr>
        <p:txBody>
          <a:bodyPr/>
          <a:lstStyle>
            <a:lvl1pPr>
              <a:defRPr sz="1400"/>
            </a:lvl1pPr>
          </a:lstStyle>
          <a:p>
            <a:r>
              <a:rPr lang="en-US"/>
              <a:t>Click icon to add picture</a:t>
            </a:r>
            <a:endParaRPr lang="en-GB"/>
          </a:p>
        </p:txBody>
      </p:sp>
      <p:sp>
        <p:nvSpPr>
          <p:cNvPr id="5" name="Key message">
            <a:extLst>
              <a:ext uri="{FF2B5EF4-FFF2-40B4-BE49-F238E27FC236}">
                <a16:creationId xmlns:a16="http://schemas.microsoft.com/office/drawing/2014/main" id="{3B50F530-8122-4170-B3AA-EFD94F5DE202}"/>
              </a:ext>
            </a:extLst>
          </p:cNvPr>
          <p:cNvSpPr>
            <a:spLocks noGrp="1"/>
          </p:cNvSpPr>
          <p:nvPr>
            <p:ph type="body" sz="quarter" idx="12" hasCustomPrompt="1"/>
          </p:nvPr>
        </p:nvSpPr>
        <p:spPr>
          <a:xfrm>
            <a:off x="8205894" y="3524438"/>
            <a:ext cx="3564000" cy="2892894"/>
          </a:xfrm>
          <a:solidFill>
            <a:schemeClr val="accent1"/>
          </a:solidFill>
        </p:spPr>
        <p:txBody>
          <a:bodyPr lIns="144000" tIns="144000" rIns="144000" bIns="144000"/>
          <a:lstStyle>
            <a:lvl1pPr>
              <a:spcBef>
                <a:spcPts val="600"/>
              </a:spcBef>
              <a:spcAft>
                <a:spcPts val="600"/>
              </a:spcAft>
              <a:defRPr sz="3200" b="0">
                <a:solidFill>
                  <a:schemeClr val="bg1"/>
                </a:solidFill>
              </a:defRPr>
            </a:lvl1pPr>
            <a:lvl2pPr marL="720000" indent="-720000">
              <a:spcBef>
                <a:spcPts val="600"/>
              </a:spcBef>
              <a:spcAft>
                <a:spcPts val="600"/>
              </a:spcAft>
              <a:buClr>
                <a:schemeClr val="bg1"/>
              </a:buClr>
              <a:buFont typeface="Arial" panose="020B0604020202020204" pitchFamily="34" charset="0"/>
              <a:buChar char="•"/>
              <a:defRPr sz="3200" b="0">
                <a:solidFill>
                  <a:schemeClr val="bg1"/>
                </a:solidFill>
              </a:defRPr>
            </a:lvl2pPr>
            <a:lvl3pPr marL="1440000" indent="-720000">
              <a:spcBef>
                <a:spcPts val="600"/>
              </a:spcBef>
              <a:spcAft>
                <a:spcPts val="600"/>
              </a:spcAft>
              <a:buClr>
                <a:schemeClr val="bg1"/>
              </a:buClr>
              <a:buFont typeface="Arial" panose="020B0604020202020204" pitchFamily="34" charset="0"/>
              <a:buChar char="‒"/>
              <a:defRPr sz="3200">
                <a:solidFill>
                  <a:schemeClr val="bg1"/>
                </a:solidFill>
              </a:defRPr>
            </a:lvl3pPr>
            <a:lvl4pPr marL="0" indent="0">
              <a:spcBef>
                <a:spcPts val="600"/>
              </a:spcBef>
              <a:spcAft>
                <a:spcPts val="600"/>
              </a:spcAft>
              <a:buClr>
                <a:schemeClr val="bg1"/>
              </a:buClr>
              <a:buNone/>
              <a:defRPr sz="2000">
                <a:solidFill>
                  <a:schemeClr val="bg1"/>
                </a:solidFill>
              </a:defRPr>
            </a:lvl4pPr>
            <a:lvl5pPr marL="0" indent="0">
              <a:spcBef>
                <a:spcPts val="600"/>
              </a:spcBef>
              <a:spcAft>
                <a:spcPts val="600"/>
              </a:spcAft>
              <a:buClr>
                <a:schemeClr val="bg1"/>
              </a:buClr>
              <a:buNone/>
              <a:defRPr sz="2000">
                <a:solidFill>
                  <a:schemeClr val="bg1"/>
                </a:solidFill>
              </a:defRPr>
            </a:lvl5pPr>
            <a:lvl6pPr marL="0" indent="0">
              <a:spcBef>
                <a:spcPts val="600"/>
              </a:spcBef>
              <a:spcAft>
                <a:spcPts val="600"/>
              </a:spcAft>
              <a:buNone/>
              <a:defRPr sz="2000">
                <a:solidFill>
                  <a:schemeClr val="bg1"/>
                </a:solidFill>
              </a:defRPr>
            </a:lvl6pPr>
            <a:lvl7pPr marL="0" indent="0">
              <a:spcBef>
                <a:spcPts val="600"/>
              </a:spcBef>
              <a:spcAft>
                <a:spcPts val="600"/>
              </a:spcAft>
              <a:buNone/>
              <a:defRPr sz="2000">
                <a:solidFill>
                  <a:schemeClr val="bg1"/>
                </a:solidFill>
              </a:defRPr>
            </a:lvl7pPr>
            <a:lvl8pPr marL="0" indent="0">
              <a:spcBef>
                <a:spcPts val="600"/>
              </a:spcBef>
              <a:spcAft>
                <a:spcPts val="600"/>
              </a:spcAft>
              <a:buNone/>
              <a:defRPr sz="2000">
                <a:solidFill>
                  <a:schemeClr val="bg1"/>
                </a:solidFill>
              </a:defRPr>
            </a:lvl8pPr>
            <a:lvl9pPr>
              <a:spcBef>
                <a:spcPts val="600"/>
              </a:spcBef>
              <a:spcAft>
                <a:spcPts val="600"/>
              </a:spcAft>
              <a:defRPr sz="2000">
                <a:solidFill>
                  <a:schemeClr val="bg1"/>
                </a:solidFill>
              </a:defRPr>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p:txBody>
      </p:sp>
      <p:sp>
        <p:nvSpPr>
          <p:cNvPr id="4" name="Text">
            <a:extLst>
              <a:ext uri="{FF2B5EF4-FFF2-40B4-BE49-F238E27FC236}">
                <a16:creationId xmlns:a16="http://schemas.microsoft.com/office/drawing/2014/main" id="{F7317522-2056-4200-A3F5-850E5D10646B}"/>
              </a:ext>
            </a:extLst>
          </p:cNvPr>
          <p:cNvSpPr>
            <a:spLocks noGrp="1"/>
          </p:cNvSpPr>
          <p:nvPr>
            <p:ph type="body" sz="quarter" idx="10"/>
          </p:nvPr>
        </p:nvSpPr>
        <p:spPr>
          <a:xfrm>
            <a:off x="439738" y="1765527"/>
            <a:ext cx="71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3657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lumn + key msg clr2">
    <p:spTree>
      <p:nvGrpSpPr>
        <p:cNvPr id="1" name=""/>
        <p:cNvGrpSpPr/>
        <p:nvPr/>
      </p:nvGrpSpPr>
      <p:grpSpPr>
        <a:xfrm>
          <a:off x="0" y="0"/>
          <a:ext cx="0" cy="0"/>
          <a:chOff x="0" y="0"/>
          <a:chExt cx="0" cy="0"/>
        </a:xfrm>
      </p:grpSpPr>
      <p:sp>
        <p:nvSpPr>
          <p:cNvPr id="12" name="Icon">
            <a:extLst>
              <a:ext uri="{FF2B5EF4-FFF2-40B4-BE49-F238E27FC236}">
                <a16:creationId xmlns:a16="http://schemas.microsoft.com/office/drawing/2014/main" id="{7D79DA65-C0CC-44B5-B9CB-113A6E2EB660}"/>
              </a:ext>
            </a:extLst>
          </p:cNvPr>
          <p:cNvSpPr>
            <a:spLocks noGrp="1"/>
          </p:cNvSpPr>
          <p:nvPr>
            <p:ph type="pic" sz="quarter" idx="35"/>
            <p:custDataLst>
              <p:tags r:id="rId1"/>
            </p:custDataLst>
          </p:nvPr>
        </p:nvSpPr>
        <p:spPr>
          <a:xfrm>
            <a:off x="8224262" y="1765527"/>
            <a:ext cx="3528000" cy="1764000"/>
          </a:xfrm>
        </p:spPr>
        <p:txBody>
          <a:bodyPr/>
          <a:lstStyle>
            <a:lvl1pPr>
              <a:defRPr sz="1400"/>
            </a:lvl1pPr>
          </a:lstStyle>
          <a:p>
            <a:r>
              <a:rPr lang="en-US"/>
              <a:t>Click icon to add picture</a:t>
            </a:r>
            <a:endParaRPr lang="en-GB"/>
          </a:p>
        </p:txBody>
      </p:sp>
      <p:sp>
        <p:nvSpPr>
          <p:cNvPr id="5" name="Key message">
            <a:extLst>
              <a:ext uri="{FF2B5EF4-FFF2-40B4-BE49-F238E27FC236}">
                <a16:creationId xmlns:a16="http://schemas.microsoft.com/office/drawing/2014/main" id="{3B50F530-8122-4170-B3AA-EFD94F5DE202}"/>
              </a:ext>
            </a:extLst>
          </p:cNvPr>
          <p:cNvSpPr>
            <a:spLocks noGrp="1"/>
          </p:cNvSpPr>
          <p:nvPr>
            <p:ph type="body" sz="quarter" idx="12" hasCustomPrompt="1"/>
          </p:nvPr>
        </p:nvSpPr>
        <p:spPr>
          <a:xfrm>
            <a:off x="8205894" y="3524438"/>
            <a:ext cx="3564000" cy="2892894"/>
          </a:xfrm>
          <a:solidFill>
            <a:schemeClr val="accent2"/>
          </a:solidFill>
        </p:spPr>
        <p:txBody>
          <a:bodyPr lIns="144000" tIns="144000" rIns="144000" bIns="144000"/>
          <a:lstStyle>
            <a:lvl1pPr>
              <a:spcBef>
                <a:spcPts val="600"/>
              </a:spcBef>
              <a:spcAft>
                <a:spcPts val="600"/>
              </a:spcAft>
              <a:defRPr sz="3200" b="0">
                <a:solidFill>
                  <a:schemeClr val="bg1"/>
                </a:solidFill>
              </a:defRPr>
            </a:lvl1pPr>
            <a:lvl2pPr marL="720000" indent="-720000">
              <a:spcBef>
                <a:spcPts val="600"/>
              </a:spcBef>
              <a:spcAft>
                <a:spcPts val="600"/>
              </a:spcAft>
              <a:buClr>
                <a:schemeClr val="bg1"/>
              </a:buClr>
              <a:buFont typeface="Arial" panose="020B0604020202020204" pitchFamily="34" charset="0"/>
              <a:buChar char="•"/>
              <a:defRPr sz="3200" b="0">
                <a:solidFill>
                  <a:schemeClr val="bg1"/>
                </a:solidFill>
              </a:defRPr>
            </a:lvl2pPr>
            <a:lvl3pPr marL="1440000" indent="-720000">
              <a:spcBef>
                <a:spcPts val="600"/>
              </a:spcBef>
              <a:spcAft>
                <a:spcPts val="600"/>
              </a:spcAft>
              <a:buClr>
                <a:schemeClr val="bg1"/>
              </a:buClr>
              <a:buFont typeface="Arial" panose="020B0604020202020204" pitchFamily="34" charset="0"/>
              <a:buChar char="‒"/>
              <a:defRPr sz="3200">
                <a:solidFill>
                  <a:schemeClr val="bg1"/>
                </a:solidFill>
              </a:defRPr>
            </a:lvl3pPr>
            <a:lvl4pPr marL="0" indent="0">
              <a:spcBef>
                <a:spcPts val="600"/>
              </a:spcBef>
              <a:spcAft>
                <a:spcPts val="600"/>
              </a:spcAft>
              <a:buClr>
                <a:schemeClr val="bg1"/>
              </a:buClr>
              <a:buNone/>
              <a:defRPr sz="2000">
                <a:solidFill>
                  <a:schemeClr val="bg1"/>
                </a:solidFill>
              </a:defRPr>
            </a:lvl4pPr>
            <a:lvl5pPr marL="0" indent="0">
              <a:spcBef>
                <a:spcPts val="600"/>
              </a:spcBef>
              <a:spcAft>
                <a:spcPts val="600"/>
              </a:spcAft>
              <a:buClr>
                <a:schemeClr val="bg1"/>
              </a:buClr>
              <a:buNone/>
              <a:defRPr sz="2000">
                <a:solidFill>
                  <a:schemeClr val="bg1"/>
                </a:solidFill>
              </a:defRPr>
            </a:lvl5pPr>
            <a:lvl6pPr marL="0" indent="0">
              <a:spcBef>
                <a:spcPts val="600"/>
              </a:spcBef>
              <a:spcAft>
                <a:spcPts val="600"/>
              </a:spcAft>
              <a:buNone/>
              <a:defRPr sz="2000">
                <a:solidFill>
                  <a:schemeClr val="bg1"/>
                </a:solidFill>
              </a:defRPr>
            </a:lvl6pPr>
            <a:lvl7pPr marL="0" indent="0">
              <a:spcBef>
                <a:spcPts val="600"/>
              </a:spcBef>
              <a:spcAft>
                <a:spcPts val="600"/>
              </a:spcAft>
              <a:buNone/>
              <a:defRPr sz="2000">
                <a:solidFill>
                  <a:schemeClr val="bg1"/>
                </a:solidFill>
              </a:defRPr>
            </a:lvl7pPr>
            <a:lvl8pPr marL="0" indent="0">
              <a:spcBef>
                <a:spcPts val="600"/>
              </a:spcBef>
              <a:spcAft>
                <a:spcPts val="600"/>
              </a:spcAft>
              <a:buNone/>
              <a:defRPr sz="2000">
                <a:solidFill>
                  <a:schemeClr val="bg1"/>
                </a:solidFill>
              </a:defRPr>
            </a:lvl8pPr>
            <a:lvl9pPr>
              <a:spcBef>
                <a:spcPts val="600"/>
              </a:spcBef>
              <a:spcAft>
                <a:spcPts val="600"/>
              </a:spcAft>
              <a:defRPr sz="2000">
                <a:solidFill>
                  <a:schemeClr val="bg1"/>
                </a:solidFill>
              </a:defRPr>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a:p>
            <a:pPr lvl="4"/>
            <a:endParaRPr lang="en-US" dirty="0"/>
          </a:p>
        </p:txBody>
      </p:sp>
      <p:sp>
        <p:nvSpPr>
          <p:cNvPr id="4" name="Text">
            <a:extLst>
              <a:ext uri="{FF2B5EF4-FFF2-40B4-BE49-F238E27FC236}">
                <a16:creationId xmlns:a16="http://schemas.microsoft.com/office/drawing/2014/main" id="{F7317522-2056-4200-A3F5-850E5D10646B}"/>
              </a:ext>
            </a:extLst>
          </p:cNvPr>
          <p:cNvSpPr>
            <a:spLocks noGrp="1"/>
          </p:cNvSpPr>
          <p:nvPr>
            <p:ph type="body" sz="quarter" idx="10"/>
          </p:nvPr>
        </p:nvSpPr>
        <p:spPr>
          <a:xfrm>
            <a:off x="439738" y="1765527"/>
            <a:ext cx="71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41521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column + key msg clr3">
    <p:spTree>
      <p:nvGrpSpPr>
        <p:cNvPr id="1" name=""/>
        <p:cNvGrpSpPr/>
        <p:nvPr/>
      </p:nvGrpSpPr>
      <p:grpSpPr>
        <a:xfrm>
          <a:off x="0" y="0"/>
          <a:ext cx="0" cy="0"/>
          <a:chOff x="0" y="0"/>
          <a:chExt cx="0" cy="0"/>
        </a:xfrm>
      </p:grpSpPr>
      <p:sp>
        <p:nvSpPr>
          <p:cNvPr id="12" name="Icon">
            <a:extLst>
              <a:ext uri="{FF2B5EF4-FFF2-40B4-BE49-F238E27FC236}">
                <a16:creationId xmlns:a16="http://schemas.microsoft.com/office/drawing/2014/main" id="{7D79DA65-C0CC-44B5-B9CB-113A6E2EB660}"/>
              </a:ext>
            </a:extLst>
          </p:cNvPr>
          <p:cNvSpPr>
            <a:spLocks noGrp="1"/>
          </p:cNvSpPr>
          <p:nvPr>
            <p:ph type="pic" sz="quarter" idx="35"/>
            <p:custDataLst>
              <p:tags r:id="rId1"/>
            </p:custDataLst>
          </p:nvPr>
        </p:nvSpPr>
        <p:spPr>
          <a:xfrm>
            <a:off x="8223259" y="1765527"/>
            <a:ext cx="3528000" cy="1764000"/>
          </a:xfrm>
        </p:spPr>
        <p:txBody>
          <a:bodyPr/>
          <a:lstStyle>
            <a:lvl1pPr>
              <a:defRPr sz="1400"/>
            </a:lvl1pPr>
          </a:lstStyle>
          <a:p>
            <a:r>
              <a:rPr lang="en-US"/>
              <a:t>Click icon to add picture</a:t>
            </a:r>
            <a:endParaRPr lang="en-GB"/>
          </a:p>
        </p:txBody>
      </p:sp>
      <p:sp>
        <p:nvSpPr>
          <p:cNvPr id="5" name="Key message">
            <a:extLst>
              <a:ext uri="{FF2B5EF4-FFF2-40B4-BE49-F238E27FC236}">
                <a16:creationId xmlns:a16="http://schemas.microsoft.com/office/drawing/2014/main" id="{3B50F530-8122-4170-B3AA-EFD94F5DE202}"/>
              </a:ext>
            </a:extLst>
          </p:cNvPr>
          <p:cNvSpPr>
            <a:spLocks noGrp="1"/>
          </p:cNvSpPr>
          <p:nvPr>
            <p:ph type="body" sz="quarter" idx="12" hasCustomPrompt="1"/>
          </p:nvPr>
        </p:nvSpPr>
        <p:spPr>
          <a:xfrm>
            <a:off x="8205894" y="3524438"/>
            <a:ext cx="3564000" cy="2892894"/>
          </a:xfrm>
          <a:solidFill>
            <a:schemeClr val="accent3"/>
          </a:solidFill>
        </p:spPr>
        <p:txBody>
          <a:bodyPr lIns="144000" tIns="144000" rIns="144000" bIns="144000"/>
          <a:lstStyle>
            <a:lvl1pPr>
              <a:spcBef>
                <a:spcPts val="600"/>
              </a:spcBef>
              <a:spcAft>
                <a:spcPts val="600"/>
              </a:spcAft>
              <a:defRPr sz="3200" b="0">
                <a:solidFill>
                  <a:schemeClr val="bg1"/>
                </a:solidFill>
              </a:defRPr>
            </a:lvl1pPr>
            <a:lvl2pPr marL="720000" indent="-720000">
              <a:spcBef>
                <a:spcPts val="600"/>
              </a:spcBef>
              <a:spcAft>
                <a:spcPts val="600"/>
              </a:spcAft>
              <a:buClr>
                <a:schemeClr val="bg1"/>
              </a:buClr>
              <a:buFont typeface="Arial" panose="020B0604020202020204" pitchFamily="34" charset="0"/>
              <a:buChar char="•"/>
              <a:defRPr sz="3200" b="0">
                <a:solidFill>
                  <a:schemeClr val="bg1"/>
                </a:solidFill>
              </a:defRPr>
            </a:lvl2pPr>
            <a:lvl3pPr marL="1440000" indent="-720000">
              <a:spcBef>
                <a:spcPts val="600"/>
              </a:spcBef>
              <a:spcAft>
                <a:spcPts val="600"/>
              </a:spcAft>
              <a:buClr>
                <a:schemeClr val="bg1"/>
              </a:buClr>
              <a:buFont typeface="Arial" panose="020B0604020202020204" pitchFamily="34" charset="0"/>
              <a:buChar char="‒"/>
              <a:defRPr sz="3200">
                <a:solidFill>
                  <a:schemeClr val="bg1"/>
                </a:solidFill>
              </a:defRPr>
            </a:lvl3pPr>
            <a:lvl4pPr marL="0" indent="0">
              <a:spcBef>
                <a:spcPts val="600"/>
              </a:spcBef>
              <a:spcAft>
                <a:spcPts val="600"/>
              </a:spcAft>
              <a:buClr>
                <a:schemeClr val="bg1"/>
              </a:buClr>
              <a:buNone/>
              <a:defRPr sz="2000">
                <a:solidFill>
                  <a:schemeClr val="bg1"/>
                </a:solidFill>
              </a:defRPr>
            </a:lvl4pPr>
            <a:lvl5pPr marL="0" indent="0">
              <a:spcBef>
                <a:spcPts val="600"/>
              </a:spcBef>
              <a:spcAft>
                <a:spcPts val="600"/>
              </a:spcAft>
              <a:buClr>
                <a:schemeClr val="bg1"/>
              </a:buClr>
              <a:buNone/>
              <a:defRPr sz="2000">
                <a:solidFill>
                  <a:schemeClr val="bg1"/>
                </a:solidFill>
              </a:defRPr>
            </a:lvl5pPr>
            <a:lvl6pPr marL="0" indent="0">
              <a:spcBef>
                <a:spcPts val="600"/>
              </a:spcBef>
              <a:spcAft>
                <a:spcPts val="600"/>
              </a:spcAft>
              <a:buNone/>
              <a:defRPr sz="2000">
                <a:solidFill>
                  <a:schemeClr val="bg1"/>
                </a:solidFill>
              </a:defRPr>
            </a:lvl6pPr>
            <a:lvl7pPr marL="0" indent="0">
              <a:spcBef>
                <a:spcPts val="600"/>
              </a:spcBef>
              <a:spcAft>
                <a:spcPts val="600"/>
              </a:spcAft>
              <a:buNone/>
              <a:defRPr sz="2000">
                <a:solidFill>
                  <a:schemeClr val="bg1"/>
                </a:solidFill>
              </a:defRPr>
            </a:lvl7pPr>
            <a:lvl8pPr marL="0" indent="0">
              <a:spcBef>
                <a:spcPts val="600"/>
              </a:spcBef>
              <a:spcAft>
                <a:spcPts val="600"/>
              </a:spcAft>
              <a:buNone/>
              <a:defRPr sz="2000">
                <a:solidFill>
                  <a:schemeClr val="bg1"/>
                </a:solidFill>
              </a:defRPr>
            </a:lvl8pPr>
            <a:lvl9pPr>
              <a:spcBef>
                <a:spcPts val="600"/>
              </a:spcBef>
              <a:spcAft>
                <a:spcPts val="600"/>
              </a:spcAft>
              <a:defRPr sz="2000">
                <a:solidFill>
                  <a:schemeClr val="bg1"/>
                </a:solidFill>
              </a:defRPr>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a:p>
            <a:pPr lvl="4"/>
            <a:endParaRPr lang="en-US" dirty="0"/>
          </a:p>
        </p:txBody>
      </p:sp>
      <p:sp>
        <p:nvSpPr>
          <p:cNvPr id="4" name="Text">
            <a:extLst>
              <a:ext uri="{FF2B5EF4-FFF2-40B4-BE49-F238E27FC236}">
                <a16:creationId xmlns:a16="http://schemas.microsoft.com/office/drawing/2014/main" id="{F7317522-2056-4200-A3F5-850E5D10646B}"/>
              </a:ext>
            </a:extLst>
          </p:cNvPr>
          <p:cNvSpPr>
            <a:spLocks noGrp="1"/>
          </p:cNvSpPr>
          <p:nvPr>
            <p:ph type="body" sz="quarter" idx="10"/>
          </p:nvPr>
        </p:nvSpPr>
        <p:spPr>
          <a:xfrm>
            <a:off x="439738" y="1765527"/>
            <a:ext cx="71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798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solidFill>
          <a:schemeClr val="accent1"/>
        </a:solidFill>
        <a:effectLst/>
      </p:bgPr>
    </p:bg>
    <p:spTree>
      <p:nvGrpSpPr>
        <p:cNvPr id="1" name=""/>
        <p:cNvGrpSpPr/>
        <p:nvPr/>
      </p:nvGrpSpPr>
      <p:grpSpPr>
        <a:xfrm>
          <a:off x="0" y="0"/>
          <a:ext cx="0" cy="0"/>
          <a:chOff x="0" y="0"/>
          <a:chExt cx="0" cy="0"/>
        </a:xfrm>
      </p:grpSpPr>
      <p:pic>
        <p:nvPicPr>
          <p:cNvPr id="7" name="Background Image" descr="Record">
            <a:extLst>
              <a:ext uri="{FF2B5EF4-FFF2-40B4-BE49-F238E27FC236}">
                <a16:creationId xmlns:a16="http://schemas.microsoft.com/office/drawing/2014/main" id="{3486E6EB-FC17-4105-80D9-153A7A54BADF}"/>
              </a:ext>
            </a:extLst>
          </p:cNvPr>
          <p:cNvPicPr>
            <a:picLocks noChangeAspect="1"/>
          </p:cNvPicPr>
          <p:nvPr userDrawn="1">
            <p:custDataLst>
              <p:tags r:id="rId1"/>
            </p:custDataLst>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0" y="0"/>
            <a:ext cx="0" cy="0"/>
          </a:xfrm>
          <a:prstGeom prst="rect">
            <a:avLst/>
          </a:prstGeom>
        </p:spPr>
      </p:pic>
      <p:sp>
        <p:nvSpPr>
          <p:cNvPr id="5" name="Text Placeholder 4"/>
          <p:cNvSpPr>
            <a:spLocks noGrp="1"/>
          </p:cNvSpPr>
          <p:nvPr>
            <p:ph type="body" sz="quarter" idx="15"/>
            <p:custDataLst>
              <p:tags r:id="rId2"/>
            </p:custDataLst>
          </p:nvPr>
        </p:nvSpPr>
        <p:spPr>
          <a:xfrm>
            <a:off x="439200" y="640800"/>
            <a:ext cx="11304000" cy="925200"/>
          </a:xfrm>
        </p:spPr>
        <p:txBody>
          <a:bodyPr/>
          <a:lstStyle>
            <a:lvl1pPr>
              <a:defRPr sz="4800" b="1">
                <a:solidFill>
                  <a:schemeClr val="bg1"/>
                </a:solidFill>
              </a:defRPr>
            </a:lvl1pPr>
          </a:lstStyle>
          <a:p>
            <a:pPr lvl="0"/>
            <a:r>
              <a:rPr lang="en-US"/>
              <a:t>Click to edit Master text styles</a:t>
            </a:r>
          </a:p>
        </p:txBody>
      </p:sp>
      <p:sp>
        <p:nvSpPr>
          <p:cNvPr id="4" name="Text Placeholder 3"/>
          <p:cNvSpPr>
            <a:spLocks noGrp="1"/>
          </p:cNvSpPr>
          <p:nvPr>
            <p:ph type="body" sz="quarter" idx="16" hasCustomPrompt="1"/>
            <p:custDataLst>
              <p:tags r:id="rId3"/>
            </p:custDataLst>
          </p:nvPr>
        </p:nvSpPr>
        <p:spPr>
          <a:xfrm>
            <a:off x="439200" y="2457450"/>
            <a:ext cx="3960000" cy="1799642"/>
          </a:xfrm>
        </p:spPr>
        <p:txBody>
          <a:bodyPr>
            <a:normAutofit/>
          </a:bodyPr>
          <a:lstStyle>
            <a:lvl1pPr>
              <a:spcBef>
                <a:spcPts val="0"/>
              </a:spcBef>
              <a:spcAft>
                <a:spcPts val="0"/>
              </a:spcAft>
              <a:defRPr sz="900">
                <a:solidFill>
                  <a:schemeClr val="bg1"/>
                </a:solidFill>
              </a:defRPr>
            </a:lvl1pPr>
          </a:lstStyle>
          <a:p>
            <a:pPr lvl="0"/>
            <a:r>
              <a:rPr lang="en-US" dirty="0"/>
              <a:t>1</a:t>
            </a:r>
            <a:endParaRPr lang="en-GB" dirty="0"/>
          </a:p>
        </p:txBody>
      </p:sp>
    </p:spTree>
    <p:extLst>
      <p:ext uri="{BB962C8B-B14F-4D97-AF65-F5344CB8AC3E}">
        <p14:creationId xmlns:p14="http://schemas.microsoft.com/office/powerpoint/2010/main" val="57799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7" name="Text right">
            <a:extLst>
              <a:ext uri="{FF2B5EF4-FFF2-40B4-BE49-F238E27FC236}">
                <a16:creationId xmlns:a16="http://schemas.microsoft.com/office/drawing/2014/main" id="{391742AE-12F4-4120-AE89-D85D6107FC40}"/>
              </a:ext>
            </a:extLst>
          </p:cNvPr>
          <p:cNvSpPr>
            <a:spLocks noGrp="1"/>
          </p:cNvSpPr>
          <p:nvPr>
            <p:ph type="body" sz="quarter" idx="11"/>
          </p:nvPr>
        </p:nvSpPr>
        <p:spPr>
          <a:xfrm>
            <a:off x="6276976" y="1765527"/>
            <a:ext cx="5487987" cy="2876400"/>
          </a:xfrm>
        </p:spPr>
        <p:txBody>
          <a:bodyPr lIns="0" tIns="0" rIns="0" bIns="0"/>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left">
            <a:extLst>
              <a:ext uri="{FF2B5EF4-FFF2-40B4-BE49-F238E27FC236}">
                <a16:creationId xmlns:a16="http://schemas.microsoft.com/office/drawing/2014/main" id="{6D44712E-64B1-4ED6-8513-E29844389652}"/>
              </a:ext>
            </a:extLst>
          </p:cNvPr>
          <p:cNvSpPr>
            <a:spLocks noGrp="1"/>
          </p:cNvSpPr>
          <p:nvPr>
            <p:ph type="body" sz="quarter" idx="10"/>
          </p:nvPr>
        </p:nvSpPr>
        <p:spPr>
          <a:xfrm>
            <a:off x="439738" y="1765527"/>
            <a:ext cx="5487987" cy="2876400"/>
          </a:xfrm>
        </p:spPr>
        <p:txBody>
          <a:bodyPr lIns="0" tIns="0" rIns="0" bIns="0"/>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9194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 icon">
    <p:spTree>
      <p:nvGrpSpPr>
        <p:cNvPr id="1" name=""/>
        <p:cNvGrpSpPr/>
        <p:nvPr/>
      </p:nvGrpSpPr>
      <p:grpSpPr>
        <a:xfrm>
          <a:off x="0" y="0"/>
          <a:ext cx="0" cy="0"/>
          <a:chOff x="0" y="0"/>
          <a:chExt cx="0" cy="0"/>
        </a:xfrm>
      </p:grpSpPr>
      <p:sp>
        <p:nvSpPr>
          <p:cNvPr id="14" name="Icon">
            <a:extLst>
              <a:ext uri="{FF2B5EF4-FFF2-40B4-BE49-F238E27FC236}">
                <a16:creationId xmlns:a16="http://schemas.microsoft.com/office/drawing/2014/main" id="{5E952EC9-C8A2-4A99-B5FE-B5161C3C7574}"/>
              </a:ext>
            </a:extLst>
          </p:cNvPr>
          <p:cNvSpPr>
            <a:spLocks noGrp="1"/>
          </p:cNvSpPr>
          <p:nvPr>
            <p:ph type="pic" sz="quarter" idx="35"/>
            <p:custDataLst>
              <p:tags r:id="rId1"/>
            </p:custDataLst>
          </p:nvPr>
        </p:nvSpPr>
        <p:spPr>
          <a:xfrm>
            <a:off x="8236963" y="4653136"/>
            <a:ext cx="3528000" cy="1764000"/>
          </a:xfrm>
        </p:spPr>
        <p:txBody>
          <a:bodyPr/>
          <a:lstStyle>
            <a:lvl1pPr>
              <a:defRPr sz="1400"/>
            </a:lvl1pPr>
          </a:lstStyle>
          <a:p>
            <a:r>
              <a:rPr lang="en-US"/>
              <a:t>Click icon to add picture</a:t>
            </a:r>
            <a:endParaRPr lang="en-GB"/>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
        <p:nvSpPr>
          <p:cNvPr id="7" name="Text right">
            <a:extLst>
              <a:ext uri="{FF2B5EF4-FFF2-40B4-BE49-F238E27FC236}">
                <a16:creationId xmlns:a16="http://schemas.microsoft.com/office/drawing/2014/main" id="{391742AE-12F4-4120-AE89-D85D6107FC40}"/>
              </a:ext>
            </a:extLst>
          </p:cNvPr>
          <p:cNvSpPr>
            <a:spLocks noGrp="1"/>
          </p:cNvSpPr>
          <p:nvPr>
            <p:ph type="body" sz="quarter" idx="11"/>
          </p:nvPr>
        </p:nvSpPr>
        <p:spPr>
          <a:xfrm>
            <a:off x="6276976" y="1765526"/>
            <a:ext cx="5487987" cy="2876400"/>
          </a:xfrm>
        </p:spPr>
        <p:txBody>
          <a:bodyPr lIns="0" tIns="0" rIns="0" bIns="0"/>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left">
            <a:extLst>
              <a:ext uri="{FF2B5EF4-FFF2-40B4-BE49-F238E27FC236}">
                <a16:creationId xmlns:a16="http://schemas.microsoft.com/office/drawing/2014/main" id="{6D44712E-64B1-4ED6-8513-E29844389652}"/>
              </a:ext>
            </a:extLst>
          </p:cNvPr>
          <p:cNvSpPr>
            <a:spLocks noGrp="1"/>
          </p:cNvSpPr>
          <p:nvPr>
            <p:ph type="body" sz="quarter" idx="10"/>
          </p:nvPr>
        </p:nvSpPr>
        <p:spPr>
          <a:xfrm>
            <a:off x="439738" y="1765527"/>
            <a:ext cx="5487987" cy="2876400"/>
          </a:xfrm>
        </p:spPr>
        <p:txBody>
          <a:bodyPr lIns="0" tIns="0" rIns="0" bIns="0"/>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89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 inc key msg clr1">
    <p:spTree>
      <p:nvGrpSpPr>
        <p:cNvPr id="1" name=""/>
        <p:cNvGrpSpPr/>
        <p:nvPr/>
      </p:nvGrpSpPr>
      <p:grpSpPr>
        <a:xfrm>
          <a:off x="0" y="0"/>
          <a:ext cx="0" cy="0"/>
          <a:chOff x="0" y="0"/>
          <a:chExt cx="0" cy="0"/>
        </a:xfrm>
      </p:grpSpPr>
      <p:sp>
        <p:nvSpPr>
          <p:cNvPr id="7" name="Text right">
            <a:extLst>
              <a:ext uri="{FF2B5EF4-FFF2-40B4-BE49-F238E27FC236}">
                <a16:creationId xmlns:a16="http://schemas.microsoft.com/office/drawing/2014/main" id="{391742AE-12F4-4120-AE89-D85D6107FC40}"/>
              </a:ext>
            </a:extLst>
          </p:cNvPr>
          <p:cNvSpPr>
            <a:spLocks noGrp="1"/>
          </p:cNvSpPr>
          <p:nvPr>
            <p:ph type="body" sz="quarter" idx="11"/>
          </p:nvPr>
        </p:nvSpPr>
        <p:spPr>
          <a:xfrm>
            <a:off x="6276976" y="1765527"/>
            <a:ext cx="5487987"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Icon">
            <a:extLst>
              <a:ext uri="{FF2B5EF4-FFF2-40B4-BE49-F238E27FC236}">
                <a16:creationId xmlns:a16="http://schemas.microsoft.com/office/drawing/2014/main" id="{194569C9-0DA2-4C7A-B9A9-49B53CA5ADC7}"/>
              </a:ext>
            </a:extLst>
          </p:cNvPr>
          <p:cNvSpPr>
            <a:spLocks noGrp="1"/>
          </p:cNvSpPr>
          <p:nvPr>
            <p:ph type="pic" sz="quarter" idx="35"/>
            <p:custDataLst>
              <p:tags r:id="rId1"/>
            </p:custDataLst>
          </p:nvPr>
        </p:nvSpPr>
        <p:spPr>
          <a:xfrm>
            <a:off x="2405556" y="2826000"/>
            <a:ext cx="3528000" cy="1764000"/>
          </a:xfrm>
        </p:spPr>
        <p:txBody>
          <a:bodyPr/>
          <a:lstStyle>
            <a:lvl1pPr>
              <a:defRPr sz="1400"/>
            </a:lvl1pPr>
          </a:lstStyle>
          <a:p>
            <a:r>
              <a:rPr lang="en-US"/>
              <a:t>Click icon to add picture</a:t>
            </a:r>
            <a:endParaRPr lang="en-GB"/>
          </a:p>
        </p:txBody>
      </p:sp>
      <p:sp>
        <p:nvSpPr>
          <p:cNvPr id="13" name="Key text">
            <a:extLst>
              <a:ext uri="{FF2B5EF4-FFF2-40B4-BE49-F238E27FC236}">
                <a16:creationId xmlns:a16="http://schemas.microsoft.com/office/drawing/2014/main" id="{016969B2-5C8A-47AB-83BC-85561D117CCC}"/>
              </a:ext>
            </a:extLst>
          </p:cNvPr>
          <p:cNvSpPr>
            <a:spLocks noGrp="1"/>
          </p:cNvSpPr>
          <p:nvPr>
            <p:ph type="body" sz="quarter" idx="10" hasCustomPrompt="1"/>
          </p:nvPr>
        </p:nvSpPr>
        <p:spPr>
          <a:xfrm>
            <a:off x="452438" y="4581145"/>
            <a:ext cx="5487987" cy="1828800"/>
          </a:xfrm>
          <a:solidFill>
            <a:schemeClr val="accent1"/>
          </a:solidFill>
          <a:ln>
            <a:noFill/>
          </a:ln>
        </p:spPr>
        <p:txBody>
          <a:bodyPr lIns="146304" tIns="146304" rIns="146304" bIns="146304"/>
          <a:lstStyle>
            <a:lvl1pPr>
              <a:spcBef>
                <a:spcPts val="600"/>
              </a:spcBef>
              <a:spcAft>
                <a:spcPts val="600"/>
              </a:spcAft>
              <a:defRPr sz="3200">
                <a:solidFill>
                  <a:schemeClr val="bg1"/>
                </a:solidFill>
              </a:defRPr>
            </a:lvl1pPr>
            <a:lvl2pPr marL="720000" indent="-720000">
              <a:spcBef>
                <a:spcPts val="600"/>
              </a:spcBef>
              <a:spcAft>
                <a:spcPts val="600"/>
              </a:spcAft>
              <a:buClr>
                <a:schemeClr val="bg1"/>
              </a:buClr>
              <a:buFont typeface="Arial" panose="020B0604020202020204" pitchFamily="34" charset="0"/>
              <a:buChar char="•"/>
              <a:defRPr sz="3200" b="0">
                <a:solidFill>
                  <a:schemeClr val="bg1"/>
                </a:solidFill>
              </a:defRPr>
            </a:lvl2pPr>
            <a:lvl3pPr marL="1440000" indent="-720000">
              <a:spcBef>
                <a:spcPts val="600"/>
              </a:spcBef>
              <a:spcAft>
                <a:spcPts val="600"/>
              </a:spcAft>
              <a:buClr>
                <a:schemeClr val="bg1"/>
              </a:buClr>
              <a:buFont typeface="Arial" panose="020B0604020202020204" pitchFamily="34" charset="0"/>
              <a:buChar char="‒"/>
              <a:defRPr sz="3200">
                <a:solidFill>
                  <a:schemeClr val="bg1"/>
                </a:solidFill>
              </a:defRPr>
            </a:lvl3pPr>
            <a:lvl4pPr marL="0" indent="0">
              <a:spcBef>
                <a:spcPts val="600"/>
              </a:spcBef>
              <a:spcAft>
                <a:spcPts val="600"/>
              </a:spcAft>
              <a:buClr>
                <a:schemeClr val="bg1"/>
              </a:buClr>
              <a:buNone/>
              <a:defRPr sz="2000">
                <a:solidFill>
                  <a:schemeClr val="bg1"/>
                </a:solidFill>
              </a:defRPr>
            </a:lvl4pPr>
            <a:lvl5pPr marL="0" indent="0">
              <a:spcBef>
                <a:spcPts val="600"/>
              </a:spcBef>
              <a:spcAft>
                <a:spcPts val="600"/>
              </a:spcAft>
              <a:buClr>
                <a:schemeClr val="bg1"/>
              </a:buClr>
              <a:buNone/>
              <a:defRPr sz="2000">
                <a:solidFill>
                  <a:schemeClr val="bg1"/>
                </a:solidFill>
              </a:defRPr>
            </a:lvl5pPr>
            <a:lvl6pPr marL="0" indent="0">
              <a:spcBef>
                <a:spcPts val="600"/>
              </a:spcBef>
              <a:spcAft>
                <a:spcPts val="600"/>
              </a:spcAft>
              <a:buClr>
                <a:schemeClr val="bg1"/>
              </a:buClr>
              <a:buFont typeface="+mj-lt"/>
              <a:buNone/>
              <a:defRPr sz="2000">
                <a:solidFill>
                  <a:schemeClr val="bg1"/>
                </a:solidFill>
              </a:defRPr>
            </a:lvl6pPr>
            <a:lvl7pPr marL="0" indent="0">
              <a:spcBef>
                <a:spcPts val="600"/>
              </a:spcBef>
              <a:spcAft>
                <a:spcPts val="600"/>
              </a:spcAft>
              <a:buNone/>
              <a:defRPr sz="2000">
                <a:solidFill>
                  <a:schemeClr val="bg1"/>
                </a:solidFill>
              </a:defRPr>
            </a:lvl7pPr>
            <a:lvl8pPr marL="0" indent="0">
              <a:spcBef>
                <a:spcPts val="600"/>
              </a:spcBef>
              <a:spcAft>
                <a:spcPts val="600"/>
              </a:spcAft>
              <a:buFont typeface="+mj-lt"/>
              <a:buNone/>
              <a:defRPr sz="2000" baseline="0">
                <a:solidFill>
                  <a:schemeClr val="bg1"/>
                </a:solidFill>
              </a:defRPr>
            </a:lvl8pPr>
            <a:lvl9pPr marL="0" indent="0">
              <a:spcBef>
                <a:spcPts val="600"/>
              </a:spcBef>
              <a:spcAft>
                <a:spcPts val="600"/>
              </a:spcAft>
              <a:buFont typeface="+mj-lt"/>
              <a:buNone/>
              <a:defRPr sz="2000">
                <a:solidFill>
                  <a:schemeClr val="bg1"/>
                </a:solidFill>
              </a:defRPr>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a:p>
            <a:pPr lvl="4"/>
            <a:endParaRPr lang="en-US" dirty="0"/>
          </a:p>
        </p:txBody>
      </p:sp>
      <p:sp>
        <p:nvSpPr>
          <p:cNvPr id="12" name="Text left">
            <a:extLst>
              <a:ext uri="{FF2B5EF4-FFF2-40B4-BE49-F238E27FC236}">
                <a16:creationId xmlns:a16="http://schemas.microsoft.com/office/drawing/2014/main" id="{512C60BA-0049-452F-8294-A2970BCB3900}"/>
              </a:ext>
            </a:extLst>
          </p:cNvPr>
          <p:cNvSpPr>
            <a:spLocks noGrp="1"/>
          </p:cNvSpPr>
          <p:nvPr>
            <p:ph type="body" sz="quarter" idx="36"/>
          </p:nvPr>
        </p:nvSpPr>
        <p:spPr>
          <a:xfrm>
            <a:off x="439738" y="1765527"/>
            <a:ext cx="5487987" cy="907389"/>
          </a:xfrm>
        </p:spPr>
        <p:txBody>
          <a:bodyPr/>
          <a:lstStyle/>
          <a:p>
            <a:pPr lvl="0"/>
            <a:r>
              <a:rPr lang="en-US"/>
              <a:t>Click to edit Master text styles</a:t>
            </a:r>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49536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 inc key msg clr2">
    <p:spTree>
      <p:nvGrpSpPr>
        <p:cNvPr id="1" name=""/>
        <p:cNvGrpSpPr/>
        <p:nvPr/>
      </p:nvGrpSpPr>
      <p:grpSpPr>
        <a:xfrm>
          <a:off x="0" y="0"/>
          <a:ext cx="0" cy="0"/>
          <a:chOff x="0" y="0"/>
          <a:chExt cx="0" cy="0"/>
        </a:xfrm>
      </p:grpSpPr>
      <p:sp>
        <p:nvSpPr>
          <p:cNvPr id="7" name="Text right">
            <a:extLst>
              <a:ext uri="{FF2B5EF4-FFF2-40B4-BE49-F238E27FC236}">
                <a16:creationId xmlns:a16="http://schemas.microsoft.com/office/drawing/2014/main" id="{391742AE-12F4-4120-AE89-D85D6107FC40}"/>
              </a:ext>
            </a:extLst>
          </p:cNvPr>
          <p:cNvSpPr>
            <a:spLocks noGrp="1"/>
          </p:cNvSpPr>
          <p:nvPr>
            <p:ph type="body" sz="quarter" idx="11"/>
          </p:nvPr>
        </p:nvSpPr>
        <p:spPr>
          <a:xfrm>
            <a:off x="6276976" y="1765527"/>
            <a:ext cx="5487987"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Icon">
            <a:extLst>
              <a:ext uri="{FF2B5EF4-FFF2-40B4-BE49-F238E27FC236}">
                <a16:creationId xmlns:a16="http://schemas.microsoft.com/office/drawing/2014/main" id="{194569C9-0DA2-4C7A-B9A9-49B53CA5ADC7}"/>
              </a:ext>
            </a:extLst>
          </p:cNvPr>
          <p:cNvSpPr>
            <a:spLocks noGrp="1"/>
          </p:cNvSpPr>
          <p:nvPr>
            <p:ph type="pic" sz="quarter" idx="35"/>
            <p:custDataLst>
              <p:tags r:id="rId1"/>
            </p:custDataLst>
          </p:nvPr>
        </p:nvSpPr>
        <p:spPr>
          <a:xfrm>
            <a:off x="2405556" y="2826000"/>
            <a:ext cx="3528000" cy="1764000"/>
          </a:xfrm>
        </p:spPr>
        <p:txBody>
          <a:bodyPr/>
          <a:lstStyle>
            <a:lvl1pPr>
              <a:defRPr sz="1400"/>
            </a:lvl1pPr>
          </a:lstStyle>
          <a:p>
            <a:r>
              <a:rPr lang="en-US"/>
              <a:t>Click icon to add picture</a:t>
            </a:r>
            <a:endParaRPr lang="en-GB"/>
          </a:p>
        </p:txBody>
      </p:sp>
      <p:sp>
        <p:nvSpPr>
          <p:cNvPr id="13" name="Key text">
            <a:extLst>
              <a:ext uri="{FF2B5EF4-FFF2-40B4-BE49-F238E27FC236}">
                <a16:creationId xmlns:a16="http://schemas.microsoft.com/office/drawing/2014/main" id="{016969B2-5C8A-47AB-83BC-85561D117CCC}"/>
              </a:ext>
            </a:extLst>
          </p:cNvPr>
          <p:cNvSpPr>
            <a:spLocks noGrp="1"/>
          </p:cNvSpPr>
          <p:nvPr>
            <p:ph type="body" sz="quarter" idx="10" hasCustomPrompt="1"/>
          </p:nvPr>
        </p:nvSpPr>
        <p:spPr>
          <a:xfrm>
            <a:off x="452438" y="4581145"/>
            <a:ext cx="5487987" cy="1828800"/>
          </a:xfrm>
          <a:solidFill>
            <a:schemeClr val="accent2"/>
          </a:solidFill>
          <a:ln>
            <a:noFill/>
          </a:ln>
        </p:spPr>
        <p:txBody>
          <a:bodyPr lIns="146304" tIns="146304" rIns="146304" bIns="146304"/>
          <a:lstStyle>
            <a:lvl1pPr>
              <a:spcBef>
                <a:spcPts val="600"/>
              </a:spcBef>
              <a:spcAft>
                <a:spcPts val="600"/>
              </a:spcAft>
              <a:defRPr sz="3200">
                <a:solidFill>
                  <a:schemeClr val="bg1"/>
                </a:solidFill>
              </a:defRPr>
            </a:lvl1pPr>
            <a:lvl2pPr marL="720000" indent="-720000">
              <a:spcBef>
                <a:spcPts val="600"/>
              </a:spcBef>
              <a:spcAft>
                <a:spcPts val="600"/>
              </a:spcAft>
              <a:buClr>
                <a:schemeClr val="bg1"/>
              </a:buClr>
              <a:buFont typeface="Arial" panose="020B0604020202020204" pitchFamily="34" charset="0"/>
              <a:buChar char="•"/>
              <a:defRPr sz="3200" b="0">
                <a:solidFill>
                  <a:schemeClr val="bg1"/>
                </a:solidFill>
              </a:defRPr>
            </a:lvl2pPr>
            <a:lvl3pPr marL="1440000" indent="-720000">
              <a:spcBef>
                <a:spcPts val="600"/>
              </a:spcBef>
              <a:spcAft>
                <a:spcPts val="600"/>
              </a:spcAft>
              <a:buClr>
                <a:schemeClr val="bg1"/>
              </a:buClr>
              <a:buFont typeface="Arial" panose="020B0604020202020204" pitchFamily="34" charset="0"/>
              <a:buChar char="‒"/>
              <a:defRPr sz="3200">
                <a:solidFill>
                  <a:schemeClr val="bg1"/>
                </a:solidFill>
              </a:defRPr>
            </a:lvl3pPr>
            <a:lvl4pPr marL="0" indent="0">
              <a:spcBef>
                <a:spcPts val="600"/>
              </a:spcBef>
              <a:spcAft>
                <a:spcPts val="600"/>
              </a:spcAft>
              <a:buClr>
                <a:schemeClr val="bg1"/>
              </a:buClr>
              <a:buNone/>
              <a:defRPr sz="2000">
                <a:solidFill>
                  <a:schemeClr val="bg1"/>
                </a:solidFill>
              </a:defRPr>
            </a:lvl4pPr>
            <a:lvl5pPr marL="0" indent="0">
              <a:spcBef>
                <a:spcPts val="600"/>
              </a:spcBef>
              <a:spcAft>
                <a:spcPts val="600"/>
              </a:spcAft>
              <a:buClr>
                <a:schemeClr val="bg1"/>
              </a:buClr>
              <a:buNone/>
              <a:defRPr sz="2000">
                <a:solidFill>
                  <a:schemeClr val="bg1"/>
                </a:solidFill>
              </a:defRPr>
            </a:lvl5pPr>
            <a:lvl6pPr marL="0" indent="0">
              <a:spcBef>
                <a:spcPts val="600"/>
              </a:spcBef>
              <a:spcAft>
                <a:spcPts val="600"/>
              </a:spcAft>
              <a:buFont typeface="+mj-lt"/>
              <a:buNone/>
              <a:defRPr sz="2000">
                <a:solidFill>
                  <a:schemeClr val="bg1"/>
                </a:solidFill>
              </a:defRPr>
            </a:lvl6pPr>
            <a:lvl7pPr marL="0" indent="0">
              <a:spcBef>
                <a:spcPts val="600"/>
              </a:spcBef>
              <a:spcAft>
                <a:spcPts val="600"/>
              </a:spcAft>
              <a:buFont typeface="+mj-lt"/>
              <a:buNone/>
              <a:defRPr sz="2000">
                <a:solidFill>
                  <a:schemeClr val="bg1"/>
                </a:solidFill>
              </a:defRPr>
            </a:lvl7pPr>
            <a:lvl8pPr marL="0" indent="0">
              <a:spcBef>
                <a:spcPts val="600"/>
              </a:spcBef>
              <a:spcAft>
                <a:spcPts val="600"/>
              </a:spcAft>
              <a:buFont typeface="+mj-lt"/>
              <a:buNone/>
              <a:defRPr sz="2000">
                <a:solidFill>
                  <a:schemeClr val="bg1"/>
                </a:solidFill>
              </a:defRPr>
            </a:lvl8pPr>
            <a:lvl9pPr marL="0" indent="0">
              <a:spcBef>
                <a:spcPts val="600"/>
              </a:spcBef>
              <a:spcAft>
                <a:spcPts val="600"/>
              </a:spcAft>
              <a:buFont typeface="+mj-lt"/>
              <a:buNone/>
              <a:defRPr sz="2000">
                <a:solidFill>
                  <a:schemeClr val="bg1"/>
                </a:solidFill>
              </a:defRPr>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a:p>
            <a:pPr lvl="4"/>
            <a:endParaRPr lang="en-US" dirty="0"/>
          </a:p>
        </p:txBody>
      </p:sp>
      <p:sp>
        <p:nvSpPr>
          <p:cNvPr id="12" name="Text left">
            <a:extLst>
              <a:ext uri="{FF2B5EF4-FFF2-40B4-BE49-F238E27FC236}">
                <a16:creationId xmlns:a16="http://schemas.microsoft.com/office/drawing/2014/main" id="{512C60BA-0049-452F-8294-A2970BCB3900}"/>
              </a:ext>
            </a:extLst>
          </p:cNvPr>
          <p:cNvSpPr>
            <a:spLocks noGrp="1"/>
          </p:cNvSpPr>
          <p:nvPr>
            <p:ph type="body" sz="quarter" idx="36"/>
          </p:nvPr>
        </p:nvSpPr>
        <p:spPr>
          <a:xfrm>
            <a:off x="439738" y="1765527"/>
            <a:ext cx="5487987" cy="907389"/>
          </a:xfrm>
        </p:spPr>
        <p:txBody>
          <a:bodyPr/>
          <a:lstStyle/>
          <a:p>
            <a:pPr lvl="0"/>
            <a:r>
              <a:rPr lang="en-US"/>
              <a:t>Click to edit Master text styles</a:t>
            </a:r>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2580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 inc key msg clr3">
    <p:spTree>
      <p:nvGrpSpPr>
        <p:cNvPr id="1" name=""/>
        <p:cNvGrpSpPr/>
        <p:nvPr/>
      </p:nvGrpSpPr>
      <p:grpSpPr>
        <a:xfrm>
          <a:off x="0" y="0"/>
          <a:ext cx="0" cy="0"/>
          <a:chOff x="0" y="0"/>
          <a:chExt cx="0" cy="0"/>
        </a:xfrm>
      </p:grpSpPr>
      <p:sp>
        <p:nvSpPr>
          <p:cNvPr id="7" name="Text right">
            <a:extLst>
              <a:ext uri="{FF2B5EF4-FFF2-40B4-BE49-F238E27FC236}">
                <a16:creationId xmlns:a16="http://schemas.microsoft.com/office/drawing/2014/main" id="{391742AE-12F4-4120-AE89-D85D6107FC40}"/>
              </a:ext>
            </a:extLst>
          </p:cNvPr>
          <p:cNvSpPr>
            <a:spLocks noGrp="1"/>
          </p:cNvSpPr>
          <p:nvPr>
            <p:ph type="body" sz="quarter" idx="11"/>
          </p:nvPr>
        </p:nvSpPr>
        <p:spPr>
          <a:xfrm>
            <a:off x="6276976" y="1765527"/>
            <a:ext cx="5487987"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Icon">
            <a:extLst>
              <a:ext uri="{FF2B5EF4-FFF2-40B4-BE49-F238E27FC236}">
                <a16:creationId xmlns:a16="http://schemas.microsoft.com/office/drawing/2014/main" id="{194569C9-0DA2-4C7A-B9A9-49B53CA5ADC7}"/>
              </a:ext>
            </a:extLst>
          </p:cNvPr>
          <p:cNvSpPr>
            <a:spLocks noGrp="1"/>
          </p:cNvSpPr>
          <p:nvPr>
            <p:ph type="pic" sz="quarter" idx="35"/>
            <p:custDataLst>
              <p:tags r:id="rId1"/>
            </p:custDataLst>
          </p:nvPr>
        </p:nvSpPr>
        <p:spPr>
          <a:xfrm>
            <a:off x="2405556" y="2826000"/>
            <a:ext cx="3528000" cy="1764000"/>
          </a:xfrm>
        </p:spPr>
        <p:txBody>
          <a:bodyPr/>
          <a:lstStyle>
            <a:lvl1pPr>
              <a:defRPr sz="1400"/>
            </a:lvl1pPr>
          </a:lstStyle>
          <a:p>
            <a:r>
              <a:rPr lang="en-US"/>
              <a:t>Click icon to add picture</a:t>
            </a:r>
            <a:endParaRPr lang="en-GB"/>
          </a:p>
        </p:txBody>
      </p:sp>
      <p:sp>
        <p:nvSpPr>
          <p:cNvPr id="13" name="Key text">
            <a:extLst>
              <a:ext uri="{FF2B5EF4-FFF2-40B4-BE49-F238E27FC236}">
                <a16:creationId xmlns:a16="http://schemas.microsoft.com/office/drawing/2014/main" id="{016969B2-5C8A-47AB-83BC-85561D117CCC}"/>
              </a:ext>
            </a:extLst>
          </p:cNvPr>
          <p:cNvSpPr>
            <a:spLocks noGrp="1"/>
          </p:cNvSpPr>
          <p:nvPr>
            <p:ph type="body" sz="quarter" idx="10" hasCustomPrompt="1"/>
          </p:nvPr>
        </p:nvSpPr>
        <p:spPr>
          <a:xfrm>
            <a:off x="452438" y="4581145"/>
            <a:ext cx="5487987" cy="1828800"/>
          </a:xfrm>
          <a:solidFill>
            <a:schemeClr val="accent3"/>
          </a:solidFill>
          <a:ln>
            <a:noFill/>
          </a:ln>
        </p:spPr>
        <p:txBody>
          <a:bodyPr lIns="146304" tIns="146304" rIns="146304" bIns="146304"/>
          <a:lstStyle>
            <a:lvl1pPr>
              <a:spcBef>
                <a:spcPts val="600"/>
              </a:spcBef>
              <a:spcAft>
                <a:spcPts val="600"/>
              </a:spcAft>
              <a:defRPr sz="3200">
                <a:solidFill>
                  <a:schemeClr val="bg1"/>
                </a:solidFill>
              </a:defRPr>
            </a:lvl1pPr>
            <a:lvl2pPr marL="720000" indent="-720000">
              <a:spcBef>
                <a:spcPts val="600"/>
              </a:spcBef>
              <a:spcAft>
                <a:spcPts val="600"/>
              </a:spcAft>
              <a:buClr>
                <a:schemeClr val="bg1"/>
              </a:buClr>
              <a:buFont typeface="Arial" panose="020B0604020202020204" pitchFamily="34" charset="0"/>
              <a:buChar char="•"/>
              <a:defRPr sz="3200" b="0">
                <a:solidFill>
                  <a:schemeClr val="bg1"/>
                </a:solidFill>
              </a:defRPr>
            </a:lvl2pPr>
            <a:lvl3pPr marL="1440000" indent="-720000">
              <a:spcBef>
                <a:spcPts val="600"/>
              </a:spcBef>
              <a:spcAft>
                <a:spcPts val="600"/>
              </a:spcAft>
              <a:buClr>
                <a:schemeClr val="bg1"/>
              </a:buClr>
              <a:buFont typeface="Arial" panose="020B0604020202020204" pitchFamily="34" charset="0"/>
              <a:buChar char="‒"/>
              <a:defRPr sz="3200">
                <a:solidFill>
                  <a:schemeClr val="bg1"/>
                </a:solidFill>
              </a:defRPr>
            </a:lvl3pPr>
            <a:lvl4pPr marL="0" indent="0">
              <a:spcBef>
                <a:spcPts val="600"/>
              </a:spcBef>
              <a:spcAft>
                <a:spcPts val="600"/>
              </a:spcAft>
              <a:buClr>
                <a:schemeClr val="bg1"/>
              </a:buClr>
              <a:buNone/>
              <a:defRPr sz="2000">
                <a:solidFill>
                  <a:schemeClr val="bg1"/>
                </a:solidFill>
              </a:defRPr>
            </a:lvl4pPr>
            <a:lvl5pPr marL="0" indent="0">
              <a:spcBef>
                <a:spcPts val="600"/>
              </a:spcBef>
              <a:spcAft>
                <a:spcPts val="600"/>
              </a:spcAft>
              <a:buClr>
                <a:schemeClr val="bg1"/>
              </a:buClr>
              <a:buNone/>
              <a:defRPr sz="2000">
                <a:solidFill>
                  <a:schemeClr val="bg1"/>
                </a:solidFill>
              </a:defRPr>
            </a:lvl5pPr>
            <a:lvl6pPr marL="0" indent="0">
              <a:spcBef>
                <a:spcPts val="600"/>
              </a:spcBef>
              <a:spcAft>
                <a:spcPts val="600"/>
              </a:spcAft>
              <a:buFont typeface="+mj-lt"/>
              <a:buNone/>
              <a:defRPr sz="2000">
                <a:solidFill>
                  <a:schemeClr val="bg1"/>
                </a:solidFill>
              </a:defRPr>
            </a:lvl6pPr>
            <a:lvl7pPr marL="0" indent="0">
              <a:spcBef>
                <a:spcPts val="600"/>
              </a:spcBef>
              <a:spcAft>
                <a:spcPts val="600"/>
              </a:spcAft>
              <a:buNone/>
              <a:defRPr sz="2000">
                <a:solidFill>
                  <a:schemeClr val="bg1"/>
                </a:solidFill>
              </a:defRPr>
            </a:lvl7pPr>
            <a:lvl8pPr marL="0" indent="0">
              <a:spcBef>
                <a:spcPts val="600"/>
              </a:spcBef>
              <a:spcAft>
                <a:spcPts val="600"/>
              </a:spcAft>
              <a:buFont typeface="+mj-lt"/>
              <a:buNone/>
              <a:defRPr sz="2000">
                <a:solidFill>
                  <a:schemeClr val="bg1"/>
                </a:solidFill>
              </a:defRPr>
            </a:lvl8pPr>
            <a:lvl9pPr marL="0" indent="0">
              <a:spcBef>
                <a:spcPts val="600"/>
              </a:spcBef>
              <a:spcAft>
                <a:spcPts val="600"/>
              </a:spcAft>
              <a:buFont typeface="+mj-lt"/>
              <a:buNone/>
              <a:defRPr sz="2000">
                <a:solidFill>
                  <a:schemeClr val="bg1"/>
                </a:solidFill>
              </a:defRPr>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p:txBody>
      </p:sp>
      <p:sp>
        <p:nvSpPr>
          <p:cNvPr id="12" name="Text left">
            <a:extLst>
              <a:ext uri="{FF2B5EF4-FFF2-40B4-BE49-F238E27FC236}">
                <a16:creationId xmlns:a16="http://schemas.microsoft.com/office/drawing/2014/main" id="{512C60BA-0049-452F-8294-A2970BCB3900}"/>
              </a:ext>
            </a:extLst>
          </p:cNvPr>
          <p:cNvSpPr>
            <a:spLocks noGrp="1"/>
          </p:cNvSpPr>
          <p:nvPr>
            <p:ph type="body" sz="quarter" idx="36"/>
          </p:nvPr>
        </p:nvSpPr>
        <p:spPr>
          <a:xfrm>
            <a:off x="439738" y="1765527"/>
            <a:ext cx="5487987" cy="907389"/>
          </a:xfrm>
        </p:spPr>
        <p:txBody>
          <a:bodyPr/>
          <a:lstStyle/>
          <a:p>
            <a:pPr lvl="0"/>
            <a:r>
              <a:rPr lang="en-US"/>
              <a:t>Click to edit Master text styles</a:t>
            </a:r>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26841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 inc quote">
    <p:spTree>
      <p:nvGrpSpPr>
        <p:cNvPr id="1" name=""/>
        <p:cNvGrpSpPr/>
        <p:nvPr/>
      </p:nvGrpSpPr>
      <p:grpSpPr>
        <a:xfrm>
          <a:off x="0" y="0"/>
          <a:ext cx="0" cy="0"/>
          <a:chOff x="0" y="0"/>
          <a:chExt cx="0" cy="0"/>
        </a:xfrm>
      </p:grpSpPr>
      <p:sp>
        <p:nvSpPr>
          <p:cNvPr id="15" name="Icon">
            <a:extLst>
              <a:ext uri="{FF2B5EF4-FFF2-40B4-BE49-F238E27FC236}">
                <a16:creationId xmlns:a16="http://schemas.microsoft.com/office/drawing/2014/main" id="{271A47C4-966D-4E67-BA94-AB437FB2C42B}"/>
              </a:ext>
            </a:extLst>
          </p:cNvPr>
          <p:cNvSpPr>
            <a:spLocks noGrp="1"/>
          </p:cNvSpPr>
          <p:nvPr>
            <p:ph type="pic" sz="quarter" idx="35"/>
            <p:custDataLst>
              <p:tags r:id="rId1"/>
            </p:custDataLst>
          </p:nvPr>
        </p:nvSpPr>
        <p:spPr>
          <a:xfrm>
            <a:off x="6856262" y="1073063"/>
            <a:ext cx="4896000" cy="2448000"/>
          </a:xfrm>
        </p:spPr>
        <p:txBody>
          <a:bodyPr/>
          <a:lstStyle>
            <a:lvl1pPr>
              <a:defRPr sz="1400"/>
            </a:lvl1pPr>
          </a:lstStyle>
          <a:p>
            <a:r>
              <a:rPr lang="en-US"/>
              <a:t>Click icon to add picture</a:t>
            </a:r>
            <a:endParaRPr lang="en-GB"/>
          </a:p>
        </p:txBody>
      </p:sp>
      <p:sp>
        <p:nvSpPr>
          <p:cNvPr id="4" name="Text">
            <a:extLst>
              <a:ext uri="{FF2B5EF4-FFF2-40B4-BE49-F238E27FC236}">
                <a16:creationId xmlns:a16="http://schemas.microsoft.com/office/drawing/2014/main" id="{F7317522-2056-4200-A3F5-850E5D10646B}"/>
              </a:ext>
            </a:extLst>
          </p:cNvPr>
          <p:cNvSpPr>
            <a:spLocks noGrp="1"/>
          </p:cNvSpPr>
          <p:nvPr>
            <p:ph type="body" sz="quarter" idx="10"/>
          </p:nvPr>
        </p:nvSpPr>
        <p:spPr>
          <a:xfrm>
            <a:off x="439738" y="1765527"/>
            <a:ext cx="5486400" cy="45360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
        <p:nvSpPr>
          <p:cNvPr id="6" name="Picture Placeholder 5"/>
          <p:cNvSpPr>
            <a:spLocks noGrp="1"/>
          </p:cNvSpPr>
          <p:nvPr>
            <p:ph type="pic" sz="quarter" idx="37"/>
            <p:custDataLst>
              <p:tags r:id="rId2"/>
            </p:custDataLst>
          </p:nvPr>
        </p:nvSpPr>
        <p:spPr>
          <a:xfrm>
            <a:off x="6238800" y="3556800"/>
            <a:ext cx="5511600" cy="2682000"/>
          </a:xfrm>
        </p:spPr>
        <p:txBody>
          <a:bodyPr/>
          <a:lstStyle/>
          <a:p>
            <a:r>
              <a:rPr lang="en-US"/>
              <a:t>Click icon to add picture</a:t>
            </a:r>
            <a:endParaRPr lang="en-GB" dirty="0"/>
          </a:p>
        </p:txBody>
      </p:sp>
      <p:sp>
        <p:nvSpPr>
          <p:cNvPr id="11" name="Quote text">
            <a:extLst>
              <a:ext uri="{FF2B5EF4-FFF2-40B4-BE49-F238E27FC236}">
                <a16:creationId xmlns:a16="http://schemas.microsoft.com/office/drawing/2014/main" id="{DA1100AF-B44D-448A-BAD8-54B0F4AB578F}"/>
              </a:ext>
            </a:extLst>
          </p:cNvPr>
          <p:cNvSpPr>
            <a:spLocks noGrp="1"/>
          </p:cNvSpPr>
          <p:nvPr>
            <p:ph type="body" sz="quarter" idx="36" hasCustomPrompt="1"/>
          </p:nvPr>
        </p:nvSpPr>
        <p:spPr>
          <a:xfrm>
            <a:off x="6286499" y="3556024"/>
            <a:ext cx="5478463" cy="2681288"/>
          </a:xfrm>
        </p:spPr>
        <p:txBody>
          <a:bodyPr tIns="146304" bIns="146304"/>
          <a:lstStyle>
            <a:lvl1pPr>
              <a:spcBef>
                <a:spcPts val="600"/>
              </a:spcBef>
              <a:spcAft>
                <a:spcPts val="600"/>
              </a:spcAft>
              <a:defRPr sz="3200" baseline="0">
                <a:solidFill>
                  <a:schemeClr val="accent1"/>
                </a:solidFill>
              </a:defRPr>
            </a:lvl1pPr>
            <a:lvl2pPr marL="720000" indent="-720000">
              <a:spcBef>
                <a:spcPts val="600"/>
              </a:spcBef>
              <a:spcAft>
                <a:spcPts val="600"/>
              </a:spcAft>
              <a:buClr>
                <a:schemeClr val="tx1"/>
              </a:buClr>
              <a:buFont typeface="Arial" panose="020B0604020202020204" pitchFamily="34" charset="0"/>
              <a:buChar char="•"/>
              <a:defRPr sz="3200" b="0" baseline="0">
                <a:solidFill>
                  <a:schemeClr val="accent1"/>
                </a:solidFill>
              </a:defRPr>
            </a:lvl2pPr>
            <a:lvl3pPr marL="1440000" indent="-720000">
              <a:spcBef>
                <a:spcPts val="600"/>
              </a:spcBef>
              <a:spcAft>
                <a:spcPts val="600"/>
              </a:spcAft>
              <a:buFont typeface="Arial" panose="020B0604020202020204" pitchFamily="34" charset="0"/>
              <a:buChar char="‒"/>
              <a:defRPr sz="3200" baseline="0">
                <a:solidFill>
                  <a:schemeClr val="accent1"/>
                </a:solidFill>
              </a:defRPr>
            </a:lvl3pPr>
            <a:lvl4pPr marL="0" indent="0">
              <a:spcBef>
                <a:spcPts val="600"/>
              </a:spcBef>
              <a:spcAft>
                <a:spcPts val="600"/>
              </a:spcAft>
              <a:buNone/>
              <a:defRPr sz="2000" baseline="0">
                <a:solidFill>
                  <a:schemeClr val="accent1"/>
                </a:solidFill>
              </a:defRPr>
            </a:lvl4pPr>
            <a:lvl5pPr marL="0" indent="0">
              <a:spcBef>
                <a:spcPts val="600"/>
              </a:spcBef>
              <a:spcAft>
                <a:spcPts val="600"/>
              </a:spcAft>
              <a:buNone/>
              <a:defRPr sz="2000" baseline="0">
                <a:solidFill>
                  <a:schemeClr val="accent1"/>
                </a:solidFill>
              </a:defRPr>
            </a:lvl5pPr>
            <a:lvl6pPr marL="0" indent="0">
              <a:spcBef>
                <a:spcPts val="600"/>
              </a:spcBef>
              <a:spcAft>
                <a:spcPts val="600"/>
              </a:spcAft>
              <a:buFont typeface="+mj-lt"/>
              <a:buNone/>
              <a:defRPr sz="2000"/>
            </a:lvl6pPr>
            <a:lvl7pPr marL="0" indent="0">
              <a:spcBef>
                <a:spcPts val="600"/>
              </a:spcBef>
              <a:spcAft>
                <a:spcPts val="600"/>
              </a:spcAft>
              <a:buNone/>
              <a:defRPr sz="2000"/>
            </a:lvl7pPr>
            <a:lvl8pPr marL="0" indent="0">
              <a:spcBef>
                <a:spcPts val="600"/>
              </a:spcBef>
              <a:spcAft>
                <a:spcPts val="600"/>
              </a:spcAft>
              <a:buFont typeface="+mj-lt"/>
              <a:buNone/>
              <a:defRPr sz="2000"/>
            </a:lvl8pPr>
            <a:lvl9pPr marL="0" indent="0">
              <a:spcBef>
                <a:spcPts val="600"/>
              </a:spcBef>
              <a:spcAft>
                <a:spcPts val="600"/>
              </a:spcAft>
              <a:buFont typeface="+mj-lt"/>
              <a:buNone/>
              <a:defRPr sz="2000"/>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a:p>
            <a:pPr lvl="4"/>
            <a:endParaRPr lang="en-US" dirty="0"/>
          </a:p>
        </p:txBody>
      </p:sp>
    </p:spTree>
    <p:extLst>
      <p:ext uri="{BB962C8B-B14F-4D97-AF65-F5344CB8AC3E}">
        <p14:creationId xmlns:p14="http://schemas.microsoft.com/office/powerpoint/2010/main" val="3024774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lumn inc highlight quote">
    <p:spTree>
      <p:nvGrpSpPr>
        <p:cNvPr id="1" name=""/>
        <p:cNvGrpSpPr/>
        <p:nvPr/>
      </p:nvGrpSpPr>
      <p:grpSpPr>
        <a:xfrm>
          <a:off x="0" y="0"/>
          <a:ext cx="0" cy="0"/>
          <a:chOff x="0" y="0"/>
          <a:chExt cx="0" cy="0"/>
        </a:xfrm>
      </p:grpSpPr>
      <p:sp>
        <p:nvSpPr>
          <p:cNvPr id="15" name="Icon">
            <a:extLst>
              <a:ext uri="{FF2B5EF4-FFF2-40B4-BE49-F238E27FC236}">
                <a16:creationId xmlns:a16="http://schemas.microsoft.com/office/drawing/2014/main" id="{271A47C4-966D-4E67-BA94-AB437FB2C42B}"/>
              </a:ext>
            </a:extLst>
          </p:cNvPr>
          <p:cNvSpPr>
            <a:spLocks noGrp="1"/>
          </p:cNvSpPr>
          <p:nvPr>
            <p:ph type="pic" sz="quarter" idx="35"/>
            <p:custDataLst>
              <p:tags r:id="rId1"/>
            </p:custDataLst>
          </p:nvPr>
        </p:nvSpPr>
        <p:spPr>
          <a:xfrm>
            <a:off x="6856262" y="1073063"/>
            <a:ext cx="4896000" cy="2448000"/>
          </a:xfrm>
        </p:spPr>
        <p:txBody>
          <a:bodyPr/>
          <a:lstStyle>
            <a:lvl1pPr>
              <a:defRPr sz="1400"/>
            </a:lvl1pPr>
          </a:lstStyle>
          <a:p>
            <a:r>
              <a:rPr lang="en-US"/>
              <a:t>Click icon to add picture</a:t>
            </a:r>
            <a:endParaRPr lang="en-GB"/>
          </a:p>
        </p:txBody>
      </p:sp>
      <p:sp>
        <p:nvSpPr>
          <p:cNvPr id="4" name="Text">
            <a:extLst>
              <a:ext uri="{FF2B5EF4-FFF2-40B4-BE49-F238E27FC236}">
                <a16:creationId xmlns:a16="http://schemas.microsoft.com/office/drawing/2014/main" id="{F7317522-2056-4200-A3F5-850E5D10646B}"/>
              </a:ext>
            </a:extLst>
          </p:cNvPr>
          <p:cNvSpPr>
            <a:spLocks noGrp="1"/>
          </p:cNvSpPr>
          <p:nvPr>
            <p:ph type="body" sz="quarter" idx="10"/>
          </p:nvPr>
        </p:nvSpPr>
        <p:spPr>
          <a:xfrm>
            <a:off x="439738" y="1765527"/>
            <a:ext cx="5486400" cy="45360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
        <p:nvSpPr>
          <p:cNvPr id="6" name="Picture Placeholder 5"/>
          <p:cNvSpPr>
            <a:spLocks noGrp="1"/>
          </p:cNvSpPr>
          <p:nvPr>
            <p:ph type="pic" sz="quarter" idx="37"/>
            <p:custDataLst>
              <p:tags r:id="rId2"/>
            </p:custDataLst>
          </p:nvPr>
        </p:nvSpPr>
        <p:spPr>
          <a:xfrm>
            <a:off x="6238800" y="3556800"/>
            <a:ext cx="5511600" cy="2682000"/>
          </a:xfrm>
        </p:spPr>
        <p:txBody>
          <a:bodyPr/>
          <a:lstStyle/>
          <a:p>
            <a:r>
              <a:rPr lang="en-US"/>
              <a:t>Click icon to add picture</a:t>
            </a:r>
            <a:endParaRPr lang="en-GB" dirty="0"/>
          </a:p>
        </p:txBody>
      </p:sp>
      <p:sp>
        <p:nvSpPr>
          <p:cNvPr id="11" name="Quote text">
            <a:extLst>
              <a:ext uri="{FF2B5EF4-FFF2-40B4-BE49-F238E27FC236}">
                <a16:creationId xmlns:a16="http://schemas.microsoft.com/office/drawing/2014/main" id="{DA1100AF-B44D-448A-BAD8-54B0F4AB578F}"/>
              </a:ext>
            </a:extLst>
          </p:cNvPr>
          <p:cNvSpPr>
            <a:spLocks noGrp="1"/>
          </p:cNvSpPr>
          <p:nvPr>
            <p:ph type="body" sz="quarter" idx="36" hasCustomPrompt="1"/>
          </p:nvPr>
        </p:nvSpPr>
        <p:spPr>
          <a:xfrm>
            <a:off x="6286500" y="3556024"/>
            <a:ext cx="5439328" cy="2681288"/>
          </a:xfrm>
        </p:spPr>
        <p:txBody>
          <a:bodyPr tIns="146304" bIns="146304"/>
          <a:lstStyle>
            <a:lvl1pPr>
              <a:spcBef>
                <a:spcPts val="600"/>
              </a:spcBef>
              <a:spcAft>
                <a:spcPts val="600"/>
              </a:spcAft>
              <a:defRPr sz="3200" baseline="0">
                <a:solidFill>
                  <a:srgbClr val="FB5A17"/>
                </a:solidFill>
              </a:defRPr>
            </a:lvl1pPr>
            <a:lvl2pPr marL="720000" indent="-720000">
              <a:spcBef>
                <a:spcPts val="600"/>
              </a:spcBef>
              <a:spcAft>
                <a:spcPts val="600"/>
              </a:spcAft>
              <a:buClr>
                <a:srgbClr val="FB5A17"/>
              </a:buClr>
              <a:buFont typeface="Arial" panose="020B0604020202020204" pitchFamily="34" charset="0"/>
              <a:buChar char="•"/>
              <a:defRPr sz="3200" b="0" baseline="0">
                <a:solidFill>
                  <a:srgbClr val="FB5A17"/>
                </a:solidFill>
              </a:defRPr>
            </a:lvl2pPr>
            <a:lvl3pPr marL="1440000" indent="-720000">
              <a:spcBef>
                <a:spcPts val="600"/>
              </a:spcBef>
              <a:spcAft>
                <a:spcPts val="600"/>
              </a:spcAft>
              <a:buClr>
                <a:srgbClr val="FB5A17"/>
              </a:buClr>
              <a:buFont typeface="Arial" panose="020B0604020202020204" pitchFamily="34" charset="0"/>
              <a:buChar char="‒"/>
              <a:defRPr sz="3200" baseline="0">
                <a:solidFill>
                  <a:srgbClr val="FB5A17"/>
                </a:solidFill>
              </a:defRPr>
            </a:lvl3pPr>
            <a:lvl4pPr marL="0" indent="0">
              <a:spcBef>
                <a:spcPts val="600"/>
              </a:spcBef>
              <a:spcAft>
                <a:spcPts val="600"/>
              </a:spcAft>
              <a:buNone/>
              <a:defRPr sz="2000" baseline="0">
                <a:solidFill>
                  <a:srgbClr val="FB5A17"/>
                </a:solidFill>
              </a:defRPr>
            </a:lvl4pPr>
            <a:lvl5pPr marL="0" indent="0">
              <a:spcBef>
                <a:spcPts val="600"/>
              </a:spcBef>
              <a:spcAft>
                <a:spcPts val="600"/>
              </a:spcAft>
              <a:buNone/>
              <a:defRPr sz="2000" baseline="0">
                <a:solidFill>
                  <a:srgbClr val="FB5A17"/>
                </a:solidFill>
              </a:defRPr>
            </a:lvl5pPr>
            <a:lvl6pPr marL="0" indent="0">
              <a:spcBef>
                <a:spcPts val="600"/>
              </a:spcBef>
              <a:spcAft>
                <a:spcPts val="600"/>
              </a:spcAft>
              <a:buFont typeface="+mj-lt"/>
              <a:buNone/>
              <a:defRPr sz="2000">
                <a:solidFill>
                  <a:srgbClr val="FB5A17"/>
                </a:solidFill>
              </a:defRPr>
            </a:lvl6pPr>
            <a:lvl7pPr marL="0" indent="0">
              <a:spcBef>
                <a:spcPts val="600"/>
              </a:spcBef>
              <a:spcAft>
                <a:spcPts val="600"/>
              </a:spcAft>
              <a:buNone/>
              <a:defRPr sz="2000">
                <a:solidFill>
                  <a:srgbClr val="FB5A17"/>
                </a:solidFill>
              </a:defRPr>
            </a:lvl7pPr>
            <a:lvl8pPr marL="0" indent="0">
              <a:spcBef>
                <a:spcPts val="600"/>
              </a:spcBef>
              <a:spcAft>
                <a:spcPts val="600"/>
              </a:spcAft>
              <a:buFont typeface="+mj-lt"/>
              <a:buNone/>
              <a:defRPr sz="2000">
                <a:solidFill>
                  <a:srgbClr val="FB5A17"/>
                </a:solidFill>
              </a:defRPr>
            </a:lvl8pPr>
            <a:lvl9pPr marL="0" indent="0">
              <a:spcBef>
                <a:spcPts val="600"/>
              </a:spcBef>
              <a:spcAft>
                <a:spcPts val="600"/>
              </a:spcAft>
              <a:buFont typeface="+mj-lt"/>
              <a:buNone/>
              <a:defRPr sz="2000">
                <a:solidFill>
                  <a:srgbClr val="FB5A17"/>
                </a:solidFill>
              </a:defRPr>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a:p>
            <a:pPr lvl="4"/>
            <a:endParaRPr lang="en-US" dirty="0"/>
          </a:p>
        </p:txBody>
      </p:sp>
    </p:spTree>
    <p:extLst>
      <p:ext uri="{BB962C8B-B14F-4D97-AF65-F5344CB8AC3E}">
        <p14:creationId xmlns:p14="http://schemas.microsoft.com/office/powerpoint/2010/main" val="385289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text graphic">
    <p:spTree>
      <p:nvGrpSpPr>
        <p:cNvPr id="1" name=""/>
        <p:cNvGrpSpPr/>
        <p:nvPr/>
      </p:nvGrpSpPr>
      <p:grpSpPr>
        <a:xfrm>
          <a:off x="0" y="0"/>
          <a:ext cx="0" cy="0"/>
          <a:chOff x="0" y="0"/>
          <a:chExt cx="0" cy="0"/>
        </a:xfrm>
      </p:grpSpPr>
      <p:sp>
        <p:nvSpPr>
          <p:cNvPr id="12" name="Text right">
            <a:extLst>
              <a:ext uri="{FF2B5EF4-FFF2-40B4-BE49-F238E27FC236}">
                <a16:creationId xmlns:a16="http://schemas.microsoft.com/office/drawing/2014/main" id="{09994004-596A-4F40-A631-31AE36214220}"/>
              </a:ext>
            </a:extLst>
          </p:cNvPr>
          <p:cNvSpPr>
            <a:spLocks noGrp="1"/>
          </p:cNvSpPr>
          <p:nvPr>
            <p:ph type="body" sz="quarter" idx="33"/>
          </p:nvPr>
        </p:nvSpPr>
        <p:spPr bwMode="white">
          <a:xfrm>
            <a:off x="6281478" y="3606798"/>
            <a:ext cx="5487987" cy="2876400"/>
          </a:xfrm>
          <a:noFill/>
        </p:spPr>
        <p:txBody>
          <a:bodyPr lIns="0" tIns="0" rIns="0" bIns="0"/>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Icon 2">
            <a:extLst>
              <a:ext uri="{FF2B5EF4-FFF2-40B4-BE49-F238E27FC236}">
                <a16:creationId xmlns:a16="http://schemas.microsoft.com/office/drawing/2014/main" id="{CC90A5C0-1588-4055-A068-B0A5F953FAEB}"/>
              </a:ext>
            </a:extLst>
          </p:cNvPr>
          <p:cNvSpPr>
            <a:spLocks noGrp="1"/>
          </p:cNvSpPr>
          <p:nvPr>
            <p:ph type="pic" sz="quarter" idx="35"/>
            <p:custDataLst>
              <p:tags r:id="rId1"/>
            </p:custDataLst>
          </p:nvPr>
        </p:nvSpPr>
        <p:spPr>
          <a:xfrm>
            <a:off x="8228292" y="1772149"/>
            <a:ext cx="3528000" cy="1763713"/>
          </a:xfrm>
        </p:spPr>
        <p:txBody>
          <a:bodyPr/>
          <a:lstStyle/>
          <a:p>
            <a:r>
              <a:rPr lang="en-US"/>
              <a:t>Click icon to add picture</a:t>
            </a:r>
          </a:p>
        </p:txBody>
      </p:sp>
      <p:sp>
        <p:nvSpPr>
          <p:cNvPr id="6" name="Text left">
            <a:extLst>
              <a:ext uri="{FF2B5EF4-FFF2-40B4-BE49-F238E27FC236}">
                <a16:creationId xmlns:a16="http://schemas.microsoft.com/office/drawing/2014/main" id="{6D44712E-64B1-4ED6-8513-E29844389652}"/>
              </a:ext>
            </a:extLst>
          </p:cNvPr>
          <p:cNvSpPr>
            <a:spLocks noGrp="1"/>
          </p:cNvSpPr>
          <p:nvPr>
            <p:ph type="body" sz="quarter" idx="10"/>
          </p:nvPr>
        </p:nvSpPr>
        <p:spPr bwMode="white">
          <a:xfrm>
            <a:off x="439738" y="3606798"/>
            <a:ext cx="5487987" cy="2876400"/>
          </a:xfrm>
          <a:noFill/>
        </p:spPr>
        <p:txBody>
          <a:bodyPr lIns="0" tIns="0" rIns="0" bIns="0"/>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Icon 1">
            <a:extLst>
              <a:ext uri="{FF2B5EF4-FFF2-40B4-BE49-F238E27FC236}">
                <a16:creationId xmlns:a16="http://schemas.microsoft.com/office/drawing/2014/main" id="{F223B458-B73E-405A-B54F-6D18D1A2AC52}"/>
              </a:ext>
            </a:extLst>
          </p:cNvPr>
          <p:cNvSpPr>
            <a:spLocks noGrp="1"/>
          </p:cNvSpPr>
          <p:nvPr>
            <p:ph type="pic" sz="quarter" idx="34"/>
            <p:custDataLst>
              <p:tags r:id="rId2"/>
            </p:custDataLst>
          </p:nvPr>
        </p:nvSpPr>
        <p:spPr>
          <a:xfrm>
            <a:off x="2409159" y="1777607"/>
            <a:ext cx="3528000" cy="1764000"/>
          </a:xfrm>
        </p:spPr>
        <p:txBody>
          <a:bodyPr/>
          <a:lstStyle/>
          <a:p>
            <a:r>
              <a:rPr lang="en-US"/>
              <a:t>Click icon to add picture</a:t>
            </a:r>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
        <p:nvSpPr>
          <p:cNvPr id="8" name="Picture Placeholder 7"/>
          <p:cNvSpPr>
            <a:spLocks noGrp="1"/>
          </p:cNvSpPr>
          <p:nvPr>
            <p:ph type="pic" sz="quarter" idx="36"/>
            <p:custDataLst>
              <p:tags r:id="rId3"/>
            </p:custDataLst>
          </p:nvPr>
        </p:nvSpPr>
        <p:spPr>
          <a:xfrm>
            <a:off x="428400" y="3542400"/>
            <a:ext cx="5500800" cy="0"/>
          </a:xfrm>
        </p:spPr>
        <p:txBody>
          <a:bodyPr/>
          <a:lstStyle/>
          <a:p>
            <a:r>
              <a:rPr lang="en-US"/>
              <a:t>Click icon to add picture</a:t>
            </a:r>
            <a:endParaRPr lang="en-GB"/>
          </a:p>
        </p:txBody>
      </p:sp>
      <p:sp>
        <p:nvSpPr>
          <p:cNvPr id="10" name="Picture Placeholder 9"/>
          <p:cNvSpPr>
            <a:spLocks noGrp="1"/>
          </p:cNvSpPr>
          <p:nvPr>
            <p:ph type="pic" sz="quarter" idx="37"/>
            <p:custDataLst>
              <p:tags r:id="rId4"/>
            </p:custDataLst>
          </p:nvPr>
        </p:nvSpPr>
        <p:spPr>
          <a:xfrm>
            <a:off x="6267600" y="3542400"/>
            <a:ext cx="5500800" cy="0"/>
          </a:xfrm>
        </p:spPr>
        <p:txBody>
          <a:bodyPr/>
          <a:lstStyle/>
          <a:p>
            <a:r>
              <a:rPr lang="en-US"/>
              <a:t>Click icon to add picture</a:t>
            </a:r>
            <a:endParaRPr lang="en-GB"/>
          </a:p>
        </p:txBody>
      </p:sp>
    </p:spTree>
    <p:extLst>
      <p:ext uri="{BB962C8B-B14F-4D97-AF65-F5344CB8AC3E}">
        <p14:creationId xmlns:p14="http://schemas.microsoft.com/office/powerpoint/2010/main" val="381874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 block clr1">
    <p:spTree>
      <p:nvGrpSpPr>
        <p:cNvPr id="1" name=""/>
        <p:cNvGrpSpPr/>
        <p:nvPr/>
      </p:nvGrpSpPr>
      <p:grpSpPr>
        <a:xfrm>
          <a:off x="0" y="0"/>
          <a:ext cx="0" cy="0"/>
          <a:chOff x="0" y="0"/>
          <a:chExt cx="0" cy="0"/>
        </a:xfrm>
      </p:grpSpPr>
      <p:sp>
        <p:nvSpPr>
          <p:cNvPr id="16" name="Icon right">
            <a:extLst>
              <a:ext uri="{FF2B5EF4-FFF2-40B4-BE49-F238E27FC236}">
                <a16:creationId xmlns:a16="http://schemas.microsoft.com/office/drawing/2014/main" id="{83C291D8-3614-44E3-A95C-C69C8ABF4D2E}"/>
              </a:ext>
            </a:extLst>
          </p:cNvPr>
          <p:cNvSpPr>
            <a:spLocks noGrp="1"/>
          </p:cNvSpPr>
          <p:nvPr>
            <p:ph type="pic" sz="quarter" idx="35"/>
            <p:custDataLst>
              <p:tags r:id="rId1"/>
            </p:custDataLst>
          </p:nvPr>
        </p:nvSpPr>
        <p:spPr>
          <a:xfrm>
            <a:off x="8211562" y="1785600"/>
            <a:ext cx="3528000" cy="1764000"/>
          </a:xfrm>
        </p:spPr>
        <p:txBody>
          <a:bodyPr/>
          <a:lstStyle/>
          <a:p>
            <a:r>
              <a:rPr lang="en-US"/>
              <a:t>Click icon to add picture</a:t>
            </a:r>
          </a:p>
        </p:txBody>
      </p:sp>
      <p:sp>
        <p:nvSpPr>
          <p:cNvPr id="6" name="Icon Left">
            <a:extLst>
              <a:ext uri="{FF2B5EF4-FFF2-40B4-BE49-F238E27FC236}">
                <a16:creationId xmlns:a16="http://schemas.microsoft.com/office/drawing/2014/main" id="{C85A8C5A-A638-4CEA-A33E-24F64C988911}"/>
              </a:ext>
            </a:extLst>
          </p:cNvPr>
          <p:cNvSpPr>
            <a:spLocks noGrp="1"/>
          </p:cNvSpPr>
          <p:nvPr>
            <p:ph type="pic" sz="quarter" idx="34"/>
            <p:custDataLst>
              <p:tags r:id="rId2"/>
            </p:custDataLst>
          </p:nvPr>
        </p:nvSpPr>
        <p:spPr>
          <a:xfrm>
            <a:off x="2421859" y="1785600"/>
            <a:ext cx="3528000" cy="1764000"/>
          </a:xfrm>
        </p:spPr>
        <p:txBody>
          <a:bodyPr/>
          <a:lstStyle/>
          <a:p>
            <a:r>
              <a:rPr lang="en-US"/>
              <a:t>Click icon to add picture</a:t>
            </a:r>
          </a:p>
        </p:txBody>
      </p:sp>
      <p:sp>
        <p:nvSpPr>
          <p:cNvPr id="9" name="Text left">
            <a:extLst>
              <a:ext uri="{FF2B5EF4-FFF2-40B4-BE49-F238E27FC236}">
                <a16:creationId xmlns:a16="http://schemas.microsoft.com/office/drawing/2014/main" id="{2482E741-307A-4D80-8733-7A781716F707}"/>
              </a:ext>
            </a:extLst>
          </p:cNvPr>
          <p:cNvSpPr>
            <a:spLocks noGrp="1"/>
          </p:cNvSpPr>
          <p:nvPr>
            <p:ph type="body" sz="quarter" idx="10"/>
          </p:nvPr>
        </p:nvSpPr>
        <p:spPr>
          <a:xfrm>
            <a:off x="452438" y="3541605"/>
            <a:ext cx="5487987" cy="2876400"/>
          </a:xfrm>
          <a:solidFill>
            <a:schemeClr val="accent1"/>
          </a:solidFill>
          <a:ln>
            <a:noFill/>
          </a:ln>
        </p:spPr>
        <p:txBody>
          <a:bodyPr lIns="180000" tIns="180000" rIns="180000" bIns="180000"/>
          <a:lstStyle>
            <a:lvl1pPr>
              <a:spcBef>
                <a:spcPts val="600"/>
              </a:spcBef>
              <a:spcAft>
                <a:spcPts val="600"/>
              </a:spcAft>
              <a:defRPr>
                <a:solidFill>
                  <a:schemeClr val="bg1"/>
                </a:solidFill>
              </a:defRPr>
            </a:lvl1pPr>
            <a:lvl2pPr>
              <a:spcBef>
                <a:spcPts val="600"/>
              </a:spcBef>
              <a:spcAft>
                <a:spcPts val="600"/>
              </a:spcAft>
              <a:defRPr>
                <a:solidFill>
                  <a:schemeClr val="bg1"/>
                </a:solidFill>
              </a:defRPr>
            </a:lvl2pPr>
            <a:lvl3pPr>
              <a:spcBef>
                <a:spcPts val="600"/>
              </a:spcBef>
              <a:spcAft>
                <a:spcPts val="600"/>
              </a:spcAft>
              <a:buClr>
                <a:schemeClr val="bg1"/>
              </a:buClr>
              <a:defRPr>
                <a:solidFill>
                  <a:schemeClr val="bg1"/>
                </a:solidFill>
              </a:defRPr>
            </a:lvl3pPr>
            <a:lvl4pPr>
              <a:spcBef>
                <a:spcPts val="600"/>
              </a:spcBef>
              <a:spcAft>
                <a:spcPts val="600"/>
              </a:spcAft>
              <a:buClr>
                <a:schemeClr val="bg1"/>
              </a:buClr>
              <a:defRPr>
                <a:solidFill>
                  <a:schemeClr val="bg1"/>
                </a:solidFill>
              </a:defRPr>
            </a:lvl4pPr>
            <a:lvl5pPr>
              <a:spcBef>
                <a:spcPts val="600"/>
              </a:spcBef>
              <a:spcAft>
                <a:spcPts val="600"/>
              </a:spcAft>
              <a:buClr>
                <a:schemeClr val="bg1"/>
              </a:buClr>
              <a:defRPr>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baseline="0">
                <a:solidFill>
                  <a:schemeClr val="bg1"/>
                </a:solidFill>
              </a:defRPr>
            </a:lvl7pPr>
            <a:lvl8pPr>
              <a:spcBef>
                <a:spcPts val="600"/>
              </a:spcBef>
              <a:spcAft>
                <a:spcPts val="600"/>
              </a:spcAft>
              <a:buAutoNum type="alphaLcPeriod"/>
              <a:defRPr>
                <a:solidFill>
                  <a:schemeClr val="bg1"/>
                </a:solidFill>
              </a:defRPr>
            </a:lvl8pPr>
            <a:lvl9pPr>
              <a:spcBef>
                <a:spcPts val="600"/>
              </a:spcBef>
              <a:spcAft>
                <a:spcPts val="600"/>
              </a:spcAft>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
        <p:nvSpPr>
          <p:cNvPr id="7" name="Text left">
            <a:extLst>
              <a:ext uri="{FF2B5EF4-FFF2-40B4-BE49-F238E27FC236}">
                <a16:creationId xmlns:a16="http://schemas.microsoft.com/office/drawing/2014/main" id="{2482E741-307A-4D80-8733-7A781716F707}"/>
              </a:ext>
            </a:extLst>
          </p:cNvPr>
          <p:cNvSpPr>
            <a:spLocks noGrp="1"/>
          </p:cNvSpPr>
          <p:nvPr>
            <p:ph type="body" sz="quarter" idx="36"/>
          </p:nvPr>
        </p:nvSpPr>
        <p:spPr>
          <a:xfrm>
            <a:off x="6286500" y="3549600"/>
            <a:ext cx="5487987" cy="2876400"/>
          </a:xfrm>
          <a:solidFill>
            <a:schemeClr val="accent1"/>
          </a:solidFill>
          <a:ln>
            <a:noFill/>
          </a:ln>
        </p:spPr>
        <p:txBody>
          <a:bodyPr lIns="180000" tIns="180000" rIns="180000" bIns="180000"/>
          <a:lstStyle>
            <a:lvl1pPr>
              <a:spcBef>
                <a:spcPts val="600"/>
              </a:spcBef>
              <a:spcAft>
                <a:spcPts val="600"/>
              </a:spcAft>
              <a:defRPr>
                <a:solidFill>
                  <a:schemeClr val="bg1"/>
                </a:solidFill>
              </a:defRPr>
            </a:lvl1pPr>
            <a:lvl2pPr>
              <a:spcBef>
                <a:spcPts val="600"/>
              </a:spcBef>
              <a:spcAft>
                <a:spcPts val="600"/>
              </a:spcAft>
              <a:defRPr>
                <a:solidFill>
                  <a:schemeClr val="bg1"/>
                </a:solidFill>
              </a:defRPr>
            </a:lvl2pPr>
            <a:lvl3pPr>
              <a:spcBef>
                <a:spcPts val="600"/>
              </a:spcBef>
              <a:spcAft>
                <a:spcPts val="600"/>
              </a:spcAft>
              <a:buClr>
                <a:schemeClr val="bg1"/>
              </a:buClr>
              <a:defRPr>
                <a:solidFill>
                  <a:schemeClr val="bg1"/>
                </a:solidFill>
              </a:defRPr>
            </a:lvl3pPr>
            <a:lvl4pPr>
              <a:spcBef>
                <a:spcPts val="600"/>
              </a:spcBef>
              <a:spcAft>
                <a:spcPts val="600"/>
              </a:spcAft>
              <a:buClr>
                <a:schemeClr val="bg1"/>
              </a:buClr>
              <a:defRPr>
                <a:solidFill>
                  <a:schemeClr val="bg1"/>
                </a:solidFill>
              </a:defRPr>
            </a:lvl4pPr>
            <a:lvl5pPr>
              <a:spcBef>
                <a:spcPts val="600"/>
              </a:spcBef>
              <a:spcAft>
                <a:spcPts val="600"/>
              </a:spcAft>
              <a:buClr>
                <a:schemeClr val="bg1"/>
              </a:buClr>
              <a:defRPr>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97264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 block clr2">
    <p:spTree>
      <p:nvGrpSpPr>
        <p:cNvPr id="1" name=""/>
        <p:cNvGrpSpPr/>
        <p:nvPr/>
      </p:nvGrpSpPr>
      <p:grpSpPr>
        <a:xfrm>
          <a:off x="0" y="0"/>
          <a:ext cx="0" cy="0"/>
          <a:chOff x="0" y="0"/>
          <a:chExt cx="0" cy="0"/>
        </a:xfrm>
      </p:grpSpPr>
      <p:sp>
        <p:nvSpPr>
          <p:cNvPr id="16" name="Icon 2">
            <a:extLst>
              <a:ext uri="{FF2B5EF4-FFF2-40B4-BE49-F238E27FC236}">
                <a16:creationId xmlns:a16="http://schemas.microsoft.com/office/drawing/2014/main" id="{83C291D8-3614-44E3-A95C-C69C8ABF4D2E}"/>
              </a:ext>
            </a:extLst>
          </p:cNvPr>
          <p:cNvSpPr>
            <a:spLocks noGrp="1"/>
          </p:cNvSpPr>
          <p:nvPr>
            <p:ph type="pic" sz="quarter" idx="35"/>
            <p:custDataLst>
              <p:tags r:id="rId1"/>
            </p:custDataLst>
          </p:nvPr>
        </p:nvSpPr>
        <p:spPr>
          <a:xfrm>
            <a:off x="8211562" y="1785600"/>
            <a:ext cx="3528000" cy="1764000"/>
          </a:xfrm>
        </p:spPr>
        <p:txBody>
          <a:bodyPr/>
          <a:lstStyle/>
          <a:p>
            <a:r>
              <a:rPr lang="en-US"/>
              <a:t>Click icon to add picture</a:t>
            </a:r>
          </a:p>
        </p:txBody>
      </p:sp>
      <p:sp>
        <p:nvSpPr>
          <p:cNvPr id="6" name="Icon 1">
            <a:extLst>
              <a:ext uri="{FF2B5EF4-FFF2-40B4-BE49-F238E27FC236}">
                <a16:creationId xmlns:a16="http://schemas.microsoft.com/office/drawing/2014/main" id="{C85A8C5A-A638-4CEA-A33E-24F64C988911}"/>
              </a:ext>
            </a:extLst>
          </p:cNvPr>
          <p:cNvSpPr>
            <a:spLocks noGrp="1"/>
          </p:cNvSpPr>
          <p:nvPr>
            <p:ph type="pic" sz="quarter" idx="34"/>
            <p:custDataLst>
              <p:tags r:id="rId2"/>
            </p:custDataLst>
          </p:nvPr>
        </p:nvSpPr>
        <p:spPr>
          <a:xfrm>
            <a:off x="2421859" y="1785600"/>
            <a:ext cx="3528000" cy="1764000"/>
          </a:xfrm>
        </p:spPr>
        <p:txBody>
          <a:bodyPr/>
          <a:lstStyle/>
          <a:p>
            <a:r>
              <a:rPr lang="en-US"/>
              <a:t>Click icon to add picture</a:t>
            </a:r>
          </a:p>
        </p:txBody>
      </p:sp>
      <p:sp>
        <p:nvSpPr>
          <p:cNvPr id="9" name="Text left">
            <a:extLst>
              <a:ext uri="{FF2B5EF4-FFF2-40B4-BE49-F238E27FC236}">
                <a16:creationId xmlns:a16="http://schemas.microsoft.com/office/drawing/2014/main" id="{2482E741-307A-4D80-8733-7A781716F707}"/>
              </a:ext>
            </a:extLst>
          </p:cNvPr>
          <p:cNvSpPr>
            <a:spLocks noGrp="1"/>
          </p:cNvSpPr>
          <p:nvPr>
            <p:ph type="body" sz="quarter" idx="10"/>
          </p:nvPr>
        </p:nvSpPr>
        <p:spPr>
          <a:xfrm>
            <a:off x="452438" y="3541606"/>
            <a:ext cx="5487987" cy="2875067"/>
          </a:xfrm>
          <a:solidFill>
            <a:schemeClr val="accent2"/>
          </a:solidFill>
          <a:ln>
            <a:noFill/>
          </a:ln>
        </p:spPr>
        <p:txBody>
          <a:bodyPr lIns="180000" tIns="180000" rIns="180000" bIns="180000"/>
          <a:lstStyle>
            <a:lvl1pPr>
              <a:spcBef>
                <a:spcPts val="600"/>
              </a:spcBef>
              <a:spcAft>
                <a:spcPts val="600"/>
              </a:spcAft>
              <a:defRPr>
                <a:solidFill>
                  <a:schemeClr val="bg1"/>
                </a:solidFill>
              </a:defRPr>
            </a:lvl1pPr>
            <a:lvl2pPr>
              <a:spcBef>
                <a:spcPts val="600"/>
              </a:spcBef>
              <a:spcAft>
                <a:spcPts val="600"/>
              </a:spcAft>
              <a:defRPr>
                <a:solidFill>
                  <a:schemeClr val="bg1"/>
                </a:solidFill>
              </a:defRPr>
            </a:lvl2pPr>
            <a:lvl3pPr>
              <a:spcBef>
                <a:spcPts val="600"/>
              </a:spcBef>
              <a:spcAft>
                <a:spcPts val="600"/>
              </a:spcAft>
              <a:buClr>
                <a:schemeClr val="bg1"/>
              </a:buClr>
              <a:defRPr>
                <a:solidFill>
                  <a:schemeClr val="bg1"/>
                </a:solidFill>
              </a:defRPr>
            </a:lvl3pPr>
            <a:lvl4pPr>
              <a:spcBef>
                <a:spcPts val="600"/>
              </a:spcBef>
              <a:spcAft>
                <a:spcPts val="600"/>
              </a:spcAft>
              <a:buClr>
                <a:schemeClr val="bg1"/>
              </a:buClr>
              <a:defRPr>
                <a:solidFill>
                  <a:schemeClr val="bg1"/>
                </a:solidFill>
              </a:defRPr>
            </a:lvl4pPr>
            <a:lvl5pPr>
              <a:spcBef>
                <a:spcPts val="600"/>
              </a:spcBef>
              <a:spcAft>
                <a:spcPts val="600"/>
              </a:spcAft>
              <a:buClr>
                <a:schemeClr val="bg1"/>
              </a:buClr>
              <a:defRPr>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
        <p:nvSpPr>
          <p:cNvPr id="7" name="Text left">
            <a:extLst>
              <a:ext uri="{FF2B5EF4-FFF2-40B4-BE49-F238E27FC236}">
                <a16:creationId xmlns:a16="http://schemas.microsoft.com/office/drawing/2014/main" id="{2482E741-307A-4D80-8733-7A781716F707}"/>
              </a:ext>
            </a:extLst>
          </p:cNvPr>
          <p:cNvSpPr>
            <a:spLocks noGrp="1"/>
          </p:cNvSpPr>
          <p:nvPr>
            <p:ph type="body" sz="quarter" idx="36"/>
          </p:nvPr>
        </p:nvSpPr>
        <p:spPr>
          <a:xfrm>
            <a:off x="6280567" y="3549600"/>
            <a:ext cx="5487987" cy="2875067"/>
          </a:xfrm>
          <a:solidFill>
            <a:schemeClr val="accent2"/>
          </a:solidFill>
          <a:ln>
            <a:noFill/>
          </a:ln>
        </p:spPr>
        <p:txBody>
          <a:bodyPr lIns="180000" tIns="180000" rIns="180000" bIns="180000"/>
          <a:lstStyle>
            <a:lvl1pPr>
              <a:spcBef>
                <a:spcPts val="600"/>
              </a:spcBef>
              <a:spcAft>
                <a:spcPts val="600"/>
              </a:spcAft>
              <a:defRPr>
                <a:solidFill>
                  <a:schemeClr val="bg1"/>
                </a:solidFill>
              </a:defRPr>
            </a:lvl1pPr>
            <a:lvl2pPr>
              <a:spcBef>
                <a:spcPts val="600"/>
              </a:spcBef>
              <a:spcAft>
                <a:spcPts val="600"/>
              </a:spcAft>
              <a:defRPr>
                <a:solidFill>
                  <a:schemeClr val="bg1"/>
                </a:solidFill>
              </a:defRPr>
            </a:lvl2pPr>
            <a:lvl3pPr>
              <a:spcBef>
                <a:spcPts val="600"/>
              </a:spcBef>
              <a:spcAft>
                <a:spcPts val="600"/>
              </a:spcAft>
              <a:buClr>
                <a:schemeClr val="bg1"/>
              </a:buClr>
              <a:defRPr>
                <a:solidFill>
                  <a:schemeClr val="bg1"/>
                </a:solidFill>
              </a:defRPr>
            </a:lvl3pPr>
            <a:lvl4pPr>
              <a:spcBef>
                <a:spcPts val="600"/>
              </a:spcBef>
              <a:spcAft>
                <a:spcPts val="600"/>
              </a:spcAft>
              <a:buClr>
                <a:schemeClr val="bg1"/>
              </a:buClr>
              <a:defRPr>
                <a:solidFill>
                  <a:schemeClr val="bg1"/>
                </a:solidFill>
              </a:defRPr>
            </a:lvl4pPr>
            <a:lvl5pPr>
              <a:spcBef>
                <a:spcPts val="600"/>
              </a:spcBef>
              <a:spcAft>
                <a:spcPts val="600"/>
              </a:spcAft>
              <a:buClr>
                <a:schemeClr val="bg1"/>
              </a:buClr>
              <a:defRPr>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0620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hank you">
    <p:bg bwMode="gray">
      <p:bgPr>
        <a:solidFill>
          <a:schemeClr val="accent1"/>
        </a:solidFill>
        <a:effectLst/>
      </p:bgPr>
    </p:bg>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C8036DB1-9ED1-4D40-B9AB-49A40910F921}"/>
              </a:ext>
            </a:extLst>
          </p:cNvPr>
          <p:cNvSpPr>
            <a:spLocks noGrp="1"/>
          </p:cNvSpPr>
          <p:nvPr>
            <p:ph type="pic" sz="quarter" idx="11"/>
            <p:custDataLst>
              <p:tags r:id="rId1"/>
            </p:custDataLst>
          </p:nvPr>
        </p:nvSpPr>
        <p:spPr>
          <a:xfrm>
            <a:off x="4136" y="2667"/>
            <a:ext cx="12187864" cy="6855321"/>
          </a:xfrm>
        </p:spPr>
        <p:txBody>
          <a:bodyPr/>
          <a:lstStyle>
            <a:lvl1pPr>
              <a:defRPr sz="1400" b="0">
                <a:latin typeface="+mn-lt"/>
              </a:defRPr>
            </a:lvl1pPr>
          </a:lstStyle>
          <a:p>
            <a:r>
              <a:rPr lang="en-US"/>
              <a:t>Click icon to add picture</a:t>
            </a:r>
          </a:p>
        </p:txBody>
      </p:sp>
      <p:sp>
        <p:nvSpPr>
          <p:cNvPr id="10" name="Message">
            <a:extLst>
              <a:ext uri="{FF2B5EF4-FFF2-40B4-BE49-F238E27FC236}">
                <a16:creationId xmlns:a16="http://schemas.microsoft.com/office/drawing/2014/main" id="{9428723D-18D6-4616-91E7-04E0E992894A}"/>
              </a:ext>
            </a:extLst>
          </p:cNvPr>
          <p:cNvSpPr>
            <a:spLocks noGrp="1"/>
          </p:cNvSpPr>
          <p:nvPr>
            <p:ph type="body" sz="quarter" idx="12" hasCustomPrompt="1"/>
            <p:custDataLst>
              <p:tags r:id="rId2"/>
            </p:custDataLst>
          </p:nvPr>
        </p:nvSpPr>
        <p:spPr bwMode="white">
          <a:xfrm>
            <a:off x="439738" y="875114"/>
            <a:ext cx="7743825" cy="2400279"/>
          </a:xfrm>
        </p:spPr>
        <p:txBody>
          <a:bodyPr/>
          <a:lstStyle>
            <a:lvl1pPr algn="l">
              <a:defRPr sz="4800" b="1">
                <a:solidFill>
                  <a:schemeClr val="bg1"/>
                </a:solidFill>
              </a:defRPr>
            </a:lvl1pPr>
            <a:lvl2pPr algn="l">
              <a:defRPr sz="3600">
                <a:solidFill>
                  <a:schemeClr val="bg1"/>
                </a:solidFill>
              </a:defRPr>
            </a:lvl2pPr>
            <a:lvl3pPr algn="l">
              <a:defRPr sz="2400" b="0">
                <a:solidFill>
                  <a:schemeClr val="bg1"/>
                </a:solidFill>
              </a:defRPr>
            </a:lvl3pPr>
            <a:lvl4pPr>
              <a:defRPr>
                <a:solidFill>
                  <a:schemeClr val="bg1"/>
                </a:solidFill>
              </a:defRPr>
            </a:lvl4pPr>
            <a:lvl5pPr>
              <a:defRPr>
                <a:solidFill>
                  <a:schemeClr val="bg1"/>
                </a:solidFill>
              </a:defRPr>
            </a:lvl5pPr>
          </a:lstStyle>
          <a:p>
            <a:pPr lvl="0"/>
            <a:r>
              <a:rPr lang="en-US" dirty="0"/>
              <a:t>&lt;&lt;</a:t>
            </a:r>
            <a:r>
              <a:rPr lang="en-US" dirty="0" err="1"/>
              <a:t>Labels.Thank</a:t>
            </a:r>
            <a:r>
              <a:rPr lang="en-US" dirty="0"/>
              <a:t> you&gt;&gt;</a:t>
            </a:r>
          </a:p>
        </p:txBody>
      </p:sp>
      <p:sp>
        <p:nvSpPr>
          <p:cNvPr id="6" name="Dots Bottom">
            <a:extLst>
              <a:ext uri="{FF2B5EF4-FFF2-40B4-BE49-F238E27FC236}">
                <a16:creationId xmlns:a16="http://schemas.microsoft.com/office/drawing/2014/main" id="{312989ED-1A04-4F3A-B978-E203D620ABDD}"/>
              </a:ext>
            </a:extLst>
          </p:cNvPr>
          <p:cNvSpPr>
            <a:spLocks noGrp="1"/>
          </p:cNvSpPr>
          <p:nvPr>
            <p:ph sz="quarter" idx="15" hasCustomPrompt="1"/>
            <p:custDataLst>
              <p:tags r:id="rId3"/>
            </p:custDataLst>
          </p:nvPr>
        </p:nvSpPr>
        <p:spPr>
          <a:xfrm>
            <a:off x="439738" y="6426000"/>
            <a:ext cx="11312525" cy="198438"/>
          </a:xfrm>
        </p:spPr>
        <p:txBody>
          <a:bodyPr/>
          <a:lstStyle>
            <a:lvl1pPr>
              <a:defRPr sz="80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GB"/>
              <a:t>&lt;&lt;Dots Bottom&gt;&gt;</a:t>
            </a:r>
            <a:endParaRPr lang="en-US"/>
          </a:p>
        </p:txBody>
      </p:sp>
      <p:sp>
        <p:nvSpPr>
          <p:cNvPr id="11" name="Dots Top">
            <a:extLst>
              <a:ext uri="{FF2B5EF4-FFF2-40B4-BE49-F238E27FC236}">
                <a16:creationId xmlns:a16="http://schemas.microsoft.com/office/drawing/2014/main" id="{0B24A994-42AD-4199-868F-26B1DD95A9C0}"/>
              </a:ext>
            </a:extLst>
          </p:cNvPr>
          <p:cNvSpPr>
            <a:spLocks noGrp="1"/>
          </p:cNvSpPr>
          <p:nvPr>
            <p:ph sz="quarter" idx="16" hasCustomPrompt="1"/>
            <p:custDataLst>
              <p:tags r:id="rId4"/>
            </p:custDataLst>
          </p:nvPr>
        </p:nvSpPr>
        <p:spPr>
          <a:xfrm>
            <a:off x="439200" y="432000"/>
            <a:ext cx="11312525" cy="198438"/>
          </a:xfrm>
        </p:spPr>
        <p:txBody>
          <a:bodyPr/>
          <a:lstStyle>
            <a:lvl1pPr>
              <a:defRPr sz="80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GB"/>
              <a:t>&lt;&lt;Dots Top&gt;&gt;</a:t>
            </a:r>
            <a:endParaRPr lang="en-US"/>
          </a:p>
        </p:txBody>
      </p:sp>
      <p:sp>
        <p:nvSpPr>
          <p:cNvPr id="4" name="Text Placeholder 3"/>
          <p:cNvSpPr>
            <a:spLocks noGrp="1"/>
          </p:cNvSpPr>
          <p:nvPr>
            <p:ph type="body" sz="quarter" idx="17"/>
          </p:nvPr>
        </p:nvSpPr>
        <p:spPr>
          <a:xfrm>
            <a:off x="428400" y="2458800"/>
            <a:ext cx="4695492" cy="3238452"/>
          </a:xfrm>
        </p:spPr>
        <p:txBody>
          <a:bodyPr/>
          <a:lstStyle>
            <a:lvl1pPr>
              <a:spcBef>
                <a:spcPts val="600"/>
              </a:spcBef>
              <a:spcAft>
                <a:spcPts val="600"/>
              </a:spcAft>
              <a:defRPr>
                <a:solidFill>
                  <a:schemeClr val="bg1"/>
                </a:solidFill>
              </a:defRPr>
            </a:lvl1pPr>
            <a:lvl2pPr>
              <a:spcBef>
                <a:spcPts val="600"/>
              </a:spcBef>
              <a:spcAft>
                <a:spcPts val="600"/>
              </a:spcAft>
              <a:defRPr>
                <a:solidFill>
                  <a:schemeClr val="bg1"/>
                </a:solidFill>
              </a:defRPr>
            </a:lvl2pPr>
            <a:lvl3pPr>
              <a:spcBef>
                <a:spcPts val="600"/>
              </a:spcBef>
              <a:spcAft>
                <a:spcPts val="600"/>
              </a:spcAft>
              <a:defRPr>
                <a:solidFill>
                  <a:schemeClr val="bg1"/>
                </a:solidFill>
              </a:defRPr>
            </a:lvl3pPr>
            <a:lvl4pPr>
              <a:spcBef>
                <a:spcPts val="600"/>
              </a:spcBef>
              <a:spcAft>
                <a:spcPts val="600"/>
              </a:spcAft>
              <a:defRPr>
                <a:solidFill>
                  <a:schemeClr val="bg1"/>
                </a:solidFill>
              </a:defRPr>
            </a:lvl4pPr>
            <a:lvl5pPr>
              <a:spcBef>
                <a:spcPts val="600"/>
              </a:spcBef>
              <a:spcAft>
                <a:spcPts val="6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4582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ol block clr3">
    <p:spTree>
      <p:nvGrpSpPr>
        <p:cNvPr id="1" name=""/>
        <p:cNvGrpSpPr/>
        <p:nvPr/>
      </p:nvGrpSpPr>
      <p:grpSpPr>
        <a:xfrm>
          <a:off x="0" y="0"/>
          <a:ext cx="0" cy="0"/>
          <a:chOff x="0" y="0"/>
          <a:chExt cx="0" cy="0"/>
        </a:xfrm>
      </p:grpSpPr>
      <p:sp>
        <p:nvSpPr>
          <p:cNvPr id="16" name="Icon 2">
            <a:extLst>
              <a:ext uri="{FF2B5EF4-FFF2-40B4-BE49-F238E27FC236}">
                <a16:creationId xmlns:a16="http://schemas.microsoft.com/office/drawing/2014/main" id="{83C291D8-3614-44E3-A95C-C69C8ABF4D2E}"/>
              </a:ext>
            </a:extLst>
          </p:cNvPr>
          <p:cNvSpPr>
            <a:spLocks noGrp="1"/>
          </p:cNvSpPr>
          <p:nvPr>
            <p:ph type="pic" sz="quarter" idx="35"/>
            <p:custDataLst>
              <p:tags r:id="rId1"/>
            </p:custDataLst>
          </p:nvPr>
        </p:nvSpPr>
        <p:spPr>
          <a:xfrm>
            <a:off x="8211562" y="1785600"/>
            <a:ext cx="3528000" cy="1764000"/>
          </a:xfrm>
        </p:spPr>
        <p:txBody>
          <a:bodyPr/>
          <a:lstStyle/>
          <a:p>
            <a:r>
              <a:rPr lang="en-US"/>
              <a:t>Click icon to add picture</a:t>
            </a:r>
          </a:p>
        </p:txBody>
      </p:sp>
      <p:sp>
        <p:nvSpPr>
          <p:cNvPr id="6" name="Icon 1">
            <a:extLst>
              <a:ext uri="{FF2B5EF4-FFF2-40B4-BE49-F238E27FC236}">
                <a16:creationId xmlns:a16="http://schemas.microsoft.com/office/drawing/2014/main" id="{C85A8C5A-A638-4CEA-A33E-24F64C988911}"/>
              </a:ext>
            </a:extLst>
          </p:cNvPr>
          <p:cNvSpPr>
            <a:spLocks noGrp="1"/>
          </p:cNvSpPr>
          <p:nvPr>
            <p:ph type="pic" sz="quarter" idx="34"/>
            <p:custDataLst>
              <p:tags r:id="rId2"/>
            </p:custDataLst>
          </p:nvPr>
        </p:nvSpPr>
        <p:spPr>
          <a:xfrm>
            <a:off x="2421859" y="1785600"/>
            <a:ext cx="3528000" cy="1764000"/>
          </a:xfrm>
        </p:spPr>
        <p:txBody>
          <a:bodyPr/>
          <a:lstStyle/>
          <a:p>
            <a:r>
              <a:rPr lang="en-US"/>
              <a:t>Click icon to add picture</a:t>
            </a:r>
          </a:p>
        </p:txBody>
      </p:sp>
      <p:sp>
        <p:nvSpPr>
          <p:cNvPr id="9" name="Text left">
            <a:extLst>
              <a:ext uri="{FF2B5EF4-FFF2-40B4-BE49-F238E27FC236}">
                <a16:creationId xmlns:a16="http://schemas.microsoft.com/office/drawing/2014/main" id="{2482E741-307A-4D80-8733-7A781716F707}"/>
              </a:ext>
            </a:extLst>
          </p:cNvPr>
          <p:cNvSpPr>
            <a:spLocks noGrp="1"/>
          </p:cNvSpPr>
          <p:nvPr>
            <p:ph type="body" sz="quarter" idx="10"/>
          </p:nvPr>
        </p:nvSpPr>
        <p:spPr>
          <a:xfrm>
            <a:off x="452438" y="3541606"/>
            <a:ext cx="5487987" cy="2875067"/>
          </a:xfrm>
          <a:solidFill>
            <a:schemeClr val="accent3"/>
          </a:solidFill>
          <a:ln>
            <a:noFill/>
          </a:ln>
        </p:spPr>
        <p:txBody>
          <a:bodyPr lIns="180000" tIns="180000" rIns="180000" bIns="180000"/>
          <a:lstStyle>
            <a:lvl1pPr>
              <a:spcBef>
                <a:spcPts val="600"/>
              </a:spcBef>
              <a:spcAft>
                <a:spcPts val="600"/>
              </a:spcAft>
              <a:defRPr>
                <a:solidFill>
                  <a:schemeClr val="bg1"/>
                </a:solidFill>
              </a:defRPr>
            </a:lvl1pPr>
            <a:lvl2pPr>
              <a:spcBef>
                <a:spcPts val="600"/>
              </a:spcBef>
              <a:spcAft>
                <a:spcPts val="600"/>
              </a:spcAft>
              <a:defRPr>
                <a:solidFill>
                  <a:schemeClr val="bg1"/>
                </a:solidFill>
              </a:defRPr>
            </a:lvl2pPr>
            <a:lvl3pPr>
              <a:spcBef>
                <a:spcPts val="600"/>
              </a:spcBef>
              <a:spcAft>
                <a:spcPts val="600"/>
              </a:spcAft>
              <a:buClr>
                <a:schemeClr val="bg1"/>
              </a:buClr>
              <a:defRPr>
                <a:solidFill>
                  <a:schemeClr val="bg1"/>
                </a:solidFill>
              </a:defRPr>
            </a:lvl3pPr>
            <a:lvl4pPr>
              <a:spcBef>
                <a:spcPts val="600"/>
              </a:spcBef>
              <a:spcAft>
                <a:spcPts val="600"/>
              </a:spcAft>
              <a:buClr>
                <a:schemeClr val="bg1"/>
              </a:buClr>
              <a:defRPr>
                <a:solidFill>
                  <a:schemeClr val="bg1"/>
                </a:solidFill>
              </a:defRPr>
            </a:lvl4pPr>
            <a:lvl5pPr>
              <a:spcBef>
                <a:spcPts val="600"/>
              </a:spcBef>
              <a:spcAft>
                <a:spcPts val="600"/>
              </a:spcAft>
              <a:buClr>
                <a:schemeClr val="bg1"/>
              </a:buClr>
              <a:defRPr>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
        <p:nvSpPr>
          <p:cNvPr id="7" name="Text left">
            <a:extLst>
              <a:ext uri="{FF2B5EF4-FFF2-40B4-BE49-F238E27FC236}">
                <a16:creationId xmlns:a16="http://schemas.microsoft.com/office/drawing/2014/main" id="{2482E741-307A-4D80-8733-7A781716F707}"/>
              </a:ext>
            </a:extLst>
          </p:cNvPr>
          <p:cNvSpPr>
            <a:spLocks noGrp="1"/>
          </p:cNvSpPr>
          <p:nvPr>
            <p:ph type="body" sz="quarter" idx="36"/>
          </p:nvPr>
        </p:nvSpPr>
        <p:spPr>
          <a:xfrm>
            <a:off x="6291825" y="3549600"/>
            <a:ext cx="5487987" cy="2875067"/>
          </a:xfrm>
          <a:solidFill>
            <a:schemeClr val="accent3"/>
          </a:solidFill>
          <a:ln>
            <a:noFill/>
          </a:ln>
        </p:spPr>
        <p:txBody>
          <a:bodyPr lIns="180000" tIns="180000" rIns="180000" bIns="180000"/>
          <a:lstStyle>
            <a:lvl1pPr>
              <a:spcBef>
                <a:spcPts val="600"/>
              </a:spcBef>
              <a:spcAft>
                <a:spcPts val="600"/>
              </a:spcAft>
              <a:defRPr>
                <a:solidFill>
                  <a:schemeClr val="bg1"/>
                </a:solidFill>
              </a:defRPr>
            </a:lvl1pPr>
            <a:lvl2pPr>
              <a:spcBef>
                <a:spcPts val="600"/>
              </a:spcBef>
              <a:spcAft>
                <a:spcPts val="600"/>
              </a:spcAft>
              <a:defRPr>
                <a:solidFill>
                  <a:schemeClr val="bg1"/>
                </a:solidFill>
              </a:defRPr>
            </a:lvl2pPr>
            <a:lvl3pPr>
              <a:spcBef>
                <a:spcPts val="600"/>
              </a:spcBef>
              <a:spcAft>
                <a:spcPts val="600"/>
              </a:spcAft>
              <a:buClr>
                <a:schemeClr val="bg1"/>
              </a:buClr>
              <a:defRPr>
                <a:solidFill>
                  <a:schemeClr val="bg1"/>
                </a:solidFill>
              </a:defRPr>
            </a:lvl3pPr>
            <a:lvl4pPr>
              <a:spcBef>
                <a:spcPts val="600"/>
              </a:spcBef>
              <a:spcAft>
                <a:spcPts val="600"/>
              </a:spcAft>
              <a:buClr>
                <a:schemeClr val="bg1"/>
              </a:buClr>
              <a:defRPr>
                <a:solidFill>
                  <a:schemeClr val="bg1"/>
                </a:solidFill>
              </a:defRPr>
            </a:lvl4pPr>
            <a:lvl5pPr>
              <a:spcBef>
                <a:spcPts val="600"/>
              </a:spcBef>
              <a:spcAft>
                <a:spcPts val="600"/>
              </a:spcAft>
              <a:buClr>
                <a:schemeClr val="bg1"/>
              </a:buClr>
              <a:defRPr>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166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10" name="Text right">
            <a:extLst>
              <a:ext uri="{FF2B5EF4-FFF2-40B4-BE49-F238E27FC236}">
                <a16:creationId xmlns:a16="http://schemas.microsoft.com/office/drawing/2014/main" id="{6261C01D-244C-4BAB-926A-03A50922A7B4}"/>
              </a:ext>
            </a:extLst>
          </p:cNvPr>
          <p:cNvSpPr>
            <a:spLocks noGrp="1"/>
          </p:cNvSpPr>
          <p:nvPr>
            <p:ph type="body" sz="quarter" idx="12"/>
          </p:nvPr>
        </p:nvSpPr>
        <p:spPr>
          <a:xfrm>
            <a:off x="8205894"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middle">
            <a:extLst>
              <a:ext uri="{FF2B5EF4-FFF2-40B4-BE49-F238E27FC236}">
                <a16:creationId xmlns:a16="http://schemas.microsoft.com/office/drawing/2014/main" id="{C758E759-496F-4508-9EB5-64EFB18EF29E}"/>
              </a:ext>
            </a:extLst>
          </p:cNvPr>
          <p:cNvSpPr>
            <a:spLocks noGrp="1"/>
          </p:cNvSpPr>
          <p:nvPr>
            <p:ph type="body" sz="quarter" idx="11"/>
          </p:nvPr>
        </p:nvSpPr>
        <p:spPr>
          <a:xfrm>
            <a:off x="4322816"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left">
            <a:extLst>
              <a:ext uri="{FF2B5EF4-FFF2-40B4-BE49-F238E27FC236}">
                <a16:creationId xmlns:a16="http://schemas.microsoft.com/office/drawing/2014/main" id="{C74F9502-5BC4-4335-BF6F-568073F9D9A0}"/>
              </a:ext>
            </a:extLst>
          </p:cNvPr>
          <p:cNvSpPr>
            <a:spLocks noGrp="1"/>
          </p:cNvSpPr>
          <p:nvPr>
            <p:ph type="body" sz="quarter" idx="10"/>
          </p:nvPr>
        </p:nvSpPr>
        <p:spPr>
          <a:xfrm>
            <a:off x="439738"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2993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column + icon">
    <p:spTree>
      <p:nvGrpSpPr>
        <p:cNvPr id="1" name=""/>
        <p:cNvGrpSpPr/>
        <p:nvPr/>
      </p:nvGrpSpPr>
      <p:grpSpPr>
        <a:xfrm>
          <a:off x="0" y="0"/>
          <a:ext cx="0" cy="0"/>
          <a:chOff x="0" y="0"/>
          <a:chExt cx="0" cy="0"/>
        </a:xfrm>
      </p:grpSpPr>
      <p:sp>
        <p:nvSpPr>
          <p:cNvPr id="14" name="Icon">
            <a:extLst>
              <a:ext uri="{FF2B5EF4-FFF2-40B4-BE49-F238E27FC236}">
                <a16:creationId xmlns:a16="http://schemas.microsoft.com/office/drawing/2014/main" id="{BC6E8AC8-A118-4ABF-93E6-35C4B4E4585D}"/>
              </a:ext>
            </a:extLst>
          </p:cNvPr>
          <p:cNvSpPr>
            <a:spLocks noGrp="1"/>
          </p:cNvSpPr>
          <p:nvPr>
            <p:ph type="pic" sz="quarter" idx="35"/>
            <p:custDataLst>
              <p:tags r:id="rId1"/>
            </p:custDataLst>
          </p:nvPr>
        </p:nvSpPr>
        <p:spPr>
          <a:xfrm>
            <a:off x="8227910" y="4653136"/>
            <a:ext cx="3528000" cy="1764000"/>
          </a:xfrm>
        </p:spPr>
        <p:txBody>
          <a:bodyPr/>
          <a:lstStyle>
            <a:lvl1pPr>
              <a:defRPr sz="1400"/>
            </a:lvl1pPr>
          </a:lstStyle>
          <a:p>
            <a:r>
              <a:rPr lang="en-US"/>
              <a:t>Click icon to add picture</a:t>
            </a:r>
            <a:endParaRPr lang="en-GB"/>
          </a:p>
        </p:txBody>
      </p:sp>
      <p:sp>
        <p:nvSpPr>
          <p:cNvPr id="10" name="Text right">
            <a:extLst>
              <a:ext uri="{FF2B5EF4-FFF2-40B4-BE49-F238E27FC236}">
                <a16:creationId xmlns:a16="http://schemas.microsoft.com/office/drawing/2014/main" id="{6261C01D-244C-4BAB-926A-03A50922A7B4}"/>
              </a:ext>
            </a:extLst>
          </p:cNvPr>
          <p:cNvSpPr>
            <a:spLocks noGrp="1"/>
          </p:cNvSpPr>
          <p:nvPr>
            <p:ph type="body" sz="quarter" idx="12"/>
          </p:nvPr>
        </p:nvSpPr>
        <p:spPr>
          <a:xfrm>
            <a:off x="8205894" y="1765527"/>
            <a:ext cx="3564000" cy="2743593"/>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middle">
            <a:extLst>
              <a:ext uri="{FF2B5EF4-FFF2-40B4-BE49-F238E27FC236}">
                <a16:creationId xmlns:a16="http://schemas.microsoft.com/office/drawing/2014/main" id="{C758E759-496F-4508-9EB5-64EFB18EF29E}"/>
              </a:ext>
            </a:extLst>
          </p:cNvPr>
          <p:cNvSpPr>
            <a:spLocks noGrp="1"/>
          </p:cNvSpPr>
          <p:nvPr>
            <p:ph type="body" sz="quarter" idx="11"/>
          </p:nvPr>
        </p:nvSpPr>
        <p:spPr>
          <a:xfrm>
            <a:off x="4322816"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left">
            <a:extLst>
              <a:ext uri="{FF2B5EF4-FFF2-40B4-BE49-F238E27FC236}">
                <a16:creationId xmlns:a16="http://schemas.microsoft.com/office/drawing/2014/main" id="{C74F9502-5BC4-4335-BF6F-568073F9D9A0}"/>
              </a:ext>
            </a:extLst>
          </p:cNvPr>
          <p:cNvSpPr>
            <a:spLocks noGrp="1"/>
          </p:cNvSpPr>
          <p:nvPr>
            <p:ph type="body" sz="quarter" idx="10"/>
          </p:nvPr>
        </p:nvSpPr>
        <p:spPr>
          <a:xfrm>
            <a:off x="439738"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6364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column inc quote">
    <p:spTree>
      <p:nvGrpSpPr>
        <p:cNvPr id="1" name=""/>
        <p:cNvGrpSpPr/>
        <p:nvPr/>
      </p:nvGrpSpPr>
      <p:grpSpPr>
        <a:xfrm>
          <a:off x="0" y="0"/>
          <a:ext cx="0" cy="0"/>
          <a:chOff x="0" y="0"/>
          <a:chExt cx="0" cy="0"/>
        </a:xfrm>
      </p:grpSpPr>
      <p:sp>
        <p:nvSpPr>
          <p:cNvPr id="18" name="Icon right">
            <a:extLst>
              <a:ext uri="{FF2B5EF4-FFF2-40B4-BE49-F238E27FC236}">
                <a16:creationId xmlns:a16="http://schemas.microsoft.com/office/drawing/2014/main" id="{6459DCF0-D74F-4826-8A0D-4D83CF6E7983}"/>
              </a:ext>
            </a:extLst>
          </p:cNvPr>
          <p:cNvSpPr>
            <a:spLocks noGrp="1"/>
          </p:cNvSpPr>
          <p:nvPr>
            <p:ph type="pic" sz="quarter" idx="35"/>
            <p:custDataLst>
              <p:tags r:id="rId1"/>
            </p:custDataLst>
          </p:nvPr>
        </p:nvSpPr>
        <p:spPr>
          <a:xfrm>
            <a:off x="8193434" y="1765584"/>
            <a:ext cx="3528000" cy="1764000"/>
          </a:xfrm>
        </p:spPr>
        <p:txBody>
          <a:bodyPr/>
          <a:lstStyle>
            <a:lvl1pPr>
              <a:defRPr sz="1400"/>
            </a:lvl1pPr>
          </a:lstStyle>
          <a:p>
            <a:r>
              <a:rPr lang="en-US"/>
              <a:t>Click icon to add picture</a:t>
            </a:r>
            <a:endParaRPr lang="en-GB"/>
          </a:p>
        </p:txBody>
      </p:sp>
      <p:sp>
        <p:nvSpPr>
          <p:cNvPr id="7" name="Text middle">
            <a:extLst>
              <a:ext uri="{FF2B5EF4-FFF2-40B4-BE49-F238E27FC236}">
                <a16:creationId xmlns:a16="http://schemas.microsoft.com/office/drawing/2014/main" id="{C758E759-496F-4508-9EB5-64EFB18EF29E}"/>
              </a:ext>
            </a:extLst>
          </p:cNvPr>
          <p:cNvSpPr>
            <a:spLocks noGrp="1"/>
          </p:cNvSpPr>
          <p:nvPr>
            <p:ph type="body" sz="quarter" idx="11"/>
          </p:nvPr>
        </p:nvSpPr>
        <p:spPr>
          <a:xfrm>
            <a:off x="4322816"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left">
            <a:extLst>
              <a:ext uri="{FF2B5EF4-FFF2-40B4-BE49-F238E27FC236}">
                <a16:creationId xmlns:a16="http://schemas.microsoft.com/office/drawing/2014/main" id="{C74F9502-5BC4-4335-BF6F-568073F9D9A0}"/>
              </a:ext>
            </a:extLst>
          </p:cNvPr>
          <p:cNvSpPr>
            <a:spLocks noGrp="1"/>
          </p:cNvSpPr>
          <p:nvPr>
            <p:ph type="body" sz="quarter" idx="10"/>
          </p:nvPr>
        </p:nvSpPr>
        <p:spPr>
          <a:xfrm>
            <a:off x="439738"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
        <p:nvSpPr>
          <p:cNvPr id="4" name="Picture Placeholder 3"/>
          <p:cNvSpPr>
            <a:spLocks noGrp="1"/>
          </p:cNvSpPr>
          <p:nvPr>
            <p:ph type="pic" sz="quarter" idx="37"/>
            <p:custDataLst>
              <p:tags r:id="rId2"/>
            </p:custDataLst>
          </p:nvPr>
        </p:nvSpPr>
        <p:spPr>
          <a:xfrm>
            <a:off x="8161200" y="3529013"/>
            <a:ext cx="3589200" cy="2682000"/>
          </a:xfrm>
        </p:spPr>
        <p:txBody>
          <a:bodyPr/>
          <a:lstStyle>
            <a:lvl1pPr>
              <a:spcBef>
                <a:spcPts val="600"/>
              </a:spcBef>
              <a:spcAft>
                <a:spcPts val="600"/>
              </a:spcAft>
              <a:defRPr/>
            </a:lvl1pPr>
          </a:lstStyle>
          <a:p>
            <a:r>
              <a:rPr lang="en-US"/>
              <a:t>Click icon to add picture</a:t>
            </a:r>
            <a:endParaRPr lang="en-GB"/>
          </a:p>
        </p:txBody>
      </p:sp>
      <p:sp>
        <p:nvSpPr>
          <p:cNvPr id="16" name="Quote text">
            <a:extLst>
              <a:ext uri="{FF2B5EF4-FFF2-40B4-BE49-F238E27FC236}">
                <a16:creationId xmlns:a16="http://schemas.microsoft.com/office/drawing/2014/main" id="{FC35155E-D50A-4A70-A40F-B1C89D2AFBF2}"/>
              </a:ext>
            </a:extLst>
          </p:cNvPr>
          <p:cNvSpPr>
            <a:spLocks noGrp="1"/>
          </p:cNvSpPr>
          <p:nvPr>
            <p:ph type="body" sz="quarter" idx="36" hasCustomPrompt="1"/>
          </p:nvPr>
        </p:nvSpPr>
        <p:spPr>
          <a:xfrm>
            <a:off x="8161828" y="3529584"/>
            <a:ext cx="3564000" cy="2688365"/>
          </a:xfrm>
          <a:solidFill>
            <a:schemeClr val="bg1"/>
          </a:solidFill>
        </p:spPr>
        <p:txBody>
          <a:bodyPr tIns="146304" bIns="146304"/>
          <a:lstStyle>
            <a:lvl1pPr>
              <a:spcBef>
                <a:spcPts val="600"/>
              </a:spcBef>
              <a:spcAft>
                <a:spcPts val="600"/>
              </a:spcAft>
              <a:defRPr sz="3200" baseline="0">
                <a:solidFill>
                  <a:schemeClr val="accent1"/>
                </a:solidFill>
              </a:defRPr>
            </a:lvl1pPr>
            <a:lvl2pPr marL="720000" indent="-720000">
              <a:spcBef>
                <a:spcPts val="600"/>
              </a:spcBef>
              <a:spcAft>
                <a:spcPts val="600"/>
              </a:spcAft>
              <a:buClr>
                <a:schemeClr val="tx1"/>
              </a:buClr>
              <a:buFont typeface="Arial" panose="020B0604020202020204" pitchFamily="34" charset="0"/>
              <a:buChar char="•"/>
              <a:defRPr sz="3200" b="0" baseline="0">
                <a:solidFill>
                  <a:schemeClr val="accent1"/>
                </a:solidFill>
              </a:defRPr>
            </a:lvl2pPr>
            <a:lvl3pPr marL="1440000" indent="-720000">
              <a:spcBef>
                <a:spcPts val="600"/>
              </a:spcBef>
              <a:spcAft>
                <a:spcPts val="600"/>
              </a:spcAft>
              <a:buFont typeface="Arial" panose="020B0604020202020204" pitchFamily="34" charset="0"/>
              <a:buChar char="‒"/>
              <a:defRPr sz="3200" baseline="0">
                <a:solidFill>
                  <a:schemeClr val="accent1"/>
                </a:solidFill>
              </a:defRPr>
            </a:lvl3pPr>
            <a:lvl4pPr marL="0" indent="0">
              <a:spcBef>
                <a:spcPts val="600"/>
              </a:spcBef>
              <a:spcAft>
                <a:spcPts val="600"/>
              </a:spcAft>
              <a:buNone/>
              <a:defRPr sz="2000" baseline="0">
                <a:solidFill>
                  <a:schemeClr val="accent1"/>
                </a:solidFill>
              </a:defRPr>
            </a:lvl4pPr>
            <a:lvl5pPr marL="0" indent="0">
              <a:spcBef>
                <a:spcPts val="600"/>
              </a:spcBef>
              <a:spcAft>
                <a:spcPts val="600"/>
              </a:spcAft>
              <a:buNone/>
              <a:defRPr sz="2000" baseline="0">
                <a:solidFill>
                  <a:schemeClr val="accent1"/>
                </a:solidFill>
              </a:defRPr>
            </a:lvl5pPr>
            <a:lvl6pPr marL="0" indent="0">
              <a:spcBef>
                <a:spcPts val="600"/>
              </a:spcBef>
              <a:spcAft>
                <a:spcPts val="600"/>
              </a:spcAft>
              <a:buFont typeface="+mj-lt"/>
              <a:buNone/>
              <a:defRPr sz="2000"/>
            </a:lvl6pPr>
            <a:lvl7pPr marL="0" indent="0">
              <a:spcBef>
                <a:spcPts val="600"/>
              </a:spcBef>
              <a:spcAft>
                <a:spcPts val="600"/>
              </a:spcAft>
              <a:buNone/>
              <a:defRPr sz="2000"/>
            </a:lvl7pPr>
            <a:lvl8pPr marL="0" indent="0">
              <a:spcBef>
                <a:spcPts val="600"/>
              </a:spcBef>
              <a:spcAft>
                <a:spcPts val="600"/>
              </a:spcAft>
              <a:buFont typeface="+mj-lt"/>
              <a:buNone/>
              <a:defRPr sz="2000"/>
            </a:lvl8pPr>
            <a:lvl9pPr marL="0" indent="0">
              <a:spcBef>
                <a:spcPts val="600"/>
              </a:spcBef>
              <a:spcAft>
                <a:spcPts val="600"/>
              </a:spcAft>
              <a:buFont typeface="+mj-lt"/>
              <a:buNone/>
              <a:defRPr sz="2000"/>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a:p>
            <a:pPr lvl="4"/>
            <a:endParaRPr lang="en-US" dirty="0"/>
          </a:p>
        </p:txBody>
      </p:sp>
    </p:spTree>
    <p:extLst>
      <p:ext uri="{BB962C8B-B14F-4D97-AF65-F5344CB8AC3E}">
        <p14:creationId xmlns:p14="http://schemas.microsoft.com/office/powerpoint/2010/main" val="401027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column inc highlight quote">
    <p:spTree>
      <p:nvGrpSpPr>
        <p:cNvPr id="1" name=""/>
        <p:cNvGrpSpPr/>
        <p:nvPr/>
      </p:nvGrpSpPr>
      <p:grpSpPr>
        <a:xfrm>
          <a:off x="0" y="0"/>
          <a:ext cx="0" cy="0"/>
          <a:chOff x="0" y="0"/>
          <a:chExt cx="0" cy="0"/>
        </a:xfrm>
      </p:grpSpPr>
      <p:sp>
        <p:nvSpPr>
          <p:cNvPr id="18" name="Icon right">
            <a:extLst>
              <a:ext uri="{FF2B5EF4-FFF2-40B4-BE49-F238E27FC236}">
                <a16:creationId xmlns:a16="http://schemas.microsoft.com/office/drawing/2014/main" id="{6459DCF0-D74F-4826-8A0D-4D83CF6E7983}"/>
              </a:ext>
            </a:extLst>
          </p:cNvPr>
          <p:cNvSpPr>
            <a:spLocks noGrp="1"/>
          </p:cNvSpPr>
          <p:nvPr>
            <p:ph type="pic" sz="quarter" idx="35"/>
            <p:custDataLst>
              <p:tags r:id="rId1"/>
            </p:custDataLst>
          </p:nvPr>
        </p:nvSpPr>
        <p:spPr>
          <a:xfrm>
            <a:off x="8196605" y="1764000"/>
            <a:ext cx="3528000" cy="1764000"/>
          </a:xfrm>
        </p:spPr>
        <p:txBody>
          <a:bodyPr/>
          <a:lstStyle>
            <a:lvl1pPr>
              <a:defRPr sz="1400"/>
            </a:lvl1pPr>
          </a:lstStyle>
          <a:p>
            <a:r>
              <a:rPr lang="en-US"/>
              <a:t>Click icon to add picture</a:t>
            </a:r>
            <a:endParaRPr lang="en-GB"/>
          </a:p>
        </p:txBody>
      </p:sp>
      <p:sp>
        <p:nvSpPr>
          <p:cNvPr id="7" name="Text middle">
            <a:extLst>
              <a:ext uri="{FF2B5EF4-FFF2-40B4-BE49-F238E27FC236}">
                <a16:creationId xmlns:a16="http://schemas.microsoft.com/office/drawing/2014/main" id="{C758E759-496F-4508-9EB5-64EFB18EF29E}"/>
              </a:ext>
            </a:extLst>
          </p:cNvPr>
          <p:cNvSpPr>
            <a:spLocks noGrp="1"/>
          </p:cNvSpPr>
          <p:nvPr>
            <p:ph type="body" sz="quarter" idx="11"/>
          </p:nvPr>
        </p:nvSpPr>
        <p:spPr>
          <a:xfrm>
            <a:off x="4322816"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left">
            <a:extLst>
              <a:ext uri="{FF2B5EF4-FFF2-40B4-BE49-F238E27FC236}">
                <a16:creationId xmlns:a16="http://schemas.microsoft.com/office/drawing/2014/main" id="{C74F9502-5BC4-4335-BF6F-568073F9D9A0}"/>
              </a:ext>
            </a:extLst>
          </p:cNvPr>
          <p:cNvSpPr>
            <a:spLocks noGrp="1"/>
          </p:cNvSpPr>
          <p:nvPr>
            <p:ph type="body" sz="quarter" idx="10"/>
          </p:nvPr>
        </p:nvSpPr>
        <p:spPr>
          <a:xfrm>
            <a:off x="439738"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
        <p:nvSpPr>
          <p:cNvPr id="4" name="Picture Placeholder 3"/>
          <p:cNvSpPr>
            <a:spLocks noGrp="1"/>
          </p:cNvSpPr>
          <p:nvPr>
            <p:ph type="pic" sz="quarter" idx="37"/>
            <p:custDataLst>
              <p:tags r:id="rId2"/>
            </p:custDataLst>
          </p:nvPr>
        </p:nvSpPr>
        <p:spPr>
          <a:xfrm>
            <a:off x="8161200" y="3528000"/>
            <a:ext cx="3589200" cy="2682000"/>
          </a:xfrm>
        </p:spPr>
        <p:txBody>
          <a:bodyPr/>
          <a:lstStyle>
            <a:lvl1pPr>
              <a:spcBef>
                <a:spcPts val="600"/>
              </a:spcBef>
              <a:spcAft>
                <a:spcPts val="600"/>
              </a:spcAft>
              <a:defRPr/>
            </a:lvl1pPr>
          </a:lstStyle>
          <a:p>
            <a:r>
              <a:rPr lang="en-US"/>
              <a:t>Click icon to add picture</a:t>
            </a:r>
            <a:endParaRPr lang="en-GB"/>
          </a:p>
        </p:txBody>
      </p:sp>
      <p:sp>
        <p:nvSpPr>
          <p:cNvPr id="16" name="Quote text">
            <a:extLst>
              <a:ext uri="{FF2B5EF4-FFF2-40B4-BE49-F238E27FC236}">
                <a16:creationId xmlns:a16="http://schemas.microsoft.com/office/drawing/2014/main" id="{FC35155E-D50A-4A70-A40F-B1C89D2AFBF2}"/>
              </a:ext>
            </a:extLst>
          </p:cNvPr>
          <p:cNvSpPr>
            <a:spLocks noGrp="1"/>
          </p:cNvSpPr>
          <p:nvPr>
            <p:ph type="body" sz="quarter" idx="36" hasCustomPrompt="1"/>
          </p:nvPr>
        </p:nvSpPr>
        <p:spPr>
          <a:xfrm>
            <a:off x="8161828" y="3529584"/>
            <a:ext cx="3564000" cy="2688365"/>
          </a:xfrm>
          <a:noFill/>
        </p:spPr>
        <p:txBody>
          <a:bodyPr tIns="146304" bIns="146304"/>
          <a:lstStyle>
            <a:lvl1pPr>
              <a:spcBef>
                <a:spcPts val="600"/>
              </a:spcBef>
              <a:spcAft>
                <a:spcPts val="600"/>
              </a:spcAft>
              <a:defRPr sz="3200" baseline="0">
                <a:solidFill>
                  <a:srgbClr val="FB5A17"/>
                </a:solidFill>
              </a:defRPr>
            </a:lvl1pPr>
            <a:lvl2pPr marL="720000" indent="-720000">
              <a:spcBef>
                <a:spcPts val="600"/>
              </a:spcBef>
              <a:spcAft>
                <a:spcPts val="600"/>
              </a:spcAft>
              <a:buClr>
                <a:srgbClr val="FB5A17"/>
              </a:buClr>
              <a:buFont typeface="Arial" panose="020B0604020202020204" pitchFamily="34" charset="0"/>
              <a:buChar char="•"/>
              <a:defRPr sz="3200" b="0" baseline="0">
                <a:solidFill>
                  <a:srgbClr val="FB5A17"/>
                </a:solidFill>
              </a:defRPr>
            </a:lvl2pPr>
            <a:lvl3pPr marL="1440000" indent="-720000">
              <a:spcBef>
                <a:spcPts val="600"/>
              </a:spcBef>
              <a:spcAft>
                <a:spcPts val="600"/>
              </a:spcAft>
              <a:buClr>
                <a:srgbClr val="FB5A17"/>
              </a:buClr>
              <a:buFont typeface="Arial" panose="020B0604020202020204" pitchFamily="34" charset="0"/>
              <a:buChar char="‒"/>
              <a:defRPr sz="3200" baseline="0">
                <a:solidFill>
                  <a:srgbClr val="FB5A17"/>
                </a:solidFill>
              </a:defRPr>
            </a:lvl3pPr>
            <a:lvl4pPr marL="0" indent="0">
              <a:spcBef>
                <a:spcPts val="600"/>
              </a:spcBef>
              <a:spcAft>
                <a:spcPts val="600"/>
              </a:spcAft>
              <a:buNone/>
              <a:defRPr sz="2000" baseline="0">
                <a:solidFill>
                  <a:srgbClr val="FB5A17"/>
                </a:solidFill>
              </a:defRPr>
            </a:lvl4pPr>
            <a:lvl5pPr marL="0" indent="0">
              <a:spcBef>
                <a:spcPts val="600"/>
              </a:spcBef>
              <a:spcAft>
                <a:spcPts val="600"/>
              </a:spcAft>
              <a:buNone/>
              <a:defRPr sz="2000" baseline="0">
                <a:solidFill>
                  <a:srgbClr val="FB5A17"/>
                </a:solidFill>
              </a:defRPr>
            </a:lvl5pPr>
            <a:lvl6pPr marL="0" indent="0">
              <a:spcBef>
                <a:spcPts val="600"/>
              </a:spcBef>
              <a:spcAft>
                <a:spcPts val="600"/>
              </a:spcAft>
              <a:buFont typeface="+mj-lt"/>
              <a:buNone/>
              <a:defRPr sz="2000">
                <a:solidFill>
                  <a:srgbClr val="FB5A17"/>
                </a:solidFill>
              </a:defRPr>
            </a:lvl6pPr>
            <a:lvl7pPr marL="0" indent="0">
              <a:spcBef>
                <a:spcPts val="600"/>
              </a:spcBef>
              <a:spcAft>
                <a:spcPts val="600"/>
              </a:spcAft>
              <a:buNone/>
              <a:defRPr sz="2000">
                <a:solidFill>
                  <a:srgbClr val="FB5A17"/>
                </a:solidFill>
              </a:defRPr>
            </a:lvl7pPr>
            <a:lvl8pPr marL="0" indent="0">
              <a:spcBef>
                <a:spcPts val="600"/>
              </a:spcBef>
              <a:spcAft>
                <a:spcPts val="600"/>
              </a:spcAft>
              <a:buFont typeface="+mj-lt"/>
              <a:buNone/>
              <a:defRPr sz="2000">
                <a:solidFill>
                  <a:srgbClr val="FB5A17"/>
                </a:solidFill>
              </a:defRPr>
            </a:lvl8pPr>
            <a:lvl9pPr marL="0" indent="0">
              <a:spcBef>
                <a:spcPts val="600"/>
              </a:spcBef>
              <a:spcAft>
                <a:spcPts val="600"/>
              </a:spcAft>
              <a:buFont typeface="+mj-lt"/>
              <a:buNone/>
              <a:defRPr sz="2000">
                <a:solidFill>
                  <a:srgbClr val="FB5A17"/>
                </a:solidFill>
              </a:defRPr>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a:p>
            <a:pPr lvl="4"/>
            <a:endParaRPr lang="en-US" dirty="0"/>
          </a:p>
        </p:txBody>
      </p:sp>
    </p:spTree>
    <p:extLst>
      <p:ext uri="{BB962C8B-B14F-4D97-AF65-F5344CB8AC3E}">
        <p14:creationId xmlns:p14="http://schemas.microsoft.com/office/powerpoint/2010/main" val="149753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l inc key msg clr1">
    <p:spTree>
      <p:nvGrpSpPr>
        <p:cNvPr id="1" name=""/>
        <p:cNvGrpSpPr/>
        <p:nvPr/>
      </p:nvGrpSpPr>
      <p:grpSpPr>
        <a:xfrm>
          <a:off x="0" y="0"/>
          <a:ext cx="0" cy="0"/>
          <a:chOff x="0" y="0"/>
          <a:chExt cx="0" cy="0"/>
        </a:xfrm>
      </p:grpSpPr>
      <p:sp>
        <p:nvSpPr>
          <p:cNvPr id="11" name="Text right">
            <a:extLst>
              <a:ext uri="{FF2B5EF4-FFF2-40B4-BE49-F238E27FC236}">
                <a16:creationId xmlns:a16="http://schemas.microsoft.com/office/drawing/2014/main" id="{98617A6B-FAAC-42A1-A8EE-C3FF257FDB39}"/>
              </a:ext>
            </a:extLst>
          </p:cNvPr>
          <p:cNvSpPr>
            <a:spLocks noGrp="1"/>
          </p:cNvSpPr>
          <p:nvPr>
            <p:ph type="body" sz="quarter" idx="10"/>
          </p:nvPr>
        </p:nvSpPr>
        <p:spPr>
          <a:xfrm>
            <a:off x="4298772"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middle">
            <a:extLst>
              <a:ext uri="{FF2B5EF4-FFF2-40B4-BE49-F238E27FC236}">
                <a16:creationId xmlns:a16="http://schemas.microsoft.com/office/drawing/2014/main" id="{C8D746CC-435C-4144-B943-C925D57EB376}"/>
              </a:ext>
            </a:extLst>
          </p:cNvPr>
          <p:cNvSpPr>
            <a:spLocks noGrp="1"/>
          </p:cNvSpPr>
          <p:nvPr>
            <p:ph type="body" sz="quarter" idx="11"/>
          </p:nvPr>
        </p:nvSpPr>
        <p:spPr>
          <a:xfrm>
            <a:off x="8181850"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Icon left">
            <a:extLst>
              <a:ext uri="{FF2B5EF4-FFF2-40B4-BE49-F238E27FC236}">
                <a16:creationId xmlns:a16="http://schemas.microsoft.com/office/drawing/2014/main" id="{79FFD790-2EAD-4AD9-91F8-B25FBF1123B9}"/>
              </a:ext>
            </a:extLst>
          </p:cNvPr>
          <p:cNvSpPr>
            <a:spLocks noGrp="1"/>
          </p:cNvSpPr>
          <p:nvPr>
            <p:ph type="pic" sz="quarter" idx="36"/>
            <p:custDataLst>
              <p:tags r:id="rId1"/>
            </p:custDataLst>
          </p:nvPr>
        </p:nvSpPr>
        <p:spPr>
          <a:xfrm>
            <a:off x="457279" y="1746000"/>
            <a:ext cx="3528000" cy="1764000"/>
          </a:xfrm>
        </p:spPr>
        <p:txBody>
          <a:bodyPr/>
          <a:lstStyle>
            <a:lvl1pPr>
              <a:defRPr sz="1400"/>
            </a:lvl1pPr>
          </a:lstStyle>
          <a:p>
            <a:r>
              <a:rPr lang="en-US"/>
              <a:t>Click icon to add picture</a:t>
            </a:r>
            <a:endParaRPr lang="en-GB"/>
          </a:p>
        </p:txBody>
      </p:sp>
      <p:sp>
        <p:nvSpPr>
          <p:cNvPr id="15" name="Key text">
            <a:extLst>
              <a:ext uri="{FF2B5EF4-FFF2-40B4-BE49-F238E27FC236}">
                <a16:creationId xmlns:a16="http://schemas.microsoft.com/office/drawing/2014/main" id="{8514BE8C-AF84-4197-8EEF-D0F74385743E}"/>
              </a:ext>
            </a:extLst>
          </p:cNvPr>
          <p:cNvSpPr>
            <a:spLocks noGrp="1"/>
          </p:cNvSpPr>
          <p:nvPr>
            <p:ph type="body" sz="quarter" idx="12" hasCustomPrompt="1"/>
          </p:nvPr>
        </p:nvSpPr>
        <p:spPr>
          <a:xfrm>
            <a:off x="444066" y="3500438"/>
            <a:ext cx="3564000" cy="2916236"/>
          </a:xfrm>
          <a:solidFill>
            <a:schemeClr val="accent1"/>
          </a:solidFill>
        </p:spPr>
        <p:txBody>
          <a:bodyPr lIns="144000" tIns="144000" rIns="144000" bIns="144000"/>
          <a:lstStyle>
            <a:lvl1pPr>
              <a:spcBef>
                <a:spcPts val="600"/>
              </a:spcBef>
              <a:spcAft>
                <a:spcPts val="600"/>
              </a:spcAft>
              <a:defRPr sz="3200" b="0">
                <a:solidFill>
                  <a:schemeClr val="bg1"/>
                </a:solidFill>
              </a:defRPr>
            </a:lvl1pPr>
            <a:lvl2pPr marL="720000" indent="-720000">
              <a:spcBef>
                <a:spcPts val="600"/>
              </a:spcBef>
              <a:spcAft>
                <a:spcPts val="600"/>
              </a:spcAft>
              <a:buClr>
                <a:schemeClr val="bg1"/>
              </a:buClr>
              <a:buFont typeface="Arial" panose="020B0604020202020204" pitchFamily="34" charset="0"/>
              <a:buChar char="•"/>
              <a:defRPr sz="3200" b="0">
                <a:solidFill>
                  <a:schemeClr val="bg1"/>
                </a:solidFill>
              </a:defRPr>
            </a:lvl2pPr>
            <a:lvl3pPr marL="1440000" indent="-720000">
              <a:spcBef>
                <a:spcPts val="600"/>
              </a:spcBef>
              <a:spcAft>
                <a:spcPts val="600"/>
              </a:spcAft>
              <a:buClr>
                <a:schemeClr val="bg1"/>
              </a:buClr>
              <a:buFont typeface="Arial" panose="020B0604020202020204" pitchFamily="34" charset="0"/>
              <a:buChar char="‒"/>
              <a:defRPr sz="3200">
                <a:solidFill>
                  <a:schemeClr val="bg1"/>
                </a:solidFill>
              </a:defRPr>
            </a:lvl3pPr>
            <a:lvl4pPr marL="0" indent="0">
              <a:spcBef>
                <a:spcPts val="600"/>
              </a:spcBef>
              <a:spcAft>
                <a:spcPts val="600"/>
              </a:spcAft>
              <a:buClr>
                <a:schemeClr val="bg1"/>
              </a:buClr>
              <a:buNone/>
              <a:defRPr sz="2000">
                <a:solidFill>
                  <a:schemeClr val="bg1"/>
                </a:solidFill>
              </a:defRPr>
            </a:lvl4pPr>
            <a:lvl5pPr marL="0" indent="0">
              <a:spcBef>
                <a:spcPts val="600"/>
              </a:spcBef>
              <a:spcAft>
                <a:spcPts val="600"/>
              </a:spcAft>
              <a:buClr>
                <a:schemeClr val="bg1"/>
              </a:buClr>
              <a:buNone/>
              <a:defRPr sz="2000">
                <a:solidFill>
                  <a:schemeClr val="bg1"/>
                </a:solidFill>
              </a:defRPr>
            </a:lvl5pPr>
            <a:lvl6pPr marL="0" indent="0">
              <a:spcBef>
                <a:spcPts val="600"/>
              </a:spcBef>
              <a:spcAft>
                <a:spcPts val="600"/>
              </a:spcAft>
              <a:buFont typeface="+mj-lt"/>
              <a:buNone/>
              <a:defRPr sz="2000">
                <a:solidFill>
                  <a:schemeClr val="bg1"/>
                </a:solidFill>
              </a:defRPr>
            </a:lvl6pPr>
            <a:lvl7pPr marL="0" indent="0">
              <a:spcBef>
                <a:spcPts val="600"/>
              </a:spcBef>
              <a:spcAft>
                <a:spcPts val="600"/>
              </a:spcAft>
              <a:buNone/>
              <a:defRPr sz="2000">
                <a:solidFill>
                  <a:schemeClr val="bg1"/>
                </a:solidFill>
              </a:defRPr>
            </a:lvl7pPr>
            <a:lvl8pPr marL="0" indent="0">
              <a:spcBef>
                <a:spcPts val="600"/>
              </a:spcBef>
              <a:spcAft>
                <a:spcPts val="600"/>
              </a:spcAft>
              <a:buFont typeface="+mj-lt"/>
              <a:buNone/>
              <a:defRPr sz="2000">
                <a:solidFill>
                  <a:schemeClr val="bg1"/>
                </a:solidFill>
              </a:defRPr>
            </a:lvl8pPr>
            <a:lvl9pPr marL="0" indent="0">
              <a:spcBef>
                <a:spcPts val="600"/>
              </a:spcBef>
              <a:spcAft>
                <a:spcPts val="600"/>
              </a:spcAft>
              <a:buFont typeface="+mj-lt"/>
              <a:buNone/>
              <a:defRPr sz="2000">
                <a:solidFill>
                  <a:schemeClr val="bg1"/>
                </a:solidFill>
              </a:defRPr>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a:p>
            <a:pPr lvl="4"/>
            <a:endParaRPr lang="en-US" dirty="0"/>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5124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col inc key msg clr2">
    <p:spTree>
      <p:nvGrpSpPr>
        <p:cNvPr id="1" name=""/>
        <p:cNvGrpSpPr/>
        <p:nvPr/>
      </p:nvGrpSpPr>
      <p:grpSpPr>
        <a:xfrm>
          <a:off x="0" y="0"/>
          <a:ext cx="0" cy="0"/>
          <a:chOff x="0" y="0"/>
          <a:chExt cx="0" cy="0"/>
        </a:xfrm>
      </p:grpSpPr>
      <p:sp>
        <p:nvSpPr>
          <p:cNvPr id="11" name="Text right">
            <a:extLst>
              <a:ext uri="{FF2B5EF4-FFF2-40B4-BE49-F238E27FC236}">
                <a16:creationId xmlns:a16="http://schemas.microsoft.com/office/drawing/2014/main" id="{98617A6B-FAAC-42A1-A8EE-C3FF257FDB39}"/>
              </a:ext>
            </a:extLst>
          </p:cNvPr>
          <p:cNvSpPr>
            <a:spLocks noGrp="1"/>
          </p:cNvSpPr>
          <p:nvPr>
            <p:ph type="body" sz="quarter" idx="10"/>
          </p:nvPr>
        </p:nvSpPr>
        <p:spPr>
          <a:xfrm>
            <a:off x="4298772"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middle">
            <a:extLst>
              <a:ext uri="{FF2B5EF4-FFF2-40B4-BE49-F238E27FC236}">
                <a16:creationId xmlns:a16="http://schemas.microsoft.com/office/drawing/2014/main" id="{C8D746CC-435C-4144-B943-C925D57EB376}"/>
              </a:ext>
            </a:extLst>
          </p:cNvPr>
          <p:cNvSpPr>
            <a:spLocks noGrp="1"/>
          </p:cNvSpPr>
          <p:nvPr>
            <p:ph type="body" sz="quarter" idx="11"/>
          </p:nvPr>
        </p:nvSpPr>
        <p:spPr>
          <a:xfrm>
            <a:off x="8181850"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Icon left">
            <a:extLst>
              <a:ext uri="{FF2B5EF4-FFF2-40B4-BE49-F238E27FC236}">
                <a16:creationId xmlns:a16="http://schemas.microsoft.com/office/drawing/2014/main" id="{0624DBA9-A36E-40DA-8A7A-CF80D24147EC}"/>
              </a:ext>
            </a:extLst>
          </p:cNvPr>
          <p:cNvSpPr>
            <a:spLocks noGrp="1"/>
          </p:cNvSpPr>
          <p:nvPr>
            <p:ph type="pic" sz="quarter" idx="36"/>
            <p:custDataLst>
              <p:tags r:id="rId1"/>
            </p:custDataLst>
          </p:nvPr>
        </p:nvSpPr>
        <p:spPr>
          <a:xfrm>
            <a:off x="457279" y="1746000"/>
            <a:ext cx="3528000" cy="1764000"/>
          </a:xfrm>
        </p:spPr>
        <p:txBody>
          <a:bodyPr/>
          <a:lstStyle>
            <a:lvl1pPr>
              <a:defRPr sz="1400"/>
            </a:lvl1pPr>
          </a:lstStyle>
          <a:p>
            <a:r>
              <a:rPr lang="en-US"/>
              <a:t>Click icon to add picture</a:t>
            </a:r>
            <a:endParaRPr lang="en-GB"/>
          </a:p>
        </p:txBody>
      </p:sp>
      <p:sp>
        <p:nvSpPr>
          <p:cNvPr id="15" name="Key text">
            <a:extLst>
              <a:ext uri="{FF2B5EF4-FFF2-40B4-BE49-F238E27FC236}">
                <a16:creationId xmlns:a16="http://schemas.microsoft.com/office/drawing/2014/main" id="{8514BE8C-AF84-4197-8EEF-D0F74385743E}"/>
              </a:ext>
            </a:extLst>
          </p:cNvPr>
          <p:cNvSpPr>
            <a:spLocks noGrp="1"/>
          </p:cNvSpPr>
          <p:nvPr>
            <p:ph type="body" sz="quarter" idx="12" hasCustomPrompt="1"/>
          </p:nvPr>
        </p:nvSpPr>
        <p:spPr>
          <a:xfrm>
            <a:off x="444066" y="3500438"/>
            <a:ext cx="3564000" cy="2916236"/>
          </a:xfrm>
          <a:solidFill>
            <a:schemeClr val="accent2"/>
          </a:solidFill>
        </p:spPr>
        <p:txBody>
          <a:bodyPr lIns="144000" tIns="144000" rIns="144000" bIns="144000"/>
          <a:lstStyle>
            <a:lvl1pPr>
              <a:spcBef>
                <a:spcPts val="600"/>
              </a:spcBef>
              <a:spcAft>
                <a:spcPts val="600"/>
              </a:spcAft>
              <a:defRPr sz="3200" b="0">
                <a:solidFill>
                  <a:schemeClr val="bg1"/>
                </a:solidFill>
              </a:defRPr>
            </a:lvl1pPr>
            <a:lvl2pPr marL="720000" indent="-720000">
              <a:spcBef>
                <a:spcPts val="600"/>
              </a:spcBef>
              <a:spcAft>
                <a:spcPts val="600"/>
              </a:spcAft>
              <a:buClr>
                <a:schemeClr val="bg1"/>
              </a:buClr>
              <a:buFont typeface="Arial" panose="020B0604020202020204" pitchFamily="34" charset="0"/>
              <a:buChar char="•"/>
              <a:defRPr sz="3200" b="0">
                <a:solidFill>
                  <a:schemeClr val="bg1"/>
                </a:solidFill>
              </a:defRPr>
            </a:lvl2pPr>
            <a:lvl3pPr marL="1440000" indent="-720000">
              <a:spcBef>
                <a:spcPts val="600"/>
              </a:spcBef>
              <a:spcAft>
                <a:spcPts val="600"/>
              </a:spcAft>
              <a:buClr>
                <a:schemeClr val="bg1"/>
              </a:buClr>
              <a:buFont typeface="Arial" panose="020B0604020202020204" pitchFamily="34" charset="0"/>
              <a:buChar char="‒"/>
              <a:defRPr sz="3200">
                <a:solidFill>
                  <a:schemeClr val="bg1"/>
                </a:solidFill>
              </a:defRPr>
            </a:lvl3pPr>
            <a:lvl4pPr marL="0" indent="0">
              <a:spcBef>
                <a:spcPts val="600"/>
              </a:spcBef>
              <a:spcAft>
                <a:spcPts val="600"/>
              </a:spcAft>
              <a:buClr>
                <a:schemeClr val="bg1"/>
              </a:buClr>
              <a:buNone/>
              <a:defRPr sz="2000">
                <a:solidFill>
                  <a:schemeClr val="bg1"/>
                </a:solidFill>
              </a:defRPr>
            </a:lvl4pPr>
            <a:lvl5pPr marL="0" indent="0">
              <a:spcBef>
                <a:spcPts val="600"/>
              </a:spcBef>
              <a:spcAft>
                <a:spcPts val="600"/>
              </a:spcAft>
              <a:buClr>
                <a:schemeClr val="bg1"/>
              </a:buClr>
              <a:buNone/>
              <a:defRPr sz="2000">
                <a:solidFill>
                  <a:schemeClr val="bg1"/>
                </a:solidFill>
              </a:defRPr>
            </a:lvl5pPr>
            <a:lvl6pPr marL="0" indent="0">
              <a:spcBef>
                <a:spcPts val="600"/>
              </a:spcBef>
              <a:spcAft>
                <a:spcPts val="600"/>
              </a:spcAft>
              <a:buFont typeface="+mj-lt"/>
              <a:buNone/>
              <a:defRPr sz="2000">
                <a:solidFill>
                  <a:schemeClr val="bg1"/>
                </a:solidFill>
              </a:defRPr>
            </a:lvl6pPr>
            <a:lvl7pPr marL="0" indent="0">
              <a:spcBef>
                <a:spcPts val="600"/>
              </a:spcBef>
              <a:spcAft>
                <a:spcPts val="600"/>
              </a:spcAft>
              <a:buNone/>
              <a:defRPr sz="2000">
                <a:solidFill>
                  <a:schemeClr val="bg1"/>
                </a:solidFill>
              </a:defRPr>
            </a:lvl7pPr>
            <a:lvl8pPr marL="0" indent="0">
              <a:spcBef>
                <a:spcPts val="600"/>
              </a:spcBef>
              <a:spcAft>
                <a:spcPts val="600"/>
              </a:spcAft>
              <a:buFont typeface="+mj-lt"/>
              <a:buNone/>
              <a:defRPr sz="2000">
                <a:solidFill>
                  <a:schemeClr val="bg1"/>
                </a:solidFill>
              </a:defRPr>
            </a:lvl8pPr>
            <a:lvl9pPr marL="0" indent="0">
              <a:spcBef>
                <a:spcPts val="600"/>
              </a:spcBef>
              <a:spcAft>
                <a:spcPts val="600"/>
              </a:spcAft>
              <a:buFont typeface="+mj-lt"/>
              <a:buNone/>
              <a:defRPr sz="2000">
                <a:solidFill>
                  <a:schemeClr val="bg1"/>
                </a:solidFill>
              </a:defRPr>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a:p>
            <a:pPr lvl="4"/>
            <a:endParaRPr lang="en-US" dirty="0"/>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495254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col inc key msg clr3">
    <p:spTree>
      <p:nvGrpSpPr>
        <p:cNvPr id="1" name=""/>
        <p:cNvGrpSpPr/>
        <p:nvPr/>
      </p:nvGrpSpPr>
      <p:grpSpPr>
        <a:xfrm>
          <a:off x="0" y="0"/>
          <a:ext cx="0" cy="0"/>
          <a:chOff x="0" y="0"/>
          <a:chExt cx="0" cy="0"/>
        </a:xfrm>
      </p:grpSpPr>
      <p:sp>
        <p:nvSpPr>
          <p:cNvPr id="11" name="Text right">
            <a:extLst>
              <a:ext uri="{FF2B5EF4-FFF2-40B4-BE49-F238E27FC236}">
                <a16:creationId xmlns:a16="http://schemas.microsoft.com/office/drawing/2014/main" id="{98617A6B-FAAC-42A1-A8EE-C3FF257FDB39}"/>
              </a:ext>
            </a:extLst>
          </p:cNvPr>
          <p:cNvSpPr>
            <a:spLocks noGrp="1"/>
          </p:cNvSpPr>
          <p:nvPr>
            <p:ph type="body" sz="quarter" idx="10"/>
          </p:nvPr>
        </p:nvSpPr>
        <p:spPr>
          <a:xfrm>
            <a:off x="4298772"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middle">
            <a:extLst>
              <a:ext uri="{FF2B5EF4-FFF2-40B4-BE49-F238E27FC236}">
                <a16:creationId xmlns:a16="http://schemas.microsoft.com/office/drawing/2014/main" id="{C8D746CC-435C-4144-B943-C925D57EB376}"/>
              </a:ext>
            </a:extLst>
          </p:cNvPr>
          <p:cNvSpPr>
            <a:spLocks noGrp="1"/>
          </p:cNvSpPr>
          <p:nvPr>
            <p:ph type="body" sz="quarter" idx="11"/>
          </p:nvPr>
        </p:nvSpPr>
        <p:spPr>
          <a:xfrm>
            <a:off x="8181850" y="1765527"/>
            <a:ext cx="35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Icon left">
            <a:extLst>
              <a:ext uri="{FF2B5EF4-FFF2-40B4-BE49-F238E27FC236}">
                <a16:creationId xmlns:a16="http://schemas.microsoft.com/office/drawing/2014/main" id="{9CC78A52-1484-46AD-A771-A4E21C0E5148}"/>
              </a:ext>
            </a:extLst>
          </p:cNvPr>
          <p:cNvSpPr>
            <a:spLocks noGrp="1"/>
          </p:cNvSpPr>
          <p:nvPr>
            <p:ph type="pic" sz="quarter" idx="36"/>
            <p:custDataLst>
              <p:tags r:id="rId1"/>
            </p:custDataLst>
          </p:nvPr>
        </p:nvSpPr>
        <p:spPr>
          <a:xfrm>
            <a:off x="457279" y="1746000"/>
            <a:ext cx="3528000" cy="1764000"/>
          </a:xfrm>
        </p:spPr>
        <p:txBody>
          <a:bodyPr/>
          <a:lstStyle>
            <a:lvl1pPr>
              <a:defRPr sz="1400"/>
            </a:lvl1pPr>
          </a:lstStyle>
          <a:p>
            <a:r>
              <a:rPr lang="en-US"/>
              <a:t>Click icon to add picture</a:t>
            </a:r>
            <a:endParaRPr lang="en-GB"/>
          </a:p>
        </p:txBody>
      </p:sp>
      <p:sp>
        <p:nvSpPr>
          <p:cNvPr id="15" name="Key text">
            <a:extLst>
              <a:ext uri="{FF2B5EF4-FFF2-40B4-BE49-F238E27FC236}">
                <a16:creationId xmlns:a16="http://schemas.microsoft.com/office/drawing/2014/main" id="{8514BE8C-AF84-4197-8EEF-D0F74385743E}"/>
              </a:ext>
            </a:extLst>
          </p:cNvPr>
          <p:cNvSpPr>
            <a:spLocks noGrp="1"/>
          </p:cNvSpPr>
          <p:nvPr>
            <p:ph type="body" sz="quarter" idx="12" hasCustomPrompt="1"/>
          </p:nvPr>
        </p:nvSpPr>
        <p:spPr>
          <a:xfrm>
            <a:off x="444066" y="3500438"/>
            <a:ext cx="3564000" cy="2916236"/>
          </a:xfrm>
          <a:solidFill>
            <a:schemeClr val="accent3"/>
          </a:solidFill>
        </p:spPr>
        <p:txBody>
          <a:bodyPr lIns="144000" tIns="144000" rIns="144000" bIns="144000"/>
          <a:lstStyle>
            <a:lvl1pPr>
              <a:spcBef>
                <a:spcPts val="600"/>
              </a:spcBef>
              <a:spcAft>
                <a:spcPts val="600"/>
              </a:spcAft>
              <a:defRPr sz="3200" b="0">
                <a:solidFill>
                  <a:schemeClr val="bg1"/>
                </a:solidFill>
              </a:defRPr>
            </a:lvl1pPr>
            <a:lvl2pPr marL="720000" indent="-720000">
              <a:spcBef>
                <a:spcPts val="600"/>
              </a:spcBef>
              <a:spcAft>
                <a:spcPts val="600"/>
              </a:spcAft>
              <a:buClr>
                <a:schemeClr val="bg1"/>
              </a:buClr>
              <a:buFont typeface="Arial" panose="020B0604020202020204" pitchFamily="34" charset="0"/>
              <a:buChar char="•"/>
              <a:defRPr sz="3200" b="0">
                <a:solidFill>
                  <a:schemeClr val="bg1"/>
                </a:solidFill>
              </a:defRPr>
            </a:lvl2pPr>
            <a:lvl3pPr marL="1440000" indent="-720000">
              <a:spcBef>
                <a:spcPts val="600"/>
              </a:spcBef>
              <a:spcAft>
                <a:spcPts val="600"/>
              </a:spcAft>
              <a:buClr>
                <a:schemeClr val="bg1"/>
              </a:buClr>
              <a:buFont typeface="Arial" panose="020B0604020202020204" pitchFamily="34" charset="0"/>
              <a:buChar char="‒"/>
              <a:defRPr sz="3200">
                <a:solidFill>
                  <a:schemeClr val="bg1"/>
                </a:solidFill>
              </a:defRPr>
            </a:lvl3pPr>
            <a:lvl4pPr marL="0" indent="0">
              <a:spcBef>
                <a:spcPts val="600"/>
              </a:spcBef>
              <a:spcAft>
                <a:spcPts val="600"/>
              </a:spcAft>
              <a:buClr>
                <a:schemeClr val="bg1"/>
              </a:buClr>
              <a:buNone/>
              <a:defRPr sz="2000">
                <a:solidFill>
                  <a:schemeClr val="bg1"/>
                </a:solidFill>
              </a:defRPr>
            </a:lvl4pPr>
            <a:lvl5pPr marL="0" indent="0">
              <a:spcBef>
                <a:spcPts val="600"/>
              </a:spcBef>
              <a:spcAft>
                <a:spcPts val="600"/>
              </a:spcAft>
              <a:buClr>
                <a:schemeClr val="bg1"/>
              </a:buClr>
              <a:buNone/>
              <a:defRPr sz="2000">
                <a:solidFill>
                  <a:schemeClr val="bg1"/>
                </a:solidFill>
              </a:defRPr>
            </a:lvl5pPr>
            <a:lvl6pPr marL="0" indent="0">
              <a:spcBef>
                <a:spcPts val="600"/>
              </a:spcBef>
              <a:spcAft>
                <a:spcPts val="600"/>
              </a:spcAft>
              <a:buFont typeface="+mj-lt"/>
              <a:buNone/>
              <a:defRPr sz="2000">
                <a:solidFill>
                  <a:schemeClr val="bg1"/>
                </a:solidFill>
              </a:defRPr>
            </a:lvl6pPr>
            <a:lvl7pPr marL="0" indent="0">
              <a:spcBef>
                <a:spcPts val="600"/>
              </a:spcBef>
              <a:spcAft>
                <a:spcPts val="600"/>
              </a:spcAft>
              <a:buNone/>
              <a:defRPr sz="2000">
                <a:solidFill>
                  <a:schemeClr val="bg1"/>
                </a:solidFill>
              </a:defRPr>
            </a:lvl7pPr>
            <a:lvl8pPr marL="0" indent="0">
              <a:spcBef>
                <a:spcPts val="600"/>
              </a:spcBef>
              <a:spcAft>
                <a:spcPts val="600"/>
              </a:spcAft>
              <a:buFont typeface="+mj-lt"/>
              <a:buNone/>
              <a:defRPr sz="2000">
                <a:solidFill>
                  <a:schemeClr val="bg1"/>
                </a:solidFill>
              </a:defRPr>
            </a:lvl8pPr>
            <a:lvl9pPr marL="0" indent="0">
              <a:spcBef>
                <a:spcPts val="600"/>
              </a:spcBef>
              <a:spcAft>
                <a:spcPts val="600"/>
              </a:spcAft>
              <a:buFont typeface="+mj-lt"/>
              <a:buNone/>
              <a:defRPr sz="2000">
                <a:solidFill>
                  <a:schemeClr val="bg1"/>
                </a:solidFill>
              </a:defRPr>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a:p>
            <a:pPr lvl="4"/>
            <a:endParaRPr lang="en-US" dirty="0"/>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62131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column text graphic">
    <p:spTree>
      <p:nvGrpSpPr>
        <p:cNvPr id="1" name=""/>
        <p:cNvGrpSpPr/>
        <p:nvPr/>
      </p:nvGrpSpPr>
      <p:grpSpPr>
        <a:xfrm>
          <a:off x="0" y="0"/>
          <a:ext cx="0" cy="0"/>
          <a:chOff x="0" y="0"/>
          <a:chExt cx="0" cy="0"/>
        </a:xfrm>
      </p:grpSpPr>
      <p:sp>
        <p:nvSpPr>
          <p:cNvPr id="16" name="Icon 3">
            <a:extLst>
              <a:ext uri="{FF2B5EF4-FFF2-40B4-BE49-F238E27FC236}">
                <a16:creationId xmlns:a16="http://schemas.microsoft.com/office/drawing/2014/main" id="{B2D13627-B515-4D6B-9A9E-48F73FA9E82D}"/>
              </a:ext>
            </a:extLst>
          </p:cNvPr>
          <p:cNvSpPr>
            <a:spLocks noGrp="1"/>
          </p:cNvSpPr>
          <p:nvPr>
            <p:ph type="pic" sz="quarter" idx="15"/>
            <p:custDataLst>
              <p:tags r:id="rId1"/>
            </p:custDataLst>
          </p:nvPr>
        </p:nvSpPr>
        <p:spPr>
          <a:xfrm>
            <a:off x="8223894" y="1774800"/>
            <a:ext cx="3528000" cy="1764000"/>
          </a:xfrm>
        </p:spPr>
        <p:txBody>
          <a:bodyPr/>
          <a:lstStyle>
            <a:lvl1pPr>
              <a:defRPr sz="1400"/>
            </a:lvl1pPr>
          </a:lstStyle>
          <a:p>
            <a:r>
              <a:rPr lang="en-US"/>
              <a:t>Click icon to add picture</a:t>
            </a:r>
          </a:p>
        </p:txBody>
      </p:sp>
      <p:sp>
        <p:nvSpPr>
          <p:cNvPr id="15" name="Icon 2">
            <a:extLst>
              <a:ext uri="{FF2B5EF4-FFF2-40B4-BE49-F238E27FC236}">
                <a16:creationId xmlns:a16="http://schemas.microsoft.com/office/drawing/2014/main" id="{71722353-CFEF-4B2B-BD16-54DCCE1A2490}"/>
              </a:ext>
            </a:extLst>
          </p:cNvPr>
          <p:cNvSpPr>
            <a:spLocks noGrp="1"/>
          </p:cNvSpPr>
          <p:nvPr>
            <p:ph type="pic" sz="quarter" idx="14"/>
            <p:custDataLst>
              <p:tags r:id="rId2"/>
            </p:custDataLst>
          </p:nvPr>
        </p:nvSpPr>
        <p:spPr>
          <a:xfrm>
            <a:off x="4353006" y="1774800"/>
            <a:ext cx="3528000" cy="1764000"/>
          </a:xfrm>
        </p:spPr>
        <p:txBody>
          <a:bodyPr/>
          <a:lstStyle>
            <a:lvl1pPr>
              <a:defRPr sz="1400"/>
            </a:lvl1pPr>
          </a:lstStyle>
          <a:p>
            <a:r>
              <a:rPr lang="en-US"/>
              <a:t>Click icon to add picture</a:t>
            </a:r>
          </a:p>
        </p:txBody>
      </p:sp>
      <p:sp>
        <p:nvSpPr>
          <p:cNvPr id="4" name="Icon 1">
            <a:extLst>
              <a:ext uri="{FF2B5EF4-FFF2-40B4-BE49-F238E27FC236}">
                <a16:creationId xmlns:a16="http://schemas.microsoft.com/office/drawing/2014/main" id="{067DAA0D-CBEC-4F64-A950-F3D469BB4EAA}"/>
              </a:ext>
            </a:extLst>
          </p:cNvPr>
          <p:cNvSpPr>
            <a:spLocks noGrp="1"/>
          </p:cNvSpPr>
          <p:nvPr>
            <p:ph type="pic" sz="quarter" idx="13"/>
            <p:custDataLst>
              <p:tags r:id="rId3"/>
            </p:custDataLst>
          </p:nvPr>
        </p:nvSpPr>
        <p:spPr>
          <a:xfrm>
            <a:off x="452438" y="1774800"/>
            <a:ext cx="3528000" cy="1764000"/>
          </a:xfrm>
        </p:spPr>
        <p:txBody>
          <a:bodyPr/>
          <a:lstStyle>
            <a:lvl1pPr>
              <a:defRPr sz="1400"/>
            </a:lvl1pPr>
          </a:lstStyle>
          <a:p>
            <a:r>
              <a:rPr lang="en-US"/>
              <a:t>Click icon to add picture</a:t>
            </a:r>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
        <p:nvSpPr>
          <p:cNvPr id="6" name="Picture Placeholder 5"/>
          <p:cNvSpPr>
            <a:spLocks noGrp="1"/>
          </p:cNvSpPr>
          <p:nvPr>
            <p:ph type="pic" sz="quarter" idx="18"/>
            <p:custDataLst>
              <p:tags r:id="rId4"/>
            </p:custDataLst>
          </p:nvPr>
        </p:nvSpPr>
        <p:spPr>
          <a:xfrm>
            <a:off x="428400" y="3542400"/>
            <a:ext cx="3571200" cy="0"/>
          </a:xfrm>
        </p:spPr>
        <p:txBody>
          <a:bodyPr/>
          <a:lstStyle/>
          <a:p>
            <a:r>
              <a:rPr lang="en-US"/>
              <a:t>Click icon to add picture</a:t>
            </a:r>
            <a:endParaRPr lang="en-GB" dirty="0"/>
          </a:p>
        </p:txBody>
      </p:sp>
      <p:sp>
        <p:nvSpPr>
          <p:cNvPr id="8" name="Picture Placeholder 7"/>
          <p:cNvSpPr>
            <a:spLocks noGrp="1"/>
          </p:cNvSpPr>
          <p:nvPr>
            <p:ph type="pic" sz="quarter" idx="19"/>
            <p:custDataLst>
              <p:tags r:id="rId5"/>
            </p:custDataLst>
          </p:nvPr>
        </p:nvSpPr>
        <p:spPr>
          <a:xfrm>
            <a:off x="4312800" y="3542400"/>
            <a:ext cx="3571200" cy="0"/>
          </a:xfrm>
        </p:spPr>
        <p:txBody>
          <a:bodyPr/>
          <a:lstStyle/>
          <a:p>
            <a:r>
              <a:rPr lang="en-US"/>
              <a:t>Click icon to add picture</a:t>
            </a:r>
            <a:endParaRPr lang="en-GB" dirty="0"/>
          </a:p>
        </p:txBody>
      </p:sp>
      <p:sp>
        <p:nvSpPr>
          <p:cNvPr id="10" name="Picture Placeholder 9"/>
          <p:cNvSpPr>
            <a:spLocks noGrp="1"/>
          </p:cNvSpPr>
          <p:nvPr>
            <p:ph type="pic" sz="quarter" idx="20"/>
            <p:custDataLst>
              <p:tags r:id="rId6"/>
            </p:custDataLst>
          </p:nvPr>
        </p:nvSpPr>
        <p:spPr>
          <a:xfrm>
            <a:off x="8204400" y="3542400"/>
            <a:ext cx="3571200" cy="0"/>
          </a:xfrm>
        </p:spPr>
        <p:txBody>
          <a:bodyPr/>
          <a:lstStyle/>
          <a:p>
            <a:r>
              <a:rPr lang="en-US"/>
              <a:t>Click icon to add picture</a:t>
            </a:r>
            <a:endParaRPr lang="en-GB" dirty="0"/>
          </a:p>
        </p:txBody>
      </p:sp>
      <p:sp>
        <p:nvSpPr>
          <p:cNvPr id="20" name="Text 1">
            <a:extLst>
              <a:ext uri="{FF2B5EF4-FFF2-40B4-BE49-F238E27FC236}">
                <a16:creationId xmlns:a16="http://schemas.microsoft.com/office/drawing/2014/main" id="{5509E178-6E41-481E-A917-22DA56BC5AEF}"/>
              </a:ext>
            </a:extLst>
          </p:cNvPr>
          <p:cNvSpPr>
            <a:spLocks noGrp="1"/>
          </p:cNvSpPr>
          <p:nvPr>
            <p:ph type="body" sz="quarter" idx="10"/>
          </p:nvPr>
        </p:nvSpPr>
        <p:spPr bwMode="white">
          <a:xfrm>
            <a:off x="439738" y="3606800"/>
            <a:ext cx="3564000" cy="2634395"/>
          </a:xfrm>
          <a:noFill/>
        </p:spPr>
        <p:txBody>
          <a:bodyPr lIns="0" tIns="0" rIns="0" bIns="0"/>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1">
            <a:extLst>
              <a:ext uri="{FF2B5EF4-FFF2-40B4-BE49-F238E27FC236}">
                <a16:creationId xmlns:a16="http://schemas.microsoft.com/office/drawing/2014/main" id="{5509E178-6E41-481E-A917-22DA56BC5AEF}"/>
              </a:ext>
            </a:extLst>
          </p:cNvPr>
          <p:cNvSpPr>
            <a:spLocks noGrp="1"/>
          </p:cNvSpPr>
          <p:nvPr>
            <p:ph type="body" sz="quarter" idx="16"/>
          </p:nvPr>
        </p:nvSpPr>
        <p:spPr bwMode="white">
          <a:xfrm>
            <a:off x="4353006" y="3607200"/>
            <a:ext cx="3564000" cy="2634395"/>
          </a:xfrm>
          <a:noFill/>
        </p:spPr>
        <p:txBody>
          <a:bodyPr lIns="0" tIns="0" rIns="0" bIns="0"/>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1">
            <a:extLst>
              <a:ext uri="{FF2B5EF4-FFF2-40B4-BE49-F238E27FC236}">
                <a16:creationId xmlns:a16="http://schemas.microsoft.com/office/drawing/2014/main" id="{5509E178-6E41-481E-A917-22DA56BC5AEF}"/>
              </a:ext>
            </a:extLst>
          </p:cNvPr>
          <p:cNvSpPr>
            <a:spLocks noGrp="1"/>
          </p:cNvSpPr>
          <p:nvPr>
            <p:ph type="body" sz="quarter" idx="17"/>
          </p:nvPr>
        </p:nvSpPr>
        <p:spPr bwMode="white">
          <a:xfrm>
            <a:off x="8229627" y="3607200"/>
            <a:ext cx="3564000" cy="2634395"/>
          </a:xfrm>
          <a:noFill/>
        </p:spPr>
        <p:txBody>
          <a:bodyPr lIns="0" tIns="0" rIns="0" bIns="0"/>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3795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col block clr1">
    <p:spTree>
      <p:nvGrpSpPr>
        <p:cNvPr id="1" name=""/>
        <p:cNvGrpSpPr/>
        <p:nvPr/>
      </p:nvGrpSpPr>
      <p:grpSpPr>
        <a:xfrm>
          <a:off x="0" y="0"/>
          <a:ext cx="0" cy="0"/>
          <a:chOff x="0" y="0"/>
          <a:chExt cx="0" cy="0"/>
        </a:xfrm>
      </p:grpSpPr>
      <p:sp>
        <p:nvSpPr>
          <p:cNvPr id="16" name="Icon 3">
            <a:extLst>
              <a:ext uri="{FF2B5EF4-FFF2-40B4-BE49-F238E27FC236}">
                <a16:creationId xmlns:a16="http://schemas.microsoft.com/office/drawing/2014/main" id="{B2D13627-B515-4D6B-9A9E-48F73FA9E82D}"/>
              </a:ext>
            </a:extLst>
          </p:cNvPr>
          <p:cNvSpPr>
            <a:spLocks noGrp="1"/>
          </p:cNvSpPr>
          <p:nvPr>
            <p:ph type="pic" sz="quarter" idx="15"/>
            <p:custDataLst>
              <p:tags r:id="rId1"/>
            </p:custDataLst>
          </p:nvPr>
        </p:nvSpPr>
        <p:spPr>
          <a:xfrm>
            <a:off x="8223894" y="1774800"/>
            <a:ext cx="3528000" cy="1764000"/>
          </a:xfrm>
        </p:spPr>
        <p:txBody>
          <a:bodyPr/>
          <a:lstStyle>
            <a:lvl1pPr>
              <a:defRPr sz="1400"/>
            </a:lvl1pPr>
          </a:lstStyle>
          <a:p>
            <a:r>
              <a:rPr lang="en-US"/>
              <a:t>Click icon to add picture</a:t>
            </a:r>
          </a:p>
        </p:txBody>
      </p:sp>
      <p:sp>
        <p:nvSpPr>
          <p:cNvPr id="15" name="Icon 2">
            <a:extLst>
              <a:ext uri="{FF2B5EF4-FFF2-40B4-BE49-F238E27FC236}">
                <a16:creationId xmlns:a16="http://schemas.microsoft.com/office/drawing/2014/main" id="{71722353-CFEF-4B2B-BD16-54DCCE1A2490}"/>
              </a:ext>
            </a:extLst>
          </p:cNvPr>
          <p:cNvSpPr>
            <a:spLocks noGrp="1"/>
          </p:cNvSpPr>
          <p:nvPr>
            <p:ph type="pic" sz="quarter" idx="14"/>
            <p:custDataLst>
              <p:tags r:id="rId2"/>
            </p:custDataLst>
          </p:nvPr>
        </p:nvSpPr>
        <p:spPr>
          <a:xfrm>
            <a:off x="4353006" y="1774800"/>
            <a:ext cx="3528000" cy="1764000"/>
          </a:xfrm>
        </p:spPr>
        <p:txBody>
          <a:bodyPr/>
          <a:lstStyle>
            <a:lvl1pPr>
              <a:defRPr sz="1400"/>
            </a:lvl1pPr>
          </a:lstStyle>
          <a:p>
            <a:r>
              <a:rPr lang="en-US"/>
              <a:t>Click icon to add picture</a:t>
            </a:r>
            <a:endParaRPr lang="en-US" dirty="0"/>
          </a:p>
        </p:txBody>
      </p:sp>
      <p:sp>
        <p:nvSpPr>
          <p:cNvPr id="4" name="Icon 1">
            <a:extLst>
              <a:ext uri="{FF2B5EF4-FFF2-40B4-BE49-F238E27FC236}">
                <a16:creationId xmlns:a16="http://schemas.microsoft.com/office/drawing/2014/main" id="{067DAA0D-CBEC-4F64-A950-F3D469BB4EAA}"/>
              </a:ext>
            </a:extLst>
          </p:cNvPr>
          <p:cNvSpPr>
            <a:spLocks noGrp="1"/>
          </p:cNvSpPr>
          <p:nvPr>
            <p:ph type="pic" sz="quarter" idx="13"/>
            <p:custDataLst>
              <p:tags r:id="rId3"/>
            </p:custDataLst>
          </p:nvPr>
        </p:nvSpPr>
        <p:spPr>
          <a:xfrm>
            <a:off x="452438" y="1774800"/>
            <a:ext cx="3528000" cy="1764000"/>
          </a:xfrm>
        </p:spPr>
        <p:txBody>
          <a:bodyPr/>
          <a:lstStyle>
            <a:lvl1pPr>
              <a:defRPr sz="1400"/>
            </a:lvl1pPr>
          </a:lstStyle>
          <a:p>
            <a:r>
              <a:rPr lang="en-US"/>
              <a:t>Click icon to add picture</a:t>
            </a:r>
          </a:p>
        </p:txBody>
      </p:sp>
      <p:sp>
        <p:nvSpPr>
          <p:cNvPr id="20" name="Text 1">
            <a:extLst>
              <a:ext uri="{FF2B5EF4-FFF2-40B4-BE49-F238E27FC236}">
                <a16:creationId xmlns:a16="http://schemas.microsoft.com/office/drawing/2014/main" id="{5509E178-6E41-481E-A917-22DA56BC5AEF}"/>
              </a:ext>
            </a:extLst>
          </p:cNvPr>
          <p:cNvSpPr>
            <a:spLocks noGrp="1"/>
          </p:cNvSpPr>
          <p:nvPr>
            <p:ph type="body" sz="quarter" idx="10"/>
          </p:nvPr>
        </p:nvSpPr>
        <p:spPr bwMode="white">
          <a:xfrm>
            <a:off x="439738" y="3535200"/>
            <a:ext cx="3564000" cy="2634395"/>
          </a:xfrm>
          <a:solidFill>
            <a:schemeClr val="accent1"/>
          </a:solidFill>
        </p:spPr>
        <p:txBody>
          <a:bodyPr lIns="144000" tIns="144000" rIns="144000" bIns="144000"/>
          <a:lstStyle>
            <a:lvl1pPr>
              <a:spcBef>
                <a:spcPts val="600"/>
              </a:spcBef>
              <a:spcAft>
                <a:spcPts val="600"/>
              </a:spcAft>
              <a:defRPr baseline="0">
                <a:solidFill>
                  <a:schemeClr val="bg1"/>
                </a:solidFill>
              </a:defRPr>
            </a:lvl1pPr>
            <a:lvl2pPr>
              <a:spcBef>
                <a:spcPts val="600"/>
              </a:spcBef>
              <a:spcAft>
                <a:spcPts val="600"/>
              </a:spcAft>
              <a:defRPr baseline="0">
                <a:solidFill>
                  <a:schemeClr val="bg1"/>
                </a:solidFill>
              </a:defRPr>
            </a:lvl2pPr>
            <a:lvl3pPr>
              <a:spcBef>
                <a:spcPts val="600"/>
              </a:spcBef>
              <a:spcAft>
                <a:spcPts val="600"/>
              </a:spcAft>
              <a:defRPr baseline="0">
                <a:solidFill>
                  <a:schemeClr val="bg1"/>
                </a:solidFill>
              </a:defRPr>
            </a:lvl3pPr>
            <a:lvl4pPr>
              <a:spcBef>
                <a:spcPts val="600"/>
              </a:spcBef>
              <a:spcAft>
                <a:spcPts val="600"/>
              </a:spcAft>
              <a:buClr>
                <a:schemeClr val="bg1"/>
              </a:buClr>
              <a:defRPr baseline="0">
                <a:solidFill>
                  <a:schemeClr val="bg1"/>
                </a:solidFill>
              </a:defRPr>
            </a:lvl4pPr>
            <a:lvl5pPr>
              <a:spcBef>
                <a:spcPts val="600"/>
              </a:spcBef>
              <a:spcAft>
                <a:spcPts val="600"/>
              </a:spcAft>
              <a:buClr>
                <a:schemeClr val="bg1"/>
              </a:buClr>
              <a:defRPr baseline="0">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
        <p:nvSpPr>
          <p:cNvPr id="9" name="Text 1">
            <a:extLst>
              <a:ext uri="{FF2B5EF4-FFF2-40B4-BE49-F238E27FC236}">
                <a16:creationId xmlns:a16="http://schemas.microsoft.com/office/drawing/2014/main" id="{5509E178-6E41-481E-A917-22DA56BC5AEF}"/>
              </a:ext>
            </a:extLst>
          </p:cNvPr>
          <p:cNvSpPr>
            <a:spLocks noGrp="1"/>
          </p:cNvSpPr>
          <p:nvPr>
            <p:ph type="body" sz="quarter" idx="16"/>
          </p:nvPr>
        </p:nvSpPr>
        <p:spPr bwMode="white">
          <a:xfrm>
            <a:off x="4337564" y="3535200"/>
            <a:ext cx="3564000" cy="2634395"/>
          </a:xfrm>
          <a:solidFill>
            <a:schemeClr val="accent1"/>
          </a:solidFill>
        </p:spPr>
        <p:txBody>
          <a:bodyPr lIns="144000" tIns="144000" rIns="144000" bIns="144000"/>
          <a:lstStyle>
            <a:lvl1pPr>
              <a:spcBef>
                <a:spcPts val="600"/>
              </a:spcBef>
              <a:spcAft>
                <a:spcPts val="600"/>
              </a:spcAft>
              <a:defRPr baseline="0">
                <a:solidFill>
                  <a:schemeClr val="bg1"/>
                </a:solidFill>
              </a:defRPr>
            </a:lvl1pPr>
            <a:lvl2pPr>
              <a:spcBef>
                <a:spcPts val="600"/>
              </a:spcBef>
              <a:spcAft>
                <a:spcPts val="600"/>
              </a:spcAft>
              <a:defRPr baseline="0">
                <a:solidFill>
                  <a:schemeClr val="bg1"/>
                </a:solidFill>
              </a:defRPr>
            </a:lvl2pPr>
            <a:lvl3pPr>
              <a:spcBef>
                <a:spcPts val="600"/>
              </a:spcBef>
              <a:spcAft>
                <a:spcPts val="600"/>
              </a:spcAft>
              <a:defRPr baseline="0">
                <a:solidFill>
                  <a:schemeClr val="bg1"/>
                </a:solidFill>
              </a:defRPr>
            </a:lvl3pPr>
            <a:lvl4pPr>
              <a:spcBef>
                <a:spcPts val="600"/>
              </a:spcBef>
              <a:spcAft>
                <a:spcPts val="600"/>
              </a:spcAft>
              <a:buClr>
                <a:schemeClr val="bg1"/>
              </a:buClr>
              <a:defRPr baseline="0">
                <a:solidFill>
                  <a:schemeClr val="bg1"/>
                </a:solidFill>
              </a:defRPr>
            </a:lvl4pPr>
            <a:lvl5pPr>
              <a:spcBef>
                <a:spcPts val="600"/>
              </a:spcBef>
              <a:spcAft>
                <a:spcPts val="600"/>
              </a:spcAft>
              <a:buClr>
                <a:schemeClr val="bg1"/>
              </a:buClr>
              <a:defRPr baseline="0">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1">
            <a:extLst>
              <a:ext uri="{FF2B5EF4-FFF2-40B4-BE49-F238E27FC236}">
                <a16:creationId xmlns:a16="http://schemas.microsoft.com/office/drawing/2014/main" id="{5509E178-6E41-481E-A917-22DA56BC5AEF}"/>
              </a:ext>
            </a:extLst>
          </p:cNvPr>
          <p:cNvSpPr>
            <a:spLocks noGrp="1"/>
          </p:cNvSpPr>
          <p:nvPr>
            <p:ph type="body" sz="quarter" idx="17"/>
          </p:nvPr>
        </p:nvSpPr>
        <p:spPr bwMode="white">
          <a:xfrm>
            <a:off x="8191500" y="3536051"/>
            <a:ext cx="3564000" cy="2634395"/>
          </a:xfrm>
          <a:solidFill>
            <a:schemeClr val="accent1"/>
          </a:solidFill>
        </p:spPr>
        <p:txBody>
          <a:bodyPr lIns="144000" tIns="144000" rIns="144000" bIns="144000"/>
          <a:lstStyle>
            <a:lvl1pPr>
              <a:spcBef>
                <a:spcPts val="600"/>
              </a:spcBef>
              <a:spcAft>
                <a:spcPts val="600"/>
              </a:spcAft>
              <a:defRPr baseline="0">
                <a:solidFill>
                  <a:schemeClr val="bg1"/>
                </a:solidFill>
              </a:defRPr>
            </a:lvl1pPr>
            <a:lvl2pPr>
              <a:spcBef>
                <a:spcPts val="600"/>
              </a:spcBef>
              <a:spcAft>
                <a:spcPts val="600"/>
              </a:spcAft>
              <a:defRPr baseline="0">
                <a:solidFill>
                  <a:schemeClr val="bg1"/>
                </a:solidFill>
              </a:defRPr>
            </a:lvl2pPr>
            <a:lvl3pPr>
              <a:spcBef>
                <a:spcPts val="600"/>
              </a:spcBef>
              <a:spcAft>
                <a:spcPts val="600"/>
              </a:spcAft>
              <a:defRPr baseline="0">
                <a:solidFill>
                  <a:schemeClr val="bg1"/>
                </a:solidFill>
              </a:defRPr>
            </a:lvl3pPr>
            <a:lvl4pPr>
              <a:spcBef>
                <a:spcPts val="600"/>
              </a:spcBef>
              <a:spcAft>
                <a:spcPts val="600"/>
              </a:spcAft>
              <a:buClr>
                <a:schemeClr val="bg1"/>
              </a:buClr>
              <a:defRPr baseline="0">
                <a:solidFill>
                  <a:schemeClr val="bg1"/>
                </a:solidFill>
              </a:defRPr>
            </a:lvl4pPr>
            <a:lvl5pPr>
              <a:spcBef>
                <a:spcPts val="600"/>
              </a:spcBef>
              <a:spcAft>
                <a:spcPts val="600"/>
              </a:spcAft>
              <a:buClr>
                <a:schemeClr val="bg1"/>
              </a:buClr>
              <a:defRPr baseline="0">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50303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Icon">
            <a:extLst>
              <a:ext uri="{FF2B5EF4-FFF2-40B4-BE49-F238E27FC236}">
                <a16:creationId xmlns:a16="http://schemas.microsoft.com/office/drawing/2014/main" id="{0E70EB59-3069-433D-863F-64A2963FA1AC}"/>
              </a:ext>
            </a:extLst>
          </p:cNvPr>
          <p:cNvSpPr>
            <a:spLocks noGrp="1"/>
          </p:cNvSpPr>
          <p:nvPr>
            <p:ph type="pic" sz="quarter" idx="10"/>
            <p:custDataLst>
              <p:tags r:id="rId1"/>
            </p:custDataLst>
          </p:nvPr>
        </p:nvSpPr>
        <p:spPr>
          <a:xfrm>
            <a:off x="6860292" y="3969060"/>
            <a:ext cx="4896000" cy="2448000"/>
          </a:xfrm>
        </p:spPr>
        <p:txBody>
          <a:bodyPr/>
          <a:lstStyle>
            <a:lvl1pPr>
              <a:defRPr sz="1400"/>
            </a:lvl1pPr>
          </a:lstStyle>
          <a:p>
            <a:r>
              <a:rPr lang="en-US"/>
              <a:t>Click icon to add picture</a:t>
            </a:r>
            <a:endParaRPr lang="en-US" dirty="0"/>
          </a:p>
        </p:txBody>
      </p:sp>
      <p:sp>
        <p:nvSpPr>
          <p:cNvPr id="11" name="Contact Image 2">
            <a:extLst>
              <a:ext uri="{FF2B5EF4-FFF2-40B4-BE49-F238E27FC236}">
                <a16:creationId xmlns:a16="http://schemas.microsoft.com/office/drawing/2014/main" id="{56192265-15A2-49D8-8330-7187049974D9}"/>
              </a:ext>
            </a:extLst>
          </p:cNvPr>
          <p:cNvSpPr>
            <a:spLocks noGrp="1"/>
          </p:cNvSpPr>
          <p:nvPr>
            <p:ph type="pic" sz="quarter" idx="14"/>
            <p:custDataLst>
              <p:tags r:id="rId2"/>
            </p:custDataLst>
          </p:nvPr>
        </p:nvSpPr>
        <p:spPr>
          <a:xfrm>
            <a:off x="3924000" y="5400000"/>
            <a:ext cx="900000" cy="900000"/>
          </a:xfrm>
        </p:spPr>
        <p:txBody>
          <a:bodyPr/>
          <a:lstStyle>
            <a:lvl1pPr>
              <a:defRPr sz="1400"/>
            </a:lvl1pPr>
          </a:lstStyle>
          <a:p>
            <a:r>
              <a:rPr lang="en-US"/>
              <a:t>Click icon to add picture</a:t>
            </a:r>
          </a:p>
        </p:txBody>
      </p:sp>
      <p:sp>
        <p:nvSpPr>
          <p:cNvPr id="8" name="Contact Image 1">
            <a:extLst>
              <a:ext uri="{FF2B5EF4-FFF2-40B4-BE49-F238E27FC236}">
                <a16:creationId xmlns:a16="http://schemas.microsoft.com/office/drawing/2014/main" id="{0284B23E-4741-457A-9A38-5BD7C2EBBFDD}"/>
              </a:ext>
            </a:extLst>
          </p:cNvPr>
          <p:cNvSpPr>
            <a:spLocks noGrp="1"/>
          </p:cNvSpPr>
          <p:nvPr>
            <p:ph type="pic" sz="quarter" idx="12"/>
            <p:custDataLst>
              <p:tags r:id="rId3"/>
            </p:custDataLst>
          </p:nvPr>
        </p:nvSpPr>
        <p:spPr>
          <a:xfrm>
            <a:off x="414000" y="5400000"/>
            <a:ext cx="900000" cy="900000"/>
          </a:xfrm>
        </p:spPr>
        <p:txBody>
          <a:bodyPr/>
          <a:lstStyle>
            <a:lvl1pPr>
              <a:defRPr sz="1400"/>
            </a:lvl1pPr>
          </a:lstStyle>
          <a:p>
            <a:r>
              <a:rPr lang="en-US"/>
              <a:t>Click icon to add picture</a:t>
            </a:r>
            <a:endParaRPr lang="en-US" dirty="0"/>
          </a:p>
        </p:txBody>
      </p:sp>
      <p:sp>
        <p:nvSpPr>
          <p:cNvPr id="6" name="TOC Holder">
            <a:extLst>
              <a:ext uri="{FF2B5EF4-FFF2-40B4-BE49-F238E27FC236}">
                <a16:creationId xmlns:a16="http://schemas.microsoft.com/office/drawing/2014/main" id="{B101EF26-CBDE-4859-8799-B7A059850A42}"/>
              </a:ext>
            </a:extLst>
          </p:cNvPr>
          <p:cNvSpPr>
            <a:spLocks noGrp="1"/>
          </p:cNvSpPr>
          <p:nvPr>
            <p:ph sz="quarter" idx="11" hasCustomPrompt="1"/>
            <p:custDataLst>
              <p:tags r:id="rId4"/>
            </p:custDataLst>
          </p:nvPr>
        </p:nvSpPr>
        <p:spPr>
          <a:xfrm>
            <a:off x="414000" y="1753200"/>
            <a:ext cx="5656262" cy="3223972"/>
          </a:xfrm>
        </p:spPr>
        <p:txBody>
          <a:bodyPr/>
          <a:lstStyle>
            <a:lvl1pPr>
              <a:defRPr sz="1400"/>
            </a:lvl1pPr>
          </a:lstStyle>
          <a:p>
            <a:pPr lvl="0"/>
            <a:r>
              <a:rPr lang="en-GB" dirty="0"/>
              <a:t>&lt;&lt;TOC&gt;&gt;</a:t>
            </a:r>
            <a:endParaRPr lang="en-US" dirty="0"/>
          </a:p>
        </p:txBody>
      </p:sp>
      <p:sp>
        <p:nvSpPr>
          <p:cNvPr id="5" name="Contents">
            <a:extLst>
              <a:ext uri="{FF2B5EF4-FFF2-40B4-BE49-F238E27FC236}">
                <a16:creationId xmlns:a16="http://schemas.microsoft.com/office/drawing/2014/main" id="{F41B5A8F-DE71-4D88-B4B1-9D449A0BBF9D}"/>
              </a:ext>
            </a:extLst>
          </p:cNvPr>
          <p:cNvSpPr>
            <a:spLocks noGrp="1"/>
          </p:cNvSpPr>
          <p:nvPr>
            <p:ph type="body" sz="quarter" idx="16" hasCustomPrompt="1"/>
            <p:custDataLst>
              <p:tags r:id="rId5"/>
            </p:custDataLst>
          </p:nvPr>
        </p:nvSpPr>
        <p:spPr>
          <a:xfrm>
            <a:off x="439200" y="640800"/>
            <a:ext cx="9966663" cy="430212"/>
          </a:xfrm>
        </p:spPr>
        <p:txBody>
          <a:bodyPr/>
          <a:lstStyle>
            <a:lvl1pPr>
              <a:spcAft>
                <a:spcPts val="0"/>
              </a:spcAft>
              <a:defRPr sz="2800" baseline="0">
                <a:solidFill>
                  <a:srgbClr val="FB5A17"/>
                </a:solidFill>
              </a:defRPr>
            </a:lvl1pPr>
          </a:lstStyle>
          <a:p>
            <a:pPr lvl="0"/>
            <a:r>
              <a:rPr lang="en-US"/>
              <a:t>&lt;&lt;Labels.Contents&gt;&gt;</a:t>
            </a:r>
            <a:endParaRPr lang="en-US" dirty="0"/>
          </a:p>
        </p:txBody>
      </p:sp>
      <p:sp>
        <p:nvSpPr>
          <p:cNvPr id="3" name="Content Placeholder 2"/>
          <p:cNvSpPr>
            <a:spLocks noGrp="1"/>
          </p:cNvSpPr>
          <p:nvPr>
            <p:ph sz="quarter" idx="17" hasCustomPrompt="1"/>
            <p:custDataLst>
              <p:tags r:id="rId6"/>
            </p:custDataLst>
          </p:nvPr>
        </p:nvSpPr>
        <p:spPr>
          <a:xfrm>
            <a:off x="1386952" y="5400000"/>
            <a:ext cx="2476800" cy="914400"/>
          </a:xfrm>
        </p:spPr>
        <p:txBody>
          <a:bodyPr/>
          <a:lstStyle>
            <a:lvl1pPr marL="0" marR="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4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60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0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p:txBody>
      </p:sp>
      <p:sp>
        <p:nvSpPr>
          <p:cNvPr id="12" name="Content Placeholder 2"/>
          <p:cNvSpPr>
            <a:spLocks noGrp="1"/>
          </p:cNvSpPr>
          <p:nvPr>
            <p:ph sz="quarter" idx="18" hasCustomPrompt="1"/>
            <p:custDataLst>
              <p:tags r:id="rId7"/>
            </p:custDataLst>
          </p:nvPr>
        </p:nvSpPr>
        <p:spPr>
          <a:xfrm>
            <a:off x="4907868" y="5400000"/>
            <a:ext cx="2476800" cy="914400"/>
          </a:xfrm>
        </p:spPr>
        <p:txBody>
          <a:bodyPr/>
          <a:lstStyle>
            <a:lvl1pPr marL="0" marR="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4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60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0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p:txBody>
      </p:sp>
    </p:spTree>
    <p:extLst>
      <p:ext uri="{BB962C8B-B14F-4D97-AF65-F5344CB8AC3E}">
        <p14:creationId xmlns:p14="http://schemas.microsoft.com/office/powerpoint/2010/main" val="57211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col block clr2">
    <p:spTree>
      <p:nvGrpSpPr>
        <p:cNvPr id="1" name=""/>
        <p:cNvGrpSpPr/>
        <p:nvPr/>
      </p:nvGrpSpPr>
      <p:grpSpPr>
        <a:xfrm>
          <a:off x="0" y="0"/>
          <a:ext cx="0" cy="0"/>
          <a:chOff x="0" y="0"/>
          <a:chExt cx="0" cy="0"/>
        </a:xfrm>
      </p:grpSpPr>
      <p:sp>
        <p:nvSpPr>
          <p:cNvPr id="16" name="Icon 3">
            <a:extLst>
              <a:ext uri="{FF2B5EF4-FFF2-40B4-BE49-F238E27FC236}">
                <a16:creationId xmlns:a16="http://schemas.microsoft.com/office/drawing/2014/main" id="{B2D13627-B515-4D6B-9A9E-48F73FA9E82D}"/>
              </a:ext>
            </a:extLst>
          </p:cNvPr>
          <p:cNvSpPr>
            <a:spLocks noGrp="1"/>
          </p:cNvSpPr>
          <p:nvPr>
            <p:ph type="pic" sz="quarter" idx="15"/>
            <p:custDataLst>
              <p:tags r:id="rId1"/>
            </p:custDataLst>
          </p:nvPr>
        </p:nvSpPr>
        <p:spPr>
          <a:xfrm>
            <a:off x="8223894" y="1774800"/>
            <a:ext cx="3528000" cy="1764000"/>
          </a:xfrm>
        </p:spPr>
        <p:txBody>
          <a:bodyPr/>
          <a:lstStyle>
            <a:lvl1pPr>
              <a:defRPr sz="1400"/>
            </a:lvl1pPr>
          </a:lstStyle>
          <a:p>
            <a:r>
              <a:rPr lang="en-US"/>
              <a:t>Click icon to add picture</a:t>
            </a:r>
          </a:p>
        </p:txBody>
      </p:sp>
      <p:sp>
        <p:nvSpPr>
          <p:cNvPr id="15" name="Icon 2">
            <a:extLst>
              <a:ext uri="{FF2B5EF4-FFF2-40B4-BE49-F238E27FC236}">
                <a16:creationId xmlns:a16="http://schemas.microsoft.com/office/drawing/2014/main" id="{71722353-CFEF-4B2B-BD16-54DCCE1A2490}"/>
              </a:ext>
            </a:extLst>
          </p:cNvPr>
          <p:cNvSpPr>
            <a:spLocks noGrp="1"/>
          </p:cNvSpPr>
          <p:nvPr>
            <p:ph type="pic" sz="quarter" idx="14"/>
            <p:custDataLst>
              <p:tags r:id="rId2"/>
            </p:custDataLst>
          </p:nvPr>
        </p:nvSpPr>
        <p:spPr>
          <a:xfrm>
            <a:off x="4353006" y="1774800"/>
            <a:ext cx="3528000" cy="1764000"/>
          </a:xfrm>
        </p:spPr>
        <p:txBody>
          <a:bodyPr/>
          <a:lstStyle>
            <a:lvl1pPr>
              <a:defRPr sz="1400"/>
            </a:lvl1pPr>
          </a:lstStyle>
          <a:p>
            <a:r>
              <a:rPr lang="en-US"/>
              <a:t>Click icon to add picture</a:t>
            </a:r>
          </a:p>
        </p:txBody>
      </p:sp>
      <p:sp>
        <p:nvSpPr>
          <p:cNvPr id="4" name="Icon 1">
            <a:extLst>
              <a:ext uri="{FF2B5EF4-FFF2-40B4-BE49-F238E27FC236}">
                <a16:creationId xmlns:a16="http://schemas.microsoft.com/office/drawing/2014/main" id="{067DAA0D-CBEC-4F64-A950-F3D469BB4EAA}"/>
              </a:ext>
            </a:extLst>
          </p:cNvPr>
          <p:cNvSpPr>
            <a:spLocks noGrp="1"/>
          </p:cNvSpPr>
          <p:nvPr>
            <p:ph type="pic" sz="quarter" idx="13"/>
            <p:custDataLst>
              <p:tags r:id="rId3"/>
            </p:custDataLst>
          </p:nvPr>
        </p:nvSpPr>
        <p:spPr>
          <a:xfrm>
            <a:off x="452438" y="1774800"/>
            <a:ext cx="3528000" cy="1764000"/>
          </a:xfrm>
        </p:spPr>
        <p:txBody>
          <a:bodyPr/>
          <a:lstStyle>
            <a:lvl1pPr>
              <a:defRPr sz="1400"/>
            </a:lvl1pPr>
          </a:lstStyle>
          <a:p>
            <a:r>
              <a:rPr lang="en-US"/>
              <a:t>Click icon to add picture</a:t>
            </a:r>
          </a:p>
        </p:txBody>
      </p:sp>
      <p:sp>
        <p:nvSpPr>
          <p:cNvPr id="20" name="Text 1">
            <a:extLst>
              <a:ext uri="{FF2B5EF4-FFF2-40B4-BE49-F238E27FC236}">
                <a16:creationId xmlns:a16="http://schemas.microsoft.com/office/drawing/2014/main" id="{5509E178-6E41-481E-A917-22DA56BC5AEF}"/>
              </a:ext>
            </a:extLst>
          </p:cNvPr>
          <p:cNvSpPr>
            <a:spLocks noGrp="1"/>
          </p:cNvSpPr>
          <p:nvPr>
            <p:ph type="body" sz="quarter" idx="10"/>
          </p:nvPr>
        </p:nvSpPr>
        <p:spPr bwMode="white">
          <a:xfrm>
            <a:off x="439738" y="3528000"/>
            <a:ext cx="3564000" cy="2634395"/>
          </a:xfrm>
          <a:solidFill>
            <a:schemeClr val="accent2"/>
          </a:solidFill>
        </p:spPr>
        <p:txBody>
          <a:bodyPr lIns="144000" tIns="144000" rIns="144000" bIns="144000"/>
          <a:lstStyle>
            <a:lvl1pPr>
              <a:spcBef>
                <a:spcPts val="600"/>
              </a:spcBef>
              <a:spcAft>
                <a:spcPts val="600"/>
              </a:spcAft>
              <a:defRPr baseline="0">
                <a:solidFill>
                  <a:schemeClr val="bg1"/>
                </a:solidFill>
              </a:defRPr>
            </a:lvl1pPr>
            <a:lvl2pPr>
              <a:spcBef>
                <a:spcPts val="600"/>
              </a:spcBef>
              <a:spcAft>
                <a:spcPts val="600"/>
              </a:spcAft>
              <a:defRPr baseline="0">
                <a:solidFill>
                  <a:schemeClr val="bg1"/>
                </a:solidFill>
              </a:defRPr>
            </a:lvl2pPr>
            <a:lvl3pPr>
              <a:spcBef>
                <a:spcPts val="600"/>
              </a:spcBef>
              <a:spcAft>
                <a:spcPts val="600"/>
              </a:spcAft>
              <a:defRPr baseline="0">
                <a:solidFill>
                  <a:schemeClr val="bg1"/>
                </a:solidFill>
              </a:defRPr>
            </a:lvl3pPr>
            <a:lvl4pPr>
              <a:spcBef>
                <a:spcPts val="600"/>
              </a:spcBef>
              <a:spcAft>
                <a:spcPts val="600"/>
              </a:spcAft>
              <a:buClr>
                <a:schemeClr val="bg1"/>
              </a:buClr>
              <a:defRPr baseline="0">
                <a:solidFill>
                  <a:schemeClr val="bg1"/>
                </a:solidFill>
              </a:defRPr>
            </a:lvl4pPr>
            <a:lvl5pPr>
              <a:spcBef>
                <a:spcPts val="600"/>
              </a:spcBef>
              <a:spcAft>
                <a:spcPts val="600"/>
              </a:spcAft>
              <a:buClr>
                <a:schemeClr val="bg1"/>
              </a:buClr>
              <a:defRPr baseline="0">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
        <p:nvSpPr>
          <p:cNvPr id="9" name="Text 1">
            <a:extLst>
              <a:ext uri="{FF2B5EF4-FFF2-40B4-BE49-F238E27FC236}">
                <a16:creationId xmlns:a16="http://schemas.microsoft.com/office/drawing/2014/main" id="{5509E178-6E41-481E-A917-22DA56BC5AEF}"/>
              </a:ext>
            </a:extLst>
          </p:cNvPr>
          <p:cNvSpPr>
            <a:spLocks noGrp="1"/>
          </p:cNvSpPr>
          <p:nvPr>
            <p:ph type="body" sz="quarter" idx="16"/>
          </p:nvPr>
        </p:nvSpPr>
        <p:spPr bwMode="white">
          <a:xfrm>
            <a:off x="4353006" y="3528000"/>
            <a:ext cx="3564000" cy="2634395"/>
          </a:xfrm>
          <a:solidFill>
            <a:schemeClr val="accent2"/>
          </a:solidFill>
        </p:spPr>
        <p:txBody>
          <a:bodyPr lIns="144000" tIns="144000" rIns="144000" bIns="144000"/>
          <a:lstStyle>
            <a:lvl1pPr>
              <a:spcBef>
                <a:spcPts val="600"/>
              </a:spcBef>
              <a:spcAft>
                <a:spcPts val="600"/>
              </a:spcAft>
              <a:defRPr baseline="0">
                <a:solidFill>
                  <a:schemeClr val="bg1"/>
                </a:solidFill>
              </a:defRPr>
            </a:lvl1pPr>
            <a:lvl2pPr>
              <a:spcBef>
                <a:spcPts val="600"/>
              </a:spcBef>
              <a:spcAft>
                <a:spcPts val="600"/>
              </a:spcAft>
              <a:defRPr baseline="0">
                <a:solidFill>
                  <a:schemeClr val="bg1"/>
                </a:solidFill>
              </a:defRPr>
            </a:lvl2pPr>
            <a:lvl3pPr>
              <a:spcBef>
                <a:spcPts val="600"/>
              </a:spcBef>
              <a:spcAft>
                <a:spcPts val="600"/>
              </a:spcAft>
              <a:defRPr baseline="0">
                <a:solidFill>
                  <a:schemeClr val="bg1"/>
                </a:solidFill>
              </a:defRPr>
            </a:lvl3pPr>
            <a:lvl4pPr>
              <a:spcBef>
                <a:spcPts val="600"/>
              </a:spcBef>
              <a:spcAft>
                <a:spcPts val="600"/>
              </a:spcAft>
              <a:buClr>
                <a:schemeClr val="bg1"/>
              </a:buClr>
              <a:defRPr baseline="0">
                <a:solidFill>
                  <a:schemeClr val="bg1"/>
                </a:solidFill>
              </a:defRPr>
            </a:lvl4pPr>
            <a:lvl5pPr>
              <a:spcBef>
                <a:spcPts val="600"/>
              </a:spcBef>
              <a:spcAft>
                <a:spcPts val="600"/>
              </a:spcAft>
              <a:buClr>
                <a:schemeClr val="bg1"/>
              </a:buClr>
              <a:defRPr baseline="0">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1">
            <a:extLst>
              <a:ext uri="{FF2B5EF4-FFF2-40B4-BE49-F238E27FC236}">
                <a16:creationId xmlns:a16="http://schemas.microsoft.com/office/drawing/2014/main" id="{5509E178-6E41-481E-A917-22DA56BC5AEF}"/>
              </a:ext>
            </a:extLst>
          </p:cNvPr>
          <p:cNvSpPr>
            <a:spLocks noGrp="1"/>
          </p:cNvSpPr>
          <p:nvPr>
            <p:ph type="body" sz="quarter" idx="17"/>
          </p:nvPr>
        </p:nvSpPr>
        <p:spPr bwMode="white">
          <a:xfrm>
            <a:off x="8211840" y="3528000"/>
            <a:ext cx="3564000" cy="2634395"/>
          </a:xfrm>
          <a:solidFill>
            <a:schemeClr val="accent2"/>
          </a:solidFill>
        </p:spPr>
        <p:txBody>
          <a:bodyPr lIns="144000" tIns="144000" rIns="144000" bIns="144000"/>
          <a:lstStyle>
            <a:lvl1pPr>
              <a:spcBef>
                <a:spcPts val="600"/>
              </a:spcBef>
              <a:spcAft>
                <a:spcPts val="600"/>
              </a:spcAft>
              <a:defRPr baseline="0">
                <a:solidFill>
                  <a:schemeClr val="bg1"/>
                </a:solidFill>
              </a:defRPr>
            </a:lvl1pPr>
            <a:lvl2pPr>
              <a:spcBef>
                <a:spcPts val="600"/>
              </a:spcBef>
              <a:spcAft>
                <a:spcPts val="600"/>
              </a:spcAft>
              <a:defRPr baseline="0">
                <a:solidFill>
                  <a:schemeClr val="bg1"/>
                </a:solidFill>
              </a:defRPr>
            </a:lvl2pPr>
            <a:lvl3pPr>
              <a:spcBef>
                <a:spcPts val="600"/>
              </a:spcBef>
              <a:spcAft>
                <a:spcPts val="600"/>
              </a:spcAft>
              <a:defRPr baseline="0">
                <a:solidFill>
                  <a:schemeClr val="bg1"/>
                </a:solidFill>
              </a:defRPr>
            </a:lvl3pPr>
            <a:lvl4pPr>
              <a:spcBef>
                <a:spcPts val="600"/>
              </a:spcBef>
              <a:spcAft>
                <a:spcPts val="600"/>
              </a:spcAft>
              <a:buClr>
                <a:schemeClr val="bg1"/>
              </a:buClr>
              <a:defRPr baseline="0">
                <a:solidFill>
                  <a:schemeClr val="bg1"/>
                </a:solidFill>
              </a:defRPr>
            </a:lvl4pPr>
            <a:lvl5pPr>
              <a:spcBef>
                <a:spcPts val="600"/>
              </a:spcBef>
              <a:spcAft>
                <a:spcPts val="600"/>
              </a:spcAft>
              <a:buClr>
                <a:schemeClr val="bg1"/>
              </a:buClr>
              <a:defRPr baseline="0">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4339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col block clr3">
    <p:spTree>
      <p:nvGrpSpPr>
        <p:cNvPr id="1" name=""/>
        <p:cNvGrpSpPr/>
        <p:nvPr/>
      </p:nvGrpSpPr>
      <p:grpSpPr>
        <a:xfrm>
          <a:off x="0" y="0"/>
          <a:ext cx="0" cy="0"/>
          <a:chOff x="0" y="0"/>
          <a:chExt cx="0" cy="0"/>
        </a:xfrm>
      </p:grpSpPr>
      <p:sp>
        <p:nvSpPr>
          <p:cNvPr id="16" name="Icon 3">
            <a:extLst>
              <a:ext uri="{FF2B5EF4-FFF2-40B4-BE49-F238E27FC236}">
                <a16:creationId xmlns:a16="http://schemas.microsoft.com/office/drawing/2014/main" id="{B2D13627-B515-4D6B-9A9E-48F73FA9E82D}"/>
              </a:ext>
            </a:extLst>
          </p:cNvPr>
          <p:cNvSpPr>
            <a:spLocks noGrp="1"/>
          </p:cNvSpPr>
          <p:nvPr>
            <p:ph type="pic" sz="quarter" idx="15"/>
            <p:custDataLst>
              <p:tags r:id="rId1"/>
            </p:custDataLst>
          </p:nvPr>
        </p:nvSpPr>
        <p:spPr>
          <a:xfrm>
            <a:off x="8223894" y="1774800"/>
            <a:ext cx="3528000" cy="1764000"/>
          </a:xfrm>
        </p:spPr>
        <p:txBody>
          <a:bodyPr/>
          <a:lstStyle>
            <a:lvl1pPr>
              <a:defRPr sz="1400"/>
            </a:lvl1pPr>
          </a:lstStyle>
          <a:p>
            <a:r>
              <a:rPr lang="en-US"/>
              <a:t>Click icon to add picture</a:t>
            </a:r>
          </a:p>
        </p:txBody>
      </p:sp>
      <p:sp>
        <p:nvSpPr>
          <p:cNvPr id="22" name="Text 3">
            <a:extLst>
              <a:ext uri="{FF2B5EF4-FFF2-40B4-BE49-F238E27FC236}">
                <a16:creationId xmlns:a16="http://schemas.microsoft.com/office/drawing/2014/main" id="{3C7E2B57-B66D-4688-98A5-C14B6ABDD4E0}"/>
              </a:ext>
            </a:extLst>
          </p:cNvPr>
          <p:cNvSpPr>
            <a:spLocks noGrp="1"/>
          </p:cNvSpPr>
          <p:nvPr>
            <p:ph type="body" sz="quarter" idx="12"/>
          </p:nvPr>
        </p:nvSpPr>
        <p:spPr bwMode="white">
          <a:xfrm>
            <a:off x="8205894" y="3528000"/>
            <a:ext cx="3564000" cy="2634395"/>
          </a:xfrm>
          <a:solidFill>
            <a:schemeClr val="accent3"/>
          </a:solidFill>
        </p:spPr>
        <p:txBody>
          <a:bodyPr lIns="144000" tIns="144000" rIns="144000" bIns="144000"/>
          <a:lstStyle>
            <a:lvl1pPr>
              <a:spcBef>
                <a:spcPts val="600"/>
              </a:spcBef>
              <a:spcAft>
                <a:spcPts val="600"/>
              </a:spcAft>
              <a:defRPr baseline="0">
                <a:solidFill>
                  <a:schemeClr val="bg1"/>
                </a:solidFill>
              </a:defRPr>
            </a:lvl1pPr>
            <a:lvl2pPr>
              <a:spcBef>
                <a:spcPts val="600"/>
              </a:spcBef>
              <a:spcAft>
                <a:spcPts val="600"/>
              </a:spcAft>
              <a:defRPr baseline="0">
                <a:solidFill>
                  <a:schemeClr val="bg1"/>
                </a:solidFill>
              </a:defRPr>
            </a:lvl2pPr>
            <a:lvl3pPr>
              <a:spcBef>
                <a:spcPts val="600"/>
              </a:spcBef>
              <a:spcAft>
                <a:spcPts val="600"/>
              </a:spcAft>
              <a:defRPr baseline="0">
                <a:solidFill>
                  <a:schemeClr val="bg1"/>
                </a:solidFill>
              </a:defRPr>
            </a:lvl3pPr>
            <a:lvl4pPr>
              <a:spcBef>
                <a:spcPts val="600"/>
              </a:spcBef>
              <a:spcAft>
                <a:spcPts val="600"/>
              </a:spcAft>
              <a:buClr>
                <a:schemeClr val="bg1"/>
              </a:buClr>
              <a:defRPr baseline="0">
                <a:solidFill>
                  <a:schemeClr val="bg1"/>
                </a:solidFill>
              </a:defRPr>
            </a:lvl4pPr>
            <a:lvl5pPr>
              <a:spcBef>
                <a:spcPts val="600"/>
              </a:spcBef>
              <a:spcAft>
                <a:spcPts val="600"/>
              </a:spcAft>
              <a:buClr>
                <a:schemeClr val="bg1"/>
              </a:buClr>
              <a:defRPr baseline="0">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Icon 2">
            <a:extLst>
              <a:ext uri="{FF2B5EF4-FFF2-40B4-BE49-F238E27FC236}">
                <a16:creationId xmlns:a16="http://schemas.microsoft.com/office/drawing/2014/main" id="{71722353-CFEF-4B2B-BD16-54DCCE1A2490}"/>
              </a:ext>
            </a:extLst>
          </p:cNvPr>
          <p:cNvSpPr>
            <a:spLocks noGrp="1"/>
          </p:cNvSpPr>
          <p:nvPr>
            <p:ph type="pic" sz="quarter" idx="14"/>
            <p:custDataLst>
              <p:tags r:id="rId2"/>
            </p:custDataLst>
          </p:nvPr>
        </p:nvSpPr>
        <p:spPr>
          <a:xfrm>
            <a:off x="4353006" y="1774800"/>
            <a:ext cx="3528000" cy="1764000"/>
          </a:xfrm>
        </p:spPr>
        <p:txBody>
          <a:bodyPr/>
          <a:lstStyle>
            <a:lvl1pPr>
              <a:defRPr sz="1400"/>
            </a:lvl1pPr>
          </a:lstStyle>
          <a:p>
            <a:r>
              <a:rPr lang="en-US"/>
              <a:t>Click icon to add picture</a:t>
            </a:r>
          </a:p>
        </p:txBody>
      </p:sp>
      <p:sp>
        <p:nvSpPr>
          <p:cNvPr id="21" name="Text 2">
            <a:extLst>
              <a:ext uri="{FF2B5EF4-FFF2-40B4-BE49-F238E27FC236}">
                <a16:creationId xmlns:a16="http://schemas.microsoft.com/office/drawing/2014/main" id="{C41F7B7F-C3B7-4AEB-871D-ABEFFDD3BA1F}"/>
              </a:ext>
            </a:extLst>
          </p:cNvPr>
          <p:cNvSpPr>
            <a:spLocks noGrp="1"/>
          </p:cNvSpPr>
          <p:nvPr>
            <p:ph type="body" sz="quarter" idx="11"/>
          </p:nvPr>
        </p:nvSpPr>
        <p:spPr bwMode="white">
          <a:xfrm>
            <a:off x="4322816" y="3528000"/>
            <a:ext cx="3564000" cy="2634395"/>
          </a:xfrm>
          <a:solidFill>
            <a:schemeClr val="accent3"/>
          </a:solidFill>
        </p:spPr>
        <p:txBody>
          <a:bodyPr lIns="144000" tIns="144000" rIns="144000" bIns="144000"/>
          <a:lstStyle>
            <a:lvl1pPr>
              <a:spcBef>
                <a:spcPts val="600"/>
              </a:spcBef>
              <a:spcAft>
                <a:spcPts val="600"/>
              </a:spcAft>
              <a:defRPr baseline="0">
                <a:solidFill>
                  <a:schemeClr val="bg1"/>
                </a:solidFill>
              </a:defRPr>
            </a:lvl1pPr>
            <a:lvl2pPr>
              <a:spcBef>
                <a:spcPts val="600"/>
              </a:spcBef>
              <a:spcAft>
                <a:spcPts val="600"/>
              </a:spcAft>
              <a:defRPr baseline="0">
                <a:solidFill>
                  <a:schemeClr val="bg1"/>
                </a:solidFill>
              </a:defRPr>
            </a:lvl2pPr>
            <a:lvl3pPr>
              <a:spcBef>
                <a:spcPts val="600"/>
              </a:spcBef>
              <a:spcAft>
                <a:spcPts val="600"/>
              </a:spcAft>
              <a:defRPr baseline="0">
                <a:solidFill>
                  <a:schemeClr val="bg1"/>
                </a:solidFill>
              </a:defRPr>
            </a:lvl3pPr>
            <a:lvl4pPr>
              <a:spcBef>
                <a:spcPts val="600"/>
              </a:spcBef>
              <a:spcAft>
                <a:spcPts val="600"/>
              </a:spcAft>
              <a:buClr>
                <a:schemeClr val="bg1"/>
              </a:buClr>
              <a:defRPr baseline="0">
                <a:solidFill>
                  <a:schemeClr val="bg1"/>
                </a:solidFill>
              </a:defRPr>
            </a:lvl4pPr>
            <a:lvl5pPr>
              <a:spcBef>
                <a:spcPts val="600"/>
              </a:spcBef>
              <a:spcAft>
                <a:spcPts val="600"/>
              </a:spcAft>
              <a:buClr>
                <a:schemeClr val="bg1"/>
              </a:buClr>
              <a:defRPr baseline="0">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Icon 1">
            <a:extLst>
              <a:ext uri="{FF2B5EF4-FFF2-40B4-BE49-F238E27FC236}">
                <a16:creationId xmlns:a16="http://schemas.microsoft.com/office/drawing/2014/main" id="{067DAA0D-CBEC-4F64-A950-F3D469BB4EAA}"/>
              </a:ext>
            </a:extLst>
          </p:cNvPr>
          <p:cNvSpPr>
            <a:spLocks noGrp="1"/>
          </p:cNvSpPr>
          <p:nvPr>
            <p:ph type="pic" sz="quarter" idx="13"/>
            <p:custDataLst>
              <p:tags r:id="rId3"/>
            </p:custDataLst>
          </p:nvPr>
        </p:nvSpPr>
        <p:spPr>
          <a:xfrm>
            <a:off x="452438" y="1774800"/>
            <a:ext cx="3528000" cy="1764000"/>
          </a:xfrm>
        </p:spPr>
        <p:txBody>
          <a:bodyPr/>
          <a:lstStyle>
            <a:lvl1pPr>
              <a:defRPr sz="1400"/>
            </a:lvl1pPr>
          </a:lstStyle>
          <a:p>
            <a:r>
              <a:rPr lang="en-US"/>
              <a:t>Click icon to add picture</a:t>
            </a:r>
          </a:p>
        </p:txBody>
      </p:sp>
      <p:sp>
        <p:nvSpPr>
          <p:cNvPr id="20" name="Text 1">
            <a:extLst>
              <a:ext uri="{FF2B5EF4-FFF2-40B4-BE49-F238E27FC236}">
                <a16:creationId xmlns:a16="http://schemas.microsoft.com/office/drawing/2014/main" id="{5509E178-6E41-481E-A917-22DA56BC5AEF}"/>
              </a:ext>
            </a:extLst>
          </p:cNvPr>
          <p:cNvSpPr>
            <a:spLocks noGrp="1"/>
          </p:cNvSpPr>
          <p:nvPr>
            <p:ph type="body" sz="quarter" idx="10"/>
          </p:nvPr>
        </p:nvSpPr>
        <p:spPr bwMode="white">
          <a:xfrm>
            <a:off x="439738" y="3528000"/>
            <a:ext cx="3564000" cy="2634395"/>
          </a:xfrm>
          <a:solidFill>
            <a:schemeClr val="accent3"/>
          </a:solidFill>
        </p:spPr>
        <p:txBody>
          <a:bodyPr lIns="144000" tIns="144000" rIns="144000" bIns="144000"/>
          <a:lstStyle>
            <a:lvl1pPr>
              <a:spcBef>
                <a:spcPts val="600"/>
              </a:spcBef>
              <a:spcAft>
                <a:spcPts val="600"/>
              </a:spcAft>
              <a:defRPr baseline="0">
                <a:solidFill>
                  <a:schemeClr val="bg1"/>
                </a:solidFill>
              </a:defRPr>
            </a:lvl1pPr>
            <a:lvl2pPr>
              <a:spcBef>
                <a:spcPts val="600"/>
              </a:spcBef>
              <a:spcAft>
                <a:spcPts val="600"/>
              </a:spcAft>
              <a:defRPr baseline="0">
                <a:solidFill>
                  <a:schemeClr val="bg1"/>
                </a:solidFill>
              </a:defRPr>
            </a:lvl2pPr>
            <a:lvl3pPr>
              <a:spcBef>
                <a:spcPts val="600"/>
              </a:spcBef>
              <a:spcAft>
                <a:spcPts val="600"/>
              </a:spcAft>
              <a:defRPr baseline="0">
                <a:solidFill>
                  <a:schemeClr val="bg1"/>
                </a:solidFill>
              </a:defRPr>
            </a:lvl3pPr>
            <a:lvl4pPr>
              <a:spcBef>
                <a:spcPts val="600"/>
              </a:spcBef>
              <a:spcAft>
                <a:spcPts val="600"/>
              </a:spcAft>
              <a:buClr>
                <a:schemeClr val="bg1"/>
              </a:buClr>
              <a:defRPr baseline="0">
                <a:solidFill>
                  <a:schemeClr val="bg1"/>
                </a:solidFill>
              </a:defRPr>
            </a:lvl4pPr>
            <a:lvl5pPr>
              <a:spcBef>
                <a:spcPts val="600"/>
              </a:spcBef>
              <a:spcAft>
                <a:spcPts val="600"/>
              </a:spcAft>
              <a:buClr>
                <a:schemeClr val="bg1"/>
              </a:buClr>
              <a:defRPr baseline="0">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5079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ocess graphic">
    <p:spTree>
      <p:nvGrpSpPr>
        <p:cNvPr id="1" name=""/>
        <p:cNvGrpSpPr/>
        <p:nvPr/>
      </p:nvGrpSpPr>
      <p:grpSpPr>
        <a:xfrm>
          <a:off x="0" y="0"/>
          <a:ext cx="0" cy="0"/>
          <a:chOff x="0" y="0"/>
          <a:chExt cx="0" cy="0"/>
        </a:xfrm>
      </p:grpSpPr>
      <p:sp>
        <p:nvSpPr>
          <p:cNvPr id="21" name="Icon 4">
            <a:extLst>
              <a:ext uri="{FF2B5EF4-FFF2-40B4-BE49-F238E27FC236}">
                <a16:creationId xmlns:a16="http://schemas.microsoft.com/office/drawing/2014/main" id="{F9353621-2159-452C-80DE-BB67DDACF0FF}"/>
              </a:ext>
            </a:extLst>
          </p:cNvPr>
          <p:cNvSpPr>
            <a:spLocks noGrp="1"/>
          </p:cNvSpPr>
          <p:nvPr>
            <p:ph type="pic" sz="quarter" idx="47"/>
            <p:custDataLst>
              <p:tags r:id="rId1"/>
            </p:custDataLst>
          </p:nvPr>
        </p:nvSpPr>
        <p:spPr>
          <a:xfrm>
            <a:off x="9596292" y="1736932"/>
            <a:ext cx="2160000" cy="1080000"/>
          </a:xfrm>
        </p:spPr>
        <p:txBody>
          <a:bodyPr/>
          <a:lstStyle>
            <a:lvl1pPr>
              <a:defRPr sz="1400"/>
            </a:lvl1pPr>
          </a:lstStyle>
          <a:p>
            <a:r>
              <a:rPr lang="en-US"/>
              <a:t>Click icon to add picture</a:t>
            </a:r>
          </a:p>
        </p:txBody>
      </p:sp>
      <p:sp>
        <p:nvSpPr>
          <p:cNvPr id="19" name="Icon 3">
            <a:extLst>
              <a:ext uri="{FF2B5EF4-FFF2-40B4-BE49-F238E27FC236}">
                <a16:creationId xmlns:a16="http://schemas.microsoft.com/office/drawing/2014/main" id="{A1D3680D-5EB5-453B-BC18-C3232D5FF151}"/>
              </a:ext>
            </a:extLst>
          </p:cNvPr>
          <p:cNvSpPr>
            <a:spLocks noGrp="1"/>
          </p:cNvSpPr>
          <p:nvPr>
            <p:ph type="pic" sz="quarter" idx="46"/>
            <p:custDataLst>
              <p:tags r:id="rId2"/>
            </p:custDataLst>
          </p:nvPr>
        </p:nvSpPr>
        <p:spPr>
          <a:xfrm>
            <a:off x="6674807" y="1736932"/>
            <a:ext cx="2160000" cy="1080000"/>
          </a:xfrm>
        </p:spPr>
        <p:txBody>
          <a:bodyPr/>
          <a:lstStyle>
            <a:lvl1pPr>
              <a:defRPr sz="1400"/>
            </a:lvl1pPr>
          </a:lstStyle>
          <a:p>
            <a:r>
              <a:rPr lang="en-US"/>
              <a:t>Click icon to add picture</a:t>
            </a:r>
          </a:p>
        </p:txBody>
      </p:sp>
      <p:sp>
        <p:nvSpPr>
          <p:cNvPr id="18" name="Icon 2">
            <a:extLst>
              <a:ext uri="{FF2B5EF4-FFF2-40B4-BE49-F238E27FC236}">
                <a16:creationId xmlns:a16="http://schemas.microsoft.com/office/drawing/2014/main" id="{635D4413-14BD-423B-91C2-58B89A5D0175}"/>
              </a:ext>
            </a:extLst>
          </p:cNvPr>
          <p:cNvSpPr>
            <a:spLocks noGrp="1"/>
          </p:cNvSpPr>
          <p:nvPr>
            <p:ph type="pic" sz="quarter" idx="45"/>
            <p:custDataLst>
              <p:tags r:id="rId3"/>
            </p:custDataLst>
          </p:nvPr>
        </p:nvSpPr>
        <p:spPr>
          <a:xfrm>
            <a:off x="3748922" y="1736932"/>
            <a:ext cx="2160000" cy="1080000"/>
          </a:xfrm>
        </p:spPr>
        <p:txBody>
          <a:bodyPr/>
          <a:lstStyle>
            <a:lvl1pPr>
              <a:defRPr sz="1400"/>
            </a:lvl1pPr>
          </a:lstStyle>
          <a:p>
            <a:r>
              <a:rPr lang="en-US"/>
              <a:t>Click icon to add picture</a:t>
            </a:r>
          </a:p>
        </p:txBody>
      </p:sp>
      <p:sp>
        <p:nvSpPr>
          <p:cNvPr id="4" name="Icon 1">
            <a:extLst>
              <a:ext uri="{FF2B5EF4-FFF2-40B4-BE49-F238E27FC236}">
                <a16:creationId xmlns:a16="http://schemas.microsoft.com/office/drawing/2014/main" id="{B48970C1-9AD1-4312-8E1F-DA7E2B2664AC}"/>
              </a:ext>
            </a:extLst>
          </p:cNvPr>
          <p:cNvSpPr>
            <a:spLocks noGrp="1"/>
          </p:cNvSpPr>
          <p:nvPr>
            <p:ph type="pic" sz="quarter" idx="44"/>
            <p:custDataLst>
              <p:tags r:id="rId4"/>
            </p:custDataLst>
          </p:nvPr>
        </p:nvSpPr>
        <p:spPr>
          <a:xfrm>
            <a:off x="823036" y="1736932"/>
            <a:ext cx="2160000" cy="1080000"/>
          </a:xfrm>
        </p:spPr>
        <p:txBody>
          <a:bodyPr/>
          <a:lstStyle>
            <a:lvl1pPr>
              <a:defRPr sz="1400"/>
            </a:lvl1pPr>
          </a:lstStyle>
          <a:p>
            <a:r>
              <a:rPr lang="en-US"/>
              <a:t>Click icon to add picture</a:t>
            </a:r>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
        <p:nvSpPr>
          <p:cNvPr id="5" name="Picture Placeholder 4"/>
          <p:cNvSpPr>
            <a:spLocks noGrp="1"/>
          </p:cNvSpPr>
          <p:nvPr>
            <p:ph type="pic" sz="quarter" idx="48"/>
            <p:custDataLst>
              <p:tags r:id="rId5"/>
            </p:custDataLst>
          </p:nvPr>
        </p:nvSpPr>
        <p:spPr>
          <a:xfrm>
            <a:off x="428400" y="2818800"/>
            <a:ext cx="2556000" cy="0"/>
          </a:xfrm>
        </p:spPr>
        <p:txBody>
          <a:bodyPr/>
          <a:lstStyle>
            <a:lvl1pPr>
              <a:spcBef>
                <a:spcPts val="600"/>
              </a:spcBef>
              <a:spcAft>
                <a:spcPts val="600"/>
              </a:spcAft>
              <a:defRPr/>
            </a:lvl1pPr>
          </a:lstStyle>
          <a:p>
            <a:r>
              <a:rPr lang="en-US"/>
              <a:t>Click icon to add picture</a:t>
            </a:r>
            <a:endParaRPr lang="en-GB" dirty="0"/>
          </a:p>
        </p:txBody>
      </p:sp>
      <p:sp>
        <p:nvSpPr>
          <p:cNvPr id="7" name="Picture Placeholder 6"/>
          <p:cNvSpPr>
            <a:spLocks noGrp="1"/>
          </p:cNvSpPr>
          <p:nvPr>
            <p:ph type="pic" sz="quarter" idx="49"/>
            <p:custDataLst>
              <p:tags r:id="rId6"/>
            </p:custDataLst>
          </p:nvPr>
        </p:nvSpPr>
        <p:spPr>
          <a:xfrm>
            <a:off x="3351600" y="2818800"/>
            <a:ext cx="2556000" cy="0"/>
          </a:xfrm>
        </p:spPr>
        <p:txBody>
          <a:bodyPr/>
          <a:lstStyle/>
          <a:p>
            <a:r>
              <a:rPr lang="en-US"/>
              <a:t>Click icon to add picture</a:t>
            </a:r>
            <a:endParaRPr lang="en-GB"/>
          </a:p>
        </p:txBody>
      </p:sp>
      <p:sp>
        <p:nvSpPr>
          <p:cNvPr id="9" name="Picture Placeholder 8"/>
          <p:cNvSpPr>
            <a:spLocks noGrp="1"/>
          </p:cNvSpPr>
          <p:nvPr>
            <p:ph type="pic" sz="quarter" idx="50"/>
            <p:custDataLst>
              <p:tags r:id="rId7"/>
            </p:custDataLst>
          </p:nvPr>
        </p:nvSpPr>
        <p:spPr>
          <a:xfrm>
            <a:off x="6278562" y="2818800"/>
            <a:ext cx="2556000" cy="0"/>
          </a:xfrm>
        </p:spPr>
        <p:txBody>
          <a:bodyPr/>
          <a:lstStyle/>
          <a:p>
            <a:r>
              <a:rPr lang="en-US"/>
              <a:t>Click icon to add picture</a:t>
            </a:r>
            <a:endParaRPr lang="en-GB"/>
          </a:p>
        </p:txBody>
      </p:sp>
      <p:sp>
        <p:nvSpPr>
          <p:cNvPr id="11" name="Picture Placeholder 10"/>
          <p:cNvSpPr>
            <a:spLocks noGrp="1"/>
          </p:cNvSpPr>
          <p:nvPr>
            <p:ph type="pic" sz="quarter" idx="51"/>
            <p:custDataLst>
              <p:tags r:id="rId8"/>
            </p:custDataLst>
          </p:nvPr>
        </p:nvSpPr>
        <p:spPr>
          <a:xfrm>
            <a:off x="9205200" y="2818800"/>
            <a:ext cx="2556000" cy="0"/>
          </a:xfrm>
        </p:spPr>
        <p:txBody>
          <a:bodyPr/>
          <a:lstStyle/>
          <a:p>
            <a:r>
              <a:rPr lang="en-US"/>
              <a:t>Click icon to add picture</a:t>
            </a:r>
            <a:endParaRPr lang="en-GB"/>
          </a:p>
        </p:txBody>
      </p:sp>
      <p:sp>
        <p:nvSpPr>
          <p:cNvPr id="13" name="Picture Placeholder 12"/>
          <p:cNvSpPr>
            <a:spLocks noGrp="1"/>
          </p:cNvSpPr>
          <p:nvPr>
            <p:ph type="pic" sz="quarter" idx="52"/>
            <p:custDataLst>
              <p:tags r:id="rId9"/>
            </p:custDataLst>
          </p:nvPr>
        </p:nvSpPr>
        <p:spPr>
          <a:xfrm rot="5400000">
            <a:off x="2822400" y="2253600"/>
            <a:ext cx="540000" cy="327600"/>
          </a:xfrm>
        </p:spPr>
        <p:txBody>
          <a:bodyPr/>
          <a:lstStyle/>
          <a:p>
            <a:r>
              <a:rPr lang="en-US"/>
              <a:t>Click icon to add picture</a:t>
            </a:r>
            <a:endParaRPr lang="en-GB" dirty="0"/>
          </a:p>
        </p:txBody>
      </p:sp>
      <p:sp>
        <p:nvSpPr>
          <p:cNvPr id="15" name="Picture Placeholder 14"/>
          <p:cNvSpPr>
            <a:spLocks noGrp="1"/>
          </p:cNvSpPr>
          <p:nvPr>
            <p:ph type="pic" sz="quarter" idx="53"/>
            <p:custDataLst>
              <p:tags r:id="rId10"/>
            </p:custDataLst>
          </p:nvPr>
        </p:nvSpPr>
        <p:spPr>
          <a:xfrm rot="5400000">
            <a:off x="5745600" y="2253600"/>
            <a:ext cx="540000" cy="327600"/>
          </a:xfrm>
        </p:spPr>
        <p:txBody>
          <a:bodyPr/>
          <a:lstStyle/>
          <a:p>
            <a:r>
              <a:rPr lang="en-US"/>
              <a:t>Click icon to add picture</a:t>
            </a:r>
            <a:endParaRPr lang="en-GB"/>
          </a:p>
        </p:txBody>
      </p:sp>
      <p:sp>
        <p:nvSpPr>
          <p:cNvPr id="25" name="Picture Placeholder 24"/>
          <p:cNvSpPr>
            <a:spLocks noGrp="1"/>
          </p:cNvSpPr>
          <p:nvPr>
            <p:ph type="pic" sz="quarter" idx="54"/>
            <p:custDataLst>
              <p:tags r:id="rId11"/>
            </p:custDataLst>
          </p:nvPr>
        </p:nvSpPr>
        <p:spPr>
          <a:xfrm rot="5400000">
            <a:off x="8668800" y="2253600"/>
            <a:ext cx="540000" cy="327600"/>
          </a:xfrm>
        </p:spPr>
        <p:txBody>
          <a:bodyPr/>
          <a:lstStyle/>
          <a:p>
            <a:r>
              <a:rPr lang="en-US"/>
              <a:t>Click icon to add picture</a:t>
            </a:r>
            <a:endParaRPr lang="en-GB"/>
          </a:p>
        </p:txBody>
      </p:sp>
      <p:sp>
        <p:nvSpPr>
          <p:cNvPr id="32" name="Text 4">
            <a:extLst>
              <a:ext uri="{FF2B5EF4-FFF2-40B4-BE49-F238E27FC236}">
                <a16:creationId xmlns:a16="http://schemas.microsoft.com/office/drawing/2014/main" id="{95FF0C88-C48F-4449-AA87-CD481E928760}"/>
              </a:ext>
            </a:extLst>
          </p:cNvPr>
          <p:cNvSpPr>
            <a:spLocks noGrp="1"/>
          </p:cNvSpPr>
          <p:nvPr>
            <p:ph type="body" sz="quarter" idx="43"/>
          </p:nvPr>
        </p:nvSpPr>
        <p:spPr bwMode="white">
          <a:xfrm>
            <a:off x="9204696" y="2868881"/>
            <a:ext cx="2556000" cy="3400960"/>
          </a:xfrm>
          <a:solidFill>
            <a:schemeClr val="bg1"/>
          </a:solidFill>
        </p:spPr>
        <p:txBody>
          <a:bodyPr tIns="144000"/>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Text 3">
            <a:extLst>
              <a:ext uri="{FF2B5EF4-FFF2-40B4-BE49-F238E27FC236}">
                <a16:creationId xmlns:a16="http://schemas.microsoft.com/office/drawing/2014/main" id="{E06EB8AF-4D99-4719-996B-BDFA2DE9DDB8}"/>
              </a:ext>
            </a:extLst>
          </p:cNvPr>
          <p:cNvSpPr>
            <a:spLocks noGrp="1"/>
          </p:cNvSpPr>
          <p:nvPr>
            <p:ph type="body" sz="quarter" idx="41"/>
          </p:nvPr>
        </p:nvSpPr>
        <p:spPr bwMode="white">
          <a:xfrm>
            <a:off x="6278809" y="2868881"/>
            <a:ext cx="2556000" cy="3400960"/>
          </a:xfrm>
          <a:solidFill>
            <a:schemeClr val="bg1"/>
          </a:solidFill>
        </p:spPr>
        <p:txBody>
          <a:bodyPr tIns="144000"/>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ext 2">
            <a:extLst>
              <a:ext uri="{FF2B5EF4-FFF2-40B4-BE49-F238E27FC236}">
                <a16:creationId xmlns:a16="http://schemas.microsoft.com/office/drawing/2014/main" id="{D03811D2-80AE-4595-A6D8-5E3AA568E4E6}"/>
              </a:ext>
            </a:extLst>
          </p:cNvPr>
          <p:cNvSpPr>
            <a:spLocks noGrp="1"/>
          </p:cNvSpPr>
          <p:nvPr>
            <p:ph type="body" sz="quarter" idx="39"/>
          </p:nvPr>
        </p:nvSpPr>
        <p:spPr bwMode="white">
          <a:xfrm>
            <a:off x="3352923" y="2868881"/>
            <a:ext cx="2556000" cy="3400960"/>
          </a:xfrm>
          <a:solidFill>
            <a:schemeClr val="bg1"/>
          </a:solidFill>
        </p:spPr>
        <p:txBody>
          <a:bodyPr tIns="144000"/>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1">
            <a:extLst>
              <a:ext uri="{FF2B5EF4-FFF2-40B4-BE49-F238E27FC236}">
                <a16:creationId xmlns:a16="http://schemas.microsoft.com/office/drawing/2014/main" id="{5509E178-6E41-481E-A917-22DA56BC5AEF}"/>
              </a:ext>
            </a:extLst>
          </p:cNvPr>
          <p:cNvSpPr>
            <a:spLocks noGrp="1"/>
          </p:cNvSpPr>
          <p:nvPr>
            <p:ph type="body" sz="quarter" idx="10"/>
          </p:nvPr>
        </p:nvSpPr>
        <p:spPr bwMode="white">
          <a:xfrm>
            <a:off x="427037" y="2867674"/>
            <a:ext cx="2556000" cy="3400960"/>
          </a:xfrm>
          <a:solidFill>
            <a:schemeClr val="bg1"/>
          </a:solidFill>
        </p:spPr>
        <p:txBody>
          <a:bodyPr tIns="144000"/>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57878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rocess graphic 2">
    <p:spTree>
      <p:nvGrpSpPr>
        <p:cNvPr id="1" name=""/>
        <p:cNvGrpSpPr/>
        <p:nvPr/>
      </p:nvGrpSpPr>
      <p:grpSpPr>
        <a:xfrm>
          <a:off x="0" y="0"/>
          <a:ext cx="0" cy="0"/>
          <a:chOff x="0" y="0"/>
          <a:chExt cx="0" cy="0"/>
        </a:xfrm>
      </p:grpSpPr>
      <p:sp>
        <p:nvSpPr>
          <p:cNvPr id="11" name="Process Text 3">
            <a:extLst>
              <a:ext uri="{FF2B5EF4-FFF2-40B4-BE49-F238E27FC236}">
                <a16:creationId xmlns:a16="http://schemas.microsoft.com/office/drawing/2014/main" id="{4603824C-D88A-4EA3-89B2-EBC6D17143EA}"/>
              </a:ext>
            </a:extLst>
          </p:cNvPr>
          <p:cNvSpPr>
            <a:spLocks noGrp="1"/>
          </p:cNvSpPr>
          <p:nvPr>
            <p:ph type="body" sz="quarter" idx="23"/>
          </p:nvPr>
        </p:nvSpPr>
        <p:spPr>
          <a:xfrm>
            <a:off x="8471549" y="2758074"/>
            <a:ext cx="3268800" cy="3205162"/>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End Process">
            <a:extLst>
              <a:ext uri="{FF2B5EF4-FFF2-40B4-BE49-F238E27FC236}">
                <a16:creationId xmlns:a16="http://schemas.microsoft.com/office/drawing/2014/main" id="{3E1FF86D-6B0D-42A8-8302-42FF7B83ED72}"/>
              </a:ext>
            </a:extLst>
          </p:cNvPr>
          <p:cNvSpPr>
            <a:spLocks noGrp="1"/>
          </p:cNvSpPr>
          <p:nvPr>
            <p:ph type="body" sz="quarter" idx="18" hasCustomPrompt="1"/>
          </p:nvPr>
        </p:nvSpPr>
        <p:spPr>
          <a:xfrm>
            <a:off x="8477143" y="1736904"/>
            <a:ext cx="3268800" cy="828000"/>
          </a:xfrm>
          <a:solidFill>
            <a:schemeClr val="accent1"/>
          </a:solidFill>
        </p:spPr>
        <p:txBody>
          <a:bodyPr lIns="144000" tIns="144000" rIns="144000" bIns="144000" anchor="ctr" anchorCtr="0">
            <a:noAutofit/>
          </a:bodyPr>
          <a:lstStyle>
            <a:lvl1pPr algn="ctr">
              <a:defRPr sz="2400" b="1"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Enter text</a:t>
            </a:r>
          </a:p>
        </p:txBody>
      </p:sp>
      <p:sp>
        <p:nvSpPr>
          <p:cNvPr id="10" name="Process Text 2">
            <a:extLst>
              <a:ext uri="{FF2B5EF4-FFF2-40B4-BE49-F238E27FC236}">
                <a16:creationId xmlns:a16="http://schemas.microsoft.com/office/drawing/2014/main" id="{A87FC57D-32C4-4ABA-BB18-017B8295D35B}"/>
              </a:ext>
            </a:extLst>
          </p:cNvPr>
          <p:cNvSpPr>
            <a:spLocks noGrp="1"/>
          </p:cNvSpPr>
          <p:nvPr>
            <p:ph type="body" sz="quarter" idx="22"/>
          </p:nvPr>
        </p:nvSpPr>
        <p:spPr>
          <a:xfrm>
            <a:off x="4451606" y="2746376"/>
            <a:ext cx="3268800" cy="3205162"/>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rocess 2">
            <a:extLst>
              <a:ext uri="{FF2B5EF4-FFF2-40B4-BE49-F238E27FC236}">
                <a16:creationId xmlns:a16="http://schemas.microsoft.com/office/drawing/2014/main" id="{2AFC1085-0DE3-4EB3-B383-EEF8A0659B07}"/>
              </a:ext>
            </a:extLst>
          </p:cNvPr>
          <p:cNvSpPr>
            <a:spLocks noGrp="1"/>
          </p:cNvSpPr>
          <p:nvPr>
            <p:ph type="body" sz="quarter" idx="19" hasCustomPrompt="1"/>
          </p:nvPr>
        </p:nvSpPr>
        <p:spPr>
          <a:xfrm>
            <a:off x="4457855" y="1736904"/>
            <a:ext cx="3268800" cy="828000"/>
          </a:xfrm>
          <a:solidFill>
            <a:schemeClr val="accent2"/>
          </a:solidFill>
        </p:spPr>
        <p:txBody>
          <a:bodyPr lIns="144000" tIns="144000" rIns="144000" bIns="144000" anchor="ctr" anchorCtr="0">
            <a:noAutofit/>
          </a:bodyPr>
          <a:lstStyle>
            <a:lvl1pPr algn="ctr">
              <a:defRPr sz="2400" b="1"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Enter text</a:t>
            </a:r>
          </a:p>
        </p:txBody>
      </p:sp>
      <p:sp>
        <p:nvSpPr>
          <p:cNvPr id="9" name="Process Text 1">
            <a:extLst>
              <a:ext uri="{FF2B5EF4-FFF2-40B4-BE49-F238E27FC236}">
                <a16:creationId xmlns:a16="http://schemas.microsoft.com/office/drawing/2014/main" id="{6B762D70-B342-4470-AF5D-496DC9CC4AFC}"/>
              </a:ext>
            </a:extLst>
          </p:cNvPr>
          <p:cNvSpPr>
            <a:spLocks noGrp="1"/>
          </p:cNvSpPr>
          <p:nvPr>
            <p:ph type="body" sz="quarter" idx="21"/>
          </p:nvPr>
        </p:nvSpPr>
        <p:spPr>
          <a:xfrm>
            <a:off x="431664" y="2744788"/>
            <a:ext cx="3268800" cy="3205162"/>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rocess 1">
            <a:extLst>
              <a:ext uri="{FF2B5EF4-FFF2-40B4-BE49-F238E27FC236}">
                <a16:creationId xmlns:a16="http://schemas.microsoft.com/office/drawing/2014/main" id="{92DC620B-9FA0-4FC8-8001-8A0BD959CF28}"/>
              </a:ext>
            </a:extLst>
          </p:cNvPr>
          <p:cNvSpPr>
            <a:spLocks noGrp="1"/>
          </p:cNvSpPr>
          <p:nvPr>
            <p:ph type="body" sz="quarter" idx="20" hasCustomPrompt="1"/>
          </p:nvPr>
        </p:nvSpPr>
        <p:spPr>
          <a:xfrm>
            <a:off x="432000" y="1736904"/>
            <a:ext cx="3268800" cy="828000"/>
          </a:xfrm>
          <a:solidFill>
            <a:schemeClr val="accent2"/>
          </a:solidFill>
        </p:spPr>
        <p:txBody>
          <a:bodyPr lIns="144000" tIns="144000" rIns="144000" bIns="144000" anchor="ctr" anchorCtr="0">
            <a:noAutofit/>
          </a:bodyPr>
          <a:lstStyle>
            <a:lvl1pPr algn="ctr">
              <a:defRPr sz="2400" b="1"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Enter text</a:t>
            </a:r>
          </a:p>
        </p:txBody>
      </p:sp>
      <p:sp>
        <p:nvSpPr>
          <p:cNvPr id="2" name="Title">
            <a:extLst>
              <a:ext uri="{FF2B5EF4-FFF2-40B4-BE49-F238E27FC236}">
                <a16:creationId xmlns:a16="http://schemas.microsoft.com/office/drawing/2014/main" id="{3DC17EFC-D76C-4D5A-98E1-1C683F5F324B}"/>
              </a:ext>
            </a:extLst>
          </p:cNvPr>
          <p:cNvSpPr>
            <a:spLocks noGrp="1"/>
          </p:cNvSpPr>
          <p:nvPr>
            <p:ph type="title"/>
          </p:nvPr>
        </p:nvSpPr>
        <p:spPr/>
        <p:txBody>
          <a:bodyPr/>
          <a:lstStyle/>
          <a:p>
            <a:r>
              <a:rPr lang="en-US"/>
              <a:t>Click to edit Master title style</a:t>
            </a:r>
          </a:p>
        </p:txBody>
      </p:sp>
      <p:sp>
        <p:nvSpPr>
          <p:cNvPr id="15" name="Picture Placeholder 14"/>
          <p:cNvSpPr>
            <a:spLocks noGrp="1"/>
          </p:cNvSpPr>
          <p:nvPr>
            <p:ph type="pic" sz="quarter" idx="24"/>
            <p:custDataLst>
              <p:tags r:id="rId1"/>
            </p:custDataLst>
          </p:nvPr>
        </p:nvSpPr>
        <p:spPr>
          <a:xfrm rot="5400000">
            <a:off x="3592800" y="1936800"/>
            <a:ext cx="576000" cy="432000"/>
          </a:xfrm>
        </p:spPr>
        <p:txBody>
          <a:bodyPr/>
          <a:lstStyle/>
          <a:p>
            <a:r>
              <a:rPr lang="en-US"/>
              <a:t>Click icon to add picture</a:t>
            </a:r>
            <a:endParaRPr lang="en-GB" dirty="0"/>
          </a:p>
        </p:txBody>
      </p:sp>
      <p:sp>
        <p:nvSpPr>
          <p:cNvPr id="17" name="Picture Placeholder 16"/>
          <p:cNvSpPr>
            <a:spLocks noGrp="1"/>
          </p:cNvSpPr>
          <p:nvPr>
            <p:ph type="pic" sz="quarter" idx="25"/>
            <p:custDataLst>
              <p:tags r:id="rId2"/>
            </p:custDataLst>
          </p:nvPr>
        </p:nvSpPr>
        <p:spPr>
          <a:xfrm rot="5400000">
            <a:off x="7617600" y="1936800"/>
            <a:ext cx="576000" cy="432000"/>
          </a:xfrm>
        </p:spPr>
        <p:txBody>
          <a:bodyPr/>
          <a:lstStyle/>
          <a:p>
            <a:r>
              <a:rPr lang="en-US"/>
              <a:t>Click icon to add picture</a:t>
            </a:r>
            <a:endParaRPr lang="en-GB" dirty="0"/>
          </a:p>
        </p:txBody>
      </p:sp>
    </p:spTree>
    <p:extLst>
      <p:ext uri="{BB962C8B-B14F-4D97-AF65-F5344CB8AC3E}">
        <p14:creationId xmlns:p14="http://schemas.microsoft.com/office/powerpoint/2010/main" val="37503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CVs">
    <p:spTree>
      <p:nvGrpSpPr>
        <p:cNvPr id="1" name=""/>
        <p:cNvGrpSpPr/>
        <p:nvPr/>
      </p:nvGrpSpPr>
      <p:grpSpPr>
        <a:xfrm>
          <a:off x="0" y="0"/>
          <a:ext cx="0" cy="0"/>
          <a:chOff x="0" y="0"/>
          <a:chExt cx="0" cy="0"/>
        </a:xfrm>
      </p:grpSpPr>
      <p:sp>
        <p:nvSpPr>
          <p:cNvPr id="26" name="CV 2">
            <a:extLst>
              <a:ext uri="{FF2B5EF4-FFF2-40B4-BE49-F238E27FC236}">
                <a16:creationId xmlns:a16="http://schemas.microsoft.com/office/drawing/2014/main" id="{68549607-FCF5-4825-9DC9-DDEB4E1A6938}"/>
              </a:ext>
            </a:extLst>
          </p:cNvPr>
          <p:cNvSpPr>
            <a:spLocks noGrp="1"/>
          </p:cNvSpPr>
          <p:nvPr>
            <p:ph type="body" sz="quarter" idx="17"/>
          </p:nvPr>
        </p:nvSpPr>
        <p:spPr>
          <a:xfrm>
            <a:off x="6284245" y="3636000"/>
            <a:ext cx="5487987" cy="2570825"/>
          </a:xfrm>
          <a:solidFill>
            <a:schemeClr val="bg1"/>
          </a:solidFill>
        </p:spPr>
        <p:txBody>
          <a:bodyPr lIns="0" tIns="144000" rIns="0" bIns="0"/>
          <a:lstStyle>
            <a:lvl1pPr>
              <a:spcBef>
                <a:spcPts val="600"/>
              </a:spcBef>
              <a:spcAft>
                <a:spcPts val="600"/>
              </a:spcAft>
              <a:defRPr sz="1600">
                <a:solidFill>
                  <a:schemeClr val="tx1"/>
                </a:solidFill>
              </a:defRPr>
            </a:lvl1pPr>
            <a:lvl2pPr>
              <a:spcBef>
                <a:spcPts val="600"/>
              </a:spcBef>
              <a:spcAft>
                <a:spcPts val="600"/>
              </a:spcAft>
              <a:defRPr sz="1600">
                <a:solidFill>
                  <a:schemeClr val="tx1"/>
                </a:solidFill>
              </a:defRPr>
            </a:lvl2pPr>
            <a:lvl3pPr marL="0" indent="0">
              <a:spcBef>
                <a:spcPts val="600"/>
              </a:spcBef>
              <a:spcAft>
                <a:spcPts val="600"/>
              </a:spcAft>
              <a:buClr>
                <a:schemeClr val="tx1"/>
              </a:buClr>
              <a:buFont typeface="Arial" panose="020B0604020202020204" pitchFamily="34" charset="0"/>
              <a:buNone/>
              <a:defRPr sz="1600" b="0">
                <a:solidFill>
                  <a:schemeClr val="tx1"/>
                </a:solidFill>
              </a:defRPr>
            </a:lvl3pPr>
            <a:lvl4pPr marL="720000" indent="-720000">
              <a:spcBef>
                <a:spcPts val="600"/>
              </a:spcBef>
              <a:spcAft>
                <a:spcPts val="600"/>
              </a:spcAft>
              <a:buClr>
                <a:schemeClr val="tx1"/>
              </a:buClr>
              <a:buFont typeface="Arial" panose="020B0604020202020204" pitchFamily="34" charset="0"/>
              <a:buChar char="•"/>
              <a:defRPr sz="1600">
                <a:solidFill>
                  <a:schemeClr val="tx1"/>
                </a:solidFill>
              </a:defRPr>
            </a:lvl4pPr>
            <a:lvl5pPr marL="1440000">
              <a:spcBef>
                <a:spcPts val="600"/>
              </a:spcBef>
              <a:spcAft>
                <a:spcPts val="600"/>
              </a:spcAft>
              <a:buClr>
                <a:schemeClr val="tx1"/>
              </a:buClr>
              <a:defRPr sz="1600">
                <a:solidFill>
                  <a:schemeClr val="tx1"/>
                </a:solidFill>
              </a:defRPr>
            </a:lvl5pPr>
            <a:lvl6pPr>
              <a:spcBef>
                <a:spcPts val="600"/>
              </a:spcBef>
              <a:spcAft>
                <a:spcPts val="600"/>
              </a:spcAft>
              <a:defRPr sz="1600"/>
            </a:lvl6pPr>
            <a:lvl7pPr>
              <a:spcBef>
                <a:spcPts val="600"/>
              </a:spcBef>
              <a:spcAft>
                <a:spcPts val="600"/>
              </a:spcAft>
              <a:defRPr sz="1600"/>
            </a:lvl7pPr>
            <a:lvl8pPr>
              <a:spcBef>
                <a:spcPts val="600"/>
              </a:spcBef>
              <a:spcAft>
                <a:spcPts val="600"/>
              </a:spcAft>
              <a:defRPr sz="1600"/>
            </a:lvl8pPr>
            <a:lvl9pPr>
              <a:spcBef>
                <a:spcPts val="600"/>
              </a:spcBef>
              <a:spcAft>
                <a:spcPts val="600"/>
              </a:spcAf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9" name="Line 2">
            <a:extLst>
              <a:ext uri="{FF2B5EF4-FFF2-40B4-BE49-F238E27FC236}">
                <a16:creationId xmlns:a16="http://schemas.microsoft.com/office/drawing/2014/main" id="{700C24CD-66AD-496B-B709-AA81D5C7D2BC}"/>
              </a:ext>
            </a:extLst>
          </p:cNvPr>
          <p:cNvCxnSpPr>
            <a:cxnSpLocks/>
          </p:cNvCxnSpPr>
          <p:nvPr userDrawn="1"/>
        </p:nvCxnSpPr>
        <p:spPr>
          <a:xfrm>
            <a:off x="6284245" y="3600000"/>
            <a:ext cx="5508000"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4" name="Pic 2">
            <a:extLst>
              <a:ext uri="{FF2B5EF4-FFF2-40B4-BE49-F238E27FC236}">
                <a16:creationId xmlns:a16="http://schemas.microsoft.com/office/drawing/2014/main" id="{2CD67642-08E4-4F71-AFF3-28ECE209BDBA}"/>
              </a:ext>
            </a:extLst>
          </p:cNvPr>
          <p:cNvSpPr>
            <a:spLocks noGrp="1"/>
          </p:cNvSpPr>
          <p:nvPr>
            <p:ph type="pic" sz="quarter" idx="15"/>
            <p:custDataLst>
              <p:tags r:id="rId1"/>
            </p:custDataLst>
          </p:nvPr>
        </p:nvSpPr>
        <p:spPr>
          <a:xfrm>
            <a:off x="6284245" y="1751012"/>
            <a:ext cx="1800000" cy="1800000"/>
          </a:xfrm>
          <a:solidFill>
            <a:schemeClr val="bg1">
              <a:lumMod val="95000"/>
            </a:schemeClr>
          </a:solidFill>
        </p:spPr>
        <p:txBody>
          <a:bodyPr/>
          <a:lstStyle>
            <a:lvl1pPr>
              <a:defRPr sz="1400" b="0"/>
            </a:lvl1pPr>
          </a:lstStyle>
          <a:p>
            <a:r>
              <a:rPr lang="en-US"/>
              <a:t>Click icon to add picture</a:t>
            </a:r>
            <a:endParaRPr lang="en-GB"/>
          </a:p>
        </p:txBody>
      </p:sp>
      <p:sp>
        <p:nvSpPr>
          <p:cNvPr id="25" name="CV 1">
            <a:extLst>
              <a:ext uri="{FF2B5EF4-FFF2-40B4-BE49-F238E27FC236}">
                <a16:creationId xmlns:a16="http://schemas.microsoft.com/office/drawing/2014/main" id="{D964B057-0107-4A3C-837C-6761098730DB}"/>
              </a:ext>
            </a:extLst>
          </p:cNvPr>
          <p:cNvSpPr>
            <a:spLocks noGrp="1"/>
          </p:cNvSpPr>
          <p:nvPr>
            <p:ph type="body" sz="quarter" idx="11"/>
          </p:nvPr>
        </p:nvSpPr>
        <p:spPr>
          <a:xfrm>
            <a:off x="439737" y="3636000"/>
            <a:ext cx="5487987" cy="2570825"/>
          </a:xfrm>
          <a:solidFill>
            <a:schemeClr val="bg1"/>
          </a:solidFill>
        </p:spPr>
        <p:txBody>
          <a:bodyPr lIns="0" tIns="144000" rIns="0" bIns="0"/>
          <a:lstStyle>
            <a:lvl1pPr>
              <a:spcBef>
                <a:spcPts val="600"/>
              </a:spcBef>
              <a:spcAft>
                <a:spcPts val="600"/>
              </a:spcAft>
              <a:defRPr sz="1600" baseline="0">
                <a:solidFill>
                  <a:schemeClr val="tx1"/>
                </a:solidFill>
              </a:defRPr>
            </a:lvl1pPr>
            <a:lvl2pPr>
              <a:spcBef>
                <a:spcPts val="600"/>
              </a:spcBef>
              <a:spcAft>
                <a:spcPts val="600"/>
              </a:spcAft>
              <a:defRPr sz="1600">
                <a:solidFill>
                  <a:schemeClr val="tx1"/>
                </a:solidFill>
              </a:defRPr>
            </a:lvl2pPr>
            <a:lvl3pPr marL="0" indent="0">
              <a:spcBef>
                <a:spcPts val="600"/>
              </a:spcBef>
              <a:spcAft>
                <a:spcPts val="600"/>
              </a:spcAft>
              <a:buClr>
                <a:schemeClr val="tx1"/>
              </a:buClr>
              <a:buFont typeface="Arial" panose="020B0604020202020204" pitchFamily="34" charset="0"/>
              <a:buNone/>
              <a:defRPr sz="1600" b="0">
                <a:solidFill>
                  <a:schemeClr val="tx1"/>
                </a:solidFill>
              </a:defRPr>
            </a:lvl3pPr>
            <a:lvl4pPr marL="720000" indent="-720000">
              <a:spcBef>
                <a:spcPts val="600"/>
              </a:spcBef>
              <a:spcAft>
                <a:spcPts val="600"/>
              </a:spcAft>
              <a:buClr>
                <a:schemeClr val="tx1"/>
              </a:buClr>
              <a:buFont typeface="Arial" panose="020B0604020202020204" pitchFamily="34" charset="0"/>
              <a:buChar char="•"/>
              <a:defRPr sz="1600">
                <a:solidFill>
                  <a:schemeClr val="tx1"/>
                </a:solidFill>
              </a:defRPr>
            </a:lvl4pPr>
            <a:lvl5pPr marL="1440000">
              <a:spcBef>
                <a:spcPts val="600"/>
              </a:spcBef>
              <a:spcAft>
                <a:spcPts val="600"/>
              </a:spcAft>
              <a:buClr>
                <a:schemeClr val="tx1"/>
              </a:buClr>
              <a:defRPr sz="1600">
                <a:solidFill>
                  <a:schemeClr val="tx1"/>
                </a:solidFill>
              </a:defRPr>
            </a:lvl5pPr>
            <a:lvl6pPr>
              <a:spcBef>
                <a:spcPts val="600"/>
              </a:spcBef>
              <a:spcAft>
                <a:spcPts val="600"/>
              </a:spcAft>
              <a:defRPr sz="1600"/>
            </a:lvl6pPr>
            <a:lvl7pPr>
              <a:spcBef>
                <a:spcPts val="600"/>
              </a:spcBef>
              <a:spcAft>
                <a:spcPts val="600"/>
              </a:spcAft>
              <a:buAutoNum type="arabicPeriod"/>
              <a:defRPr sz="1600"/>
            </a:lvl7pPr>
            <a:lvl8pPr>
              <a:spcBef>
                <a:spcPts val="600"/>
              </a:spcBef>
              <a:spcAft>
                <a:spcPts val="600"/>
              </a:spcAft>
              <a:buAutoNum type="alphaLcPeriod"/>
              <a:defRPr sz="1600"/>
            </a:lvl8pPr>
            <a:lvl9pPr>
              <a:spcBef>
                <a:spcPts val="600"/>
              </a:spcBef>
              <a:spcAft>
                <a:spcPts val="600"/>
              </a:spcAf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8" name="Line 1">
            <a:extLst>
              <a:ext uri="{FF2B5EF4-FFF2-40B4-BE49-F238E27FC236}">
                <a16:creationId xmlns:a16="http://schemas.microsoft.com/office/drawing/2014/main" id="{43EC1951-EFC4-471A-991F-2430BC703A6C}"/>
              </a:ext>
            </a:extLst>
          </p:cNvPr>
          <p:cNvCxnSpPr>
            <a:cxnSpLocks/>
          </p:cNvCxnSpPr>
          <p:nvPr userDrawn="1"/>
        </p:nvCxnSpPr>
        <p:spPr>
          <a:xfrm>
            <a:off x="439737" y="3600000"/>
            <a:ext cx="5508000"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3" name="Pic 1">
            <a:extLst>
              <a:ext uri="{FF2B5EF4-FFF2-40B4-BE49-F238E27FC236}">
                <a16:creationId xmlns:a16="http://schemas.microsoft.com/office/drawing/2014/main" id="{28A576B3-AD38-416E-B04E-883DBE03B78E}"/>
              </a:ext>
            </a:extLst>
          </p:cNvPr>
          <p:cNvSpPr>
            <a:spLocks noGrp="1"/>
          </p:cNvSpPr>
          <p:nvPr>
            <p:ph type="pic" sz="quarter" idx="10"/>
            <p:custDataLst>
              <p:tags r:id="rId2"/>
            </p:custDataLst>
          </p:nvPr>
        </p:nvSpPr>
        <p:spPr>
          <a:xfrm>
            <a:off x="439737" y="1751012"/>
            <a:ext cx="1800000" cy="1800000"/>
          </a:xfrm>
          <a:solidFill>
            <a:schemeClr val="bg1">
              <a:lumMod val="95000"/>
            </a:schemeClr>
          </a:solidFill>
        </p:spPr>
        <p:txBody>
          <a:bodyPr vert="horz" lIns="0" tIns="0" rIns="0" bIns="0" rtlCol="0">
            <a:noAutofit/>
          </a:bodyPr>
          <a:lstStyle>
            <a:lvl1pPr>
              <a:defRPr lang="en-GB" sz="1400" b="0" dirty="0"/>
            </a:lvl1pPr>
          </a:lstStyle>
          <a:p>
            <a:pPr lvl="0"/>
            <a:r>
              <a:rPr lang="en-US"/>
              <a:t>Click icon to add picture</a:t>
            </a:r>
            <a:endParaRPr lang="en-GB"/>
          </a:p>
        </p:txBody>
      </p:sp>
      <p:sp>
        <p:nvSpPr>
          <p:cNvPr id="2" name="Title">
            <a:extLst>
              <a:ext uri="{FF2B5EF4-FFF2-40B4-BE49-F238E27FC236}">
                <a16:creationId xmlns:a16="http://schemas.microsoft.com/office/drawing/2014/main" id="{514DBE34-00F3-4FBE-A1E4-9160ED5DF907}"/>
              </a:ext>
            </a:extLst>
          </p:cNvPr>
          <p:cNvSpPr>
            <a:spLocks noGrp="1"/>
          </p:cNvSpPr>
          <p:nvPr>
            <p:ph type="title"/>
          </p:nvPr>
        </p:nvSpPr>
        <p:spPr/>
        <p:txBody>
          <a:bodyPr/>
          <a:lstStyle/>
          <a:p>
            <a:r>
              <a:rPr lang="en-US"/>
              <a:t>Click to edit Master title style</a:t>
            </a:r>
            <a:endParaRPr lang="en-GB"/>
          </a:p>
        </p:txBody>
      </p:sp>
      <p:sp>
        <p:nvSpPr>
          <p:cNvPr id="4" name="Content Placeholder 3"/>
          <p:cNvSpPr>
            <a:spLocks noGrp="1"/>
          </p:cNvSpPr>
          <p:nvPr>
            <p:ph sz="quarter" idx="18" hasCustomPrompt="1"/>
            <p:custDataLst>
              <p:tags r:id="rId3"/>
            </p:custDataLst>
          </p:nvPr>
        </p:nvSpPr>
        <p:spPr>
          <a:xfrm>
            <a:off x="2336231" y="2384884"/>
            <a:ext cx="3687761" cy="1143113"/>
          </a:xfrm>
        </p:spPr>
        <p:txBody>
          <a:bodyPr/>
          <a:lstStyle>
            <a:lvl1pPr marL="0" marR="0" indent="0" algn="l" defTabSz="914400" rtl="0" eaLnBrk="1" fontAlgn="auto" latinLnBrk="0" hangingPunct="1">
              <a:lnSpc>
                <a:spcPct val="100000"/>
              </a:lnSpc>
              <a:spcBef>
                <a:spcPts val="1200"/>
              </a:spcBef>
              <a:spcAft>
                <a:spcPts val="1200"/>
              </a:spcAft>
              <a:buClrTx/>
              <a:buSzTx/>
              <a:buFont typeface="Arial" pitchFamily="34" charset="0"/>
              <a:buNone/>
              <a:tab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6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a:p>
            <a:pPr marL="0" marR="0" lvl="0" indent="0" algn="l" defTabSz="914400" rtl="0" eaLnBrk="1" fontAlgn="auto" latinLnBrk="0" hangingPunct="1">
              <a:lnSpc>
                <a:spcPct val="100000"/>
              </a:lnSpc>
              <a:spcBef>
                <a:spcPts val="1200"/>
              </a:spcBef>
              <a:spcAft>
                <a:spcPts val="1200"/>
              </a:spcAft>
              <a:buClrTx/>
              <a:buSzTx/>
              <a:buFont typeface="Arial" pitchFamily="34" charset="0"/>
              <a:buNone/>
              <a:tabLst/>
              <a:defRPr/>
            </a:pPr>
            <a:endParaRPr kumimoji="0" lang="en-GB" sz="3200" b="0" i="0" u="none" strike="noStrike" kern="1200" cap="none" spc="0" normalizeH="0" baseline="0" noProof="0" dirty="0">
              <a:ln>
                <a:noFill/>
              </a:ln>
              <a:solidFill>
                <a:srgbClr val="003145"/>
              </a:solidFill>
              <a:effectLst/>
              <a:uLnTx/>
              <a:uFillTx/>
              <a:latin typeface="+mn-lt"/>
              <a:ea typeface="+mn-ea"/>
              <a:cs typeface="Arial" pitchFamily="34" charset="0"/>
            </a:endParaRPr>
          </a:p>
        </p:txBody>
      </p:sp>
      <p:sp>
        <p:nvSpPr>
          <p:cNvPr id="15" name="Content Placeholder 3"/>
          <p:cNvSpPr>
            <a:spLocks noGrp="1"/>
          </p:cNvSpPr>
          <p:nvPr>
            <p:ph sz="quarter" idx="19" hasCustomPrompt="1"/>
            <p:custDataLst>
              <p:tags r:id="rId4"/>
            </p:custDataLst>
          </p:nvPr>
        </p:nvSpPr>
        <p:spPr>
          <a:xfrm>
            <a:off x="8204883" y="2384884"/>
            <a:ext cx="3687761" cy="1143113"/>
          </a:xfrm>
        </p:spPr>
        <p:txBody>
          <a:bodyPr/>
          <a:lstStyle>
            <a:lvl1pPr marL="0" marR="0" indent="0" algn="l" defTabSz="914400" rtl="0" eaLnBrk="1" fontAlgn="auto" latinLnBrk="0" hangingPunct="1">
              <a:lnSpc>
                <a:spcPct val="100000"/>
              </a:lnSpc>
              <a:spcBef>
                <a:spcPts val="1200"/>
              </a:spcBef>
              <a:spcAft>
                <a:spcPts val="1200"/>
              </a:spcAft>
              <a:buClrTx/>
              <a:buSzTx/>
              <a:buFont typeface="Arial" pitchFamily="34" charset="0"/>
              <a:buNone/>
              <a:tab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6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a:p>
            <a:pPr marL="0" marR="0" lvl="0" indent="0" algn="l" defTabSz="914400" rtl="0" eaLnBrk="1" fontAlgn="auto" latinLnBrk="0" hangingPunct="1">
              <a:lnSpc>
                <a:spcPct val="100000"/>
              </a:lnSpc>
              <a:spcBef>
                <a:spcPts val="1200"/>
              </a:spcBef>
              <a:spcAft>
                <a:spcPts val="1200"/>
              </a:spcAft>
              <a:buClrTx/>
              <a:buSzTx/>
              <a:buFont typeface="Arial" pitchFamily="34" charset="0"/>
              <a:buNone/>
              <a:tabLst/>
              <a:defRPr/>
            </a:pPr>
            <a:endParaRPr kumimoji="0" lang="en-GB" sz="3200" b="0" i="0" u="none" strike="noStrike" kern="1200" cap="none" spc="0" normalizeH="0" baseline="0" noProof="0" dirty="0">
              <a:ln>
                <a:noFill/>
              </a:ln>
              <a:solidFill>
                <a:srgbClr val="003145"/>
              </a:solidFill>
              <a:effectLst/>
              <a:uLnTx/>
              <a:uFillTx/>
              <a:latin typeface="+mn-lt"/>
              <a:ea typeface="+mn-ea"/>
              <a:cs typeface="Arial" pitchFamily="34" charset="0"/>
            </a:endParaRPr>
          </a:p>
        </p:txBody>
      </p:sp>
    </p:spTree>
    <p:extLst>
      <p:ext uri="{BB962C8B-B14F-4D97-AF65-F5344CB8AC3E}">
        <p14:creationId xmlns:p14="http://schemas.microsoft.com/office/powerpoint/2010/main" val="69021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CVs clr 1">
    <p:spTree>
      <p:nvGrpSpPr>
        <p:cNvPr id="1" name=""/>
        <p:cNvGrpSpPr/>
        <p:nvPr/>
      </p:nvGrpSpPr>
      <p:grpSpPr>
        <a:xfrm>
          <a:off x="0" y="0"/>
          <a:ext cx="0" cy="0"/>
          <a:chOff x="0" y="0"/>
          <a:chExt cx="0" cy="0"/>
        </a:xfrm>
      </p:grpSpPr>
      <p:sp>
        <p:nvSpPr>
          <p:cNvPr id="26" name="CV 2">
            <a:extLst>
              <a:ext uri="{FF2B5EF4-FFF2-40B4-BE49-F238E27FC236}">
                <a16:creationId xmlns:a16="http://schemas.microsoft.com/office/drawing/2014/main" id="{68549607-FCF5-4825-9DC9-DDEB4E1A6938}"/>
              </a:ext>
            </a:extLst>
          </p:cNvPr>
          <p:cNvSpPr>
            <a:spLocks noGrp="1"/>
          </p:cNvSpPr>
          <p:nvPr>
            <p:ph type="body" sz="quarter" idx="17"/>
          </p:nvPr>
        </p:nvSpPr>
        <p:spPr>
          <a:xfrm>
            <a:off x="6284245" y="3600000"/>
            <a:ext cx="5487987" cy="2570825"/>
          </a:xfrm>
          <a:solidFill>
            <a:schemeClr val="accent1"/>
          </a:solidFill>
        </p:spPr>
        <p:txBody>
          <a:bodyPr lIns="180000" tIns="180000" rIns="180000" bIns="180000"/>
          <a:lstStyle>
            <a:lvl1pPr>
              <a:spcBef>
                <a:spcPts val="600"/>
              </a:spcBef>
              <a:spcAft>
                <a:spcPts val="600"/>
              </a:spcAft>
              <a:defRPr sz="1600" baseline="0">
                <a:solidFill>
                  <a:schemeClr val="bg1"/>
                </a:solidFill>
              </a:defRPr>
            </a:lvl1pPr>
            <a:lvl2pPr>
              <a:spcBef>
                <a:spcPts val="600"/>
              </a:spcBef>
              <a:spcAft>
                <a:spcPts val="600"/>
              </a:spcAft>
              <a:defRPr sz="1600" baseline="0">
                <a:solidFill>
                  <a:schemeClr val="bg1"/>
                </a:solidFill>
              </a:defRPr>
            </a:lvl2pPr>
            <a:lvl3pPr marL="0" indent="0">
              <a:spcBef>
                <a:spcPts val="600"/>
              </a:spcBef>
              <a:spcAft>
                <a:spcPts val="600"/>
              </a:spcAft>
              <a:buClr>
                <a:schemeClr val="bg1"/>
              </a:buClr>
              <a:buFont typeface="Arial" panose="020B0604020202020204" pitchFamily="34" charset="0"/>
              <a:buNone/>
              <a:defRPr sz="1600" b="0" baseline="0">
                <a:solidFill>
                  <a:schemeClr val="bg1"/>
                </a:solidFill>
              </a:defRPr>
            </a:lvl3pPr>
            <a:lvl4pPr marL="720000" indent="-720000">
              <a:spcBef>
                <a:spcPts val="600"/>
              </a:spcBef>
              <a:spcAft>
                <a:spcPts val="600"/>
              </a:spcAft>
              <a:buClr>
                <a:schemeClr val="bg1"/>
              </a:buClr>
              <a:buFont typeface="Arial" panose="020B0604020202020204" pitchFamily="34" charset="0"/>
              <a:buChar char="•"/>
              <a:defRPr sz="1600" baseline="0">
                <a:solidFill>
                  <a:schemeClr val="bg1"/>
                </a:solidFill>
              </a:defRPr>
            </a:lvl4pPr>
            <a:lvl5pPr marL="1440000">
              <a:spcBef>
                <a:spcPts val="600"/>
              </a:spcBef>
              <a:spcAft>
                <a:spcPts val="600"/>
              </a:spcAft>
              <a:buClr>
                <a:schemeClr val="bg1"/>
              </a:buClr>
              <a:defRPr sz="1600" baseline="0">
                <a:solidFill>
                  <a:schemeClr val="bg1"/>
                </a:solidFill>
              </a:defRPr>
            </a:lvl5pPr>
            <a:lvl6pPr>
              <a:spcBef>
                <a:spcPts val="600"/>
              </a:spcBef>
              <a:spcAft>
                <a:spcPts val="600"/>
              </a:spcAft>
              <a:buClr>
                <a:schemeClr val="bg1"/>
              </a:buClr>
              <a:defRPr sz="1600">
                <a:solidFill>
                  <a:schemeClr val="bg1"/>
                </a:solidFill>
              </a:defRPr>
            </a:lvl6pPr>
            <a:lvl7pPr>
              <a:spcBef>
                <a:spcPts val="600"/>
              </a:spcBef>
              <a:spcAft>
                <a:spcPts val="600"/>
              </a:spcAft>
              <a:defRPr sz="1600">
                <a:solidFill>
                  <a:schemeClr val="bg1"/>
                </a:solidFill>
              </a:defRPr>
            </a:lvl7pPr>
            <a:lvl8pPr>
              <a:spcBef>
                <a:spcPts val="600"/>
              </a:spcBef>
              <a:spcAft>
                <a:spcPts val="600"/>
              </a:spcAft>
              <a:defRPr sz="1600">
                <a:solidFill>
                  <a:schemeClr val="bg1"/>
                </a:solidFill>
              </a:defRPr>
            </a:lvl8pPr>
            <a:lvl9pPr>
              <a:spcBef>
                <a:spcPts val="600"/>
              </a:spcBef>
              <a:spcAft>
                <a:spcPts val="600"/>
              </a:spcAft>
              <a:defRPr sz="16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Pic 2">
            <a:extLst>
              <a:ext uri="{FF2B5EF4-FFF2-40B4-BE49-F238E27FC236}">
                <a16:creationId xmlns:a16="http://schemas.microsoft.com/office/drawing/2014/main" id="{2CD67642-08E4-4F71-AFF3-28ECE209BDBA}"/>
              </a:ext>
            </a:extLst>
          </p:cNvPr>
          <p:cNvSpPr>
            <a:spLocks noGrp="1"/>
          </p:cNvSpPr>
          <p:nvPr>
            <p:ph type="pic" sz="quarter" idx="15"/>
            <p:custDataLst>
              <p:tags r:id="rId1"/>
            </p:custDataLst>
          </p:nvPr>
        </p:nvSpPr>
        <p:spPr>
          <a:xfrm>
            <a:off x="6284245" y="1751012"/>
            <a:ext cx="1800000" cy="1800000"/>
          </a:xfrm>
          <a:solidFill>
            <a:schemeClr val="bg1">
              <a:lumMod val="95000"/>
            </a:schemeClr>
          </a:solidFill>
        </p:spPr>
        <p:txBody>
          <a:bodyPr/>
          <a:lstStyle>
            <a:lvl1pPr>
              <a:defRPr sz="1400" b="0"/>
            </a:lvl1pPr>
          </a:lstStyle>
          <a:p>
            <a:r>
              <a:rPr lang="en-US"/>
              <a:t>Click icon to add picture</a:t>
            </a:r>
            <a:endParaRPr lang="en-GB"/>
          </a:p>
        </p:txBody>
      </p:sp>
      <p:sp>
        <p:nvSpPr>
          <p:cNvPr id="25" name="CV 1">
            <a:extLst>
              <a:ext uri="{FF2B5EF4-FFF2-40B4-BE49-F238E27FC236}">
                <a16:creationId xmlns:a16="http://schemas.microsoft.com/office/drawing/2014/main" id="{D964B057-0107-4A3C-837C-6761098730DB}"/>
              </a:ext>
            </a:extLst>
          </p:cNvPr>
          <p:cNvSpPr>
            <a:spLocks noGrp="1"/>
          </p:cNvSpPr>
          <p:nvPr>
            <p:ph type="body" sz="quarter" idx="11"/>
          </p:nvPr>
        </p:nvSpPr>
        <p:spPr>
          <a:xfrm>
            <a:off x="439737" y="3600000"/>
            <a:ext cx="5487987" cy="2570825"/>
          </a:xfrm>
          <a:solidFill>
            <a:schemeClr val="accent1"/>
          </a:solidFill>
        </p:spPr>
        <p:txBody>
          <a:bodyPr lIns="180000" tIns="180000" rIns="180000" bIns="180000"/>
          <a:lstStyle>
            <a:lvl1pPr>
              <a:spcBef>
                <a:spcPts val="600"/>
              </a:spcBef>
              <a:spcAft>
                <a:spcPts val="600"/>
              </a:spcAft>
              <a:defRPr sz="1600" baseline="0">
                <a:solidFill>
                  <a:schemeClr val="bg1"/>
                </a:solidFill>
              </a:defRPr>
            </a:lvl1pPr>
            <a:lvl2pPr>
              <a:spcBef>
                <a:spcPts val="600"/>
              </a:spcBef>
              <a:spcAft>
                <a:spcPts val="600"/>
              </a:spcAft>
              <a:defRPr sz="1600" baseline="0">
                <a:solidFill>
                  <a:schemeClr val="bg1"/>
                </a:solidFill>
              </a:defRPr>
            </a:lvl2pPr>
            <a:lvl3pPr marL="0" indent="0">
              <a:spcBef>
                <a:spcPts val="600"/>
              </a:spcBef>
              <a:spcAft>
                <a:spcPts val="600"/>
              </a:spcAft>
              <a:buClr>
                <a:schemeClr val="bg1"/>
              </a:buClr>
              <a:buFont typeface="Arial" panose="020B0604020202020204" pitchFamily="34" charset="0"/>
              <a:buNone/>
              <a:defRPr sz="1600" b="0" baseline="0">
                <a:solidFill>
                  <a:schemeClr val="bg1"/>
                </a:solidFill>
              </a:defRPr>
            </a:lvl3pPr>
            <a:lvl4pPr marL="720000" indent="-720000">
              <a:spcBef>
                <a:spcPts val="600"/>
              </a:spcBef>
              <a:spcAft>
                <a:spcPts val="600"/>
              </a:spcAft>
              <a:buClr>
                <a:schemeClr val="bg1"/>
              </a:buClr>
              <a:buFont typeface="Arial" panose="020B0604020202020204" pitchFamily="34" charset="0"/>
              <a:buChar char="•"/>
              <a:defRPr sz="1600" baseline="0">
                <a:solidFill>
                  <a:schemeClr val="bg1"/>
                </a:solidFill>
              </a:defRPr>
            </a:lvl4pPr>
            <a:lvl5pPr marL="1440000">
              <a:spcBef>
                <a:spcPts val="600"/>
              </a:spcBef>
              <a:spcAft>
                <a:spcPts val="600"/>
              </a:spcAft>
              <a:buClr>
                <a:schemeClr val="bg1"/>
              </a:buClr>
              <a:defRPr sz="1600" baseline="0">
                <a:solidFill>
                  <a:schemeClr val="bg1"/>
                </a:solidFill>
              </a:defRPr>
            </a:lvl5pPr>
            <a:lvl6pPr>
              <a:spcBef>
                <a:spcPts val="600"/>
              </a:spcBef>
              <a:spcAft>
                <a:spcPts val="600"/>
              </a:spcAft>
              <a:buClr>
                <a:schemeClr val="bg1"/>
              </a:buClr>
              <a:defRPr sz="1600">
                <a:solidFill>
                  <a:schemeClr val="bg1"/>
                </a:solidFill>
              </a:defRPr>
            </a:lvl6pPr>
            <a:lvl7pPr>
              <a:spcBef>
                <a:spcPts val="600"/>
              </a:spcBef>
              <a:spcAft>
                <a:spcPts val="600"/>
              </a:spcAft>
              <a:defRPr sz="1600">
                <a:solidFill>
                  <a:schemeClr val="bg1"/>
                </a:solidFill>
              </a:defRPr>
            </a:lvl7pPr>
            <a:lvl8pPr>
              <a:spcBef>
                <a:spcPts val="600"/>
              </a:spcBef>
              <a:spcAft>
                <a:spcPts val="600"/>
              </a:spcAft>
              <a:defRPr sz="1600">
                <a:solidFill>
                  <a:schemeClr val="bg1"/>
                </a:solidFill>
              </a:defRPr>
            </a:lvl8pPr>
            <a:lvl9pPr>
              <a:spcBef>
                <a:spcPts val="600"/>
              </a:spcBef>
              <a:spcAft>
                <a:spcPts val="600"/>
              </a:spcAft>
              <a:defRPr sz="16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Pic 1">
            <a:extLst>
              <a:ext uri="{FF2B5EF4-FFF2-40B4-BE49-F238E27FC236}">
                <a16:creationId xmlns:a16="http://schemas.microsoft.com/office/drawing/2014/main" id="{28A576B3-AD38-416E-B04E-883DBE03B78E}"/>
              </a:ext>
            </a:extLst>
          </p:cNvPr>
          <p:cNvSpPr>
            <a:spLocks noGrp="1"/>
          </p:cNvSpPr>
          <p:nvPr>
            <p:ph type="pic" sz="quarter" idx="10"/>
            <p:custDataLst>
              <p:tags r:id="rId2"/>
            </p:custDataLst>
          </p:nvPr>
        </p:nvSpPr>
        <p:spPr>
          <a:xfrm>
            <a:off x="439737" y="1751012"/>
            <a:ext cx="1800000" cy="1800000"/>
          </a:xfrm>
          <a:solidFill>
            <a:schemeClr val="bg1">
              <a:lumMod val="95000"/>
            </a:schemeClr>
          </a:solidFill>
        </p:spPr>
        <p:txBody>
          <a:bodyPr vert="horz" lIns="0" tIns="0" rIns="0" bIns="0" rtlCol="0">
            <a:noAutofit/>
          </a:bodyPr>
          <a:lstStyle>
            <a:lvl1pPr>
              <a:defRPr lang="en-GB" sz="1400" b="0" dirty="0"/>
            </a:lvl1pPr>
          </a:lstStyle>
          <a:p>
            <a:pPr lvl="0"/>
            <a:r>
              <a:rPr lang="en-US"/>
              <a:t>Click icon to add picture</a:t>
            </a:r>
            <a:endParaRPr lang="en-GB"/>
          </a:p>
        </p:txBody>
      </p:sp>
      <p:sp>
        <p:nvSpPr>
          <p:cNvPr id="2" name="Title">
            <a:extLst>
              <a:ext uri="{FF2B5EF4-FFF2-40B4-BE49-F238E27FC236}">
                <a16:creationId xmlns:a16="http://schemas.microsoft.com/office/drawing/2014/main" id="{514DBE34-00F3-4FBE-A1E4-9160ED5DF907}"/>
              </a:ext>
            </a:extLst>
          </p:cNvPr>
          <p:cNvSpPr>
            <a:spLocks noGrp="1"/>
          </p:cNvSpPr>
          <p:nvPr>
            <p:ph type="title"/>
          </p:nvPr>
        </p:nvSpPr>
        <p:spPr/>
        <p:txBody>
          <a:bodyPr/>
          <a:lstStyle/>
          <a:p>
            <a:r>
              <a:rPr lang="en-US"/>
              <a:t>Click to edit Master title style</a:t>
            </a:r>
            <a:endParaRPr lang="en-GB"/>
          </a:p>
        </p:txBody>
      </p:sp>
      <p:sp>
        <p:nvSpPr>
          <p:cNvPr id="9" name="Content Placeholder 3"/>
          <p:cNvSpPr>
            <a:spLocks noGrp="1"/>
          </p:cNvSpPr>
          <p:nvPr>
            <p:ph sz="quarter" idx="18" hasCustomPrompt="1"/>
            <p:custDataLst>
              <p:tags r:id="rId3"/>
            </p:custDataLst>
          </p:nvPr>
        </p:nvSpPr>
        <p:spPr>
          <a:xfrm>
            <a:off x="2336231" y="2384884"/>
            <a:ext cx="3687761" cy="1143113"/>
          </a:xfrm>
        </p:spPr>
        <p:txBody>
          <a:bodyPr/>
          <a:lstStyle>
            <a:lvl1pPr marL="0" marR="0" indent="0" algn="l" defTabSz="914400" rtl="0" eaLnBrk="1" fontAlgn="auto" latinLnBrk="0" hangingPunct="1">
              <a:lnSpc>
                <a:spcPct val="100000"/>
              </a:lnSpc>
              <a:spcBef>
                <a:spcPts val="1200"/>
              </a:spcBef>
              <a:spcAft>
                <a:spcPts val="1200"/>
              </a:spcAft>
              <a:buClrTx/>
              <a:buSzTx/>
              <a:buFont typeface="Arial" pitchFamily="34" charset="0"/>
              <a:buNone/>
              <a:tab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6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a:p>
            <a:pPr marL="0" marR="0" lvl="0" indent="0" algn="l" defTabSz="914400" rtl="0" eaLnBrk="1" fontAlgn="auto" latinLnBrk="0" hangingPunct="1">
              <a:lnSpc>
                <a:spcPct val="100000"/>
              </a:lnSpc>
              <a:spcBef>
                <a:spcPts val="1200"/>
              </a:spcBef>
              <a:spcAft>
                <a:spcPts val="1200"/>
              </a:spcAft>
              <a:buClrTx/>
              <a:buSzTx/>
              <a:buFont typeface="Arial" pitchFamily="34" charset="0"/>
              <a:buNone/>
              <a:tabLst/>
              <a:defRPr/>
            </a:pPr>
            <a:endParaRPr kumimoji="0" lang="en-GB" sz="3200" b="0" i="0" u="none" strike="noStrike" kern="1200" cap="none" spc="0" normalizeH="0" baseline="0" noProof="0" dirty="0">
              <a:ln>
                <a:noFill/>
              </a:ln>
              <a:solidFill>
                <a:srgbClr val="003145"/>
              </a:solidFill>
              <a:effectLst/>
              <a:uLnTx/>
              <a:uFillTx/>
              <a:latin typeface="+mn-lt"/>
              <a:ea typeface="+mn-ea"/>
              <a:cs typeface="Arial" pitchFamily="34" charset="0"/>
            </a:endParaRPr>
          </a:p>
        </p:txBody>
      </p:sp>
      <p:sp>
        <p:nvSpPr>
          <p:cNvPr id="11" name="Content Placeholder 3"/>
          <p:cNvSpPr>
            <a:spLocks noGrp="1"/>
          </p:cNvSpPr>
          <p:nvPr>
            <p:ph sz="quarter" idx="19" hasCustomPrompt="1"/>
            <p:custDataLst>
              <p:tags r:id="rId4"/>
            </p:custDataLst>
          </p:nvPr>
        </p:nvSpPr>
        <p:spPr>
          <a:xfrm>
            <a:off x="8204883" y="2384884"/>
            <a:ext cx="3687761" cy="1143113"/>
          </a:xfrm>
        </p:spPr>
        <p:txBody>
          <a:bodyPr/>
          <a:lstStyle>
            <a:lvl1pPr marL="0" marR="0" indent="0" algn="l" defTabSz="914400" rtl="0" eaLnBrk="1" fontAlgn="auto" latinLnBrk="0" hangingPunct="1">
              <a:lnSpc>
                <a:spcPct val="100000"/>
              </a:lnSpc>
              <a:spcBef>
                <a:spcPts val="1200"/>
              </a:spcBef>
              <a:spcAft>
                <a:spcPts val="1200"/>
              </a:spcAft>
              <a:buClrTx/>
              <a:buSzTx/>
              <a:buFont typeface="Arial" pitchFamily="34" charset="0"/>
              <a:buNone/>
              <a:tab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6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a:p>
            <a:pPr marL="0" marR="0" lvl="0" indent="0" algn="l" defTabSz="914400" rtl="0" eaLnBrk="1" fontAlgn="auto" latinLnBrk="0" hangingPunct="1">
              <a:lnSpc>
                <a:spcPct val="100000"/>
              </a:lnSpc>
              <a:spcBef>
                <a:spcPts val="1200"/>
              </a:spcBef>
              <a:spcAft>
                <a:spcPts val="1200"/>
              </a:spcAft>
              <a:buClrTx/>
              <a:buSzTx/>
              <a:buFont typeface="Arial" pitchFamily="34" charset="0"/>
              <a:buNone/>
              <a:tabLst/>
              <a:defRPr/>
            </a:pPr>
            <a:endParaRPr kumimoji="0" lang="en-GB" sz="3200" b="0" i="0" u="none" strike="noStrike" kern="1200" cap="none" spc="0" normalizeH="0" baseline="0" noProof="0" dirty="0">
              <a:ln>
                <a:noFill/>
              </a:ln>
              <a:solidFill>
                <a:srgbClr val="003145"/>
              </a:solidFill>
              <a:effectLst/>
              <a:uLnTx/>
              <a:uFillTx/>
              <a:latin typeface="+mn-lt"/>
              <a:ea typeface="+mn-ea"/>
              <a:cs typeface="Arial" pitchFamily="34" charset="0"/>
            </a:endParaRPr>
          </a:p>
        </p:txBody>
      </p:sp>
    </p:spTree>
    <p:extLst>
      <p:ext uri="{BB962C8B-B14F-4D97-AF65-F5344CB8AC3E}">
        <p14:creationId xmlns:p14="http://schemas.microsoft.com/office/powerpoint/2010/main" val="41177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CVs clr 2">
    <p:spTree>
      <p:nvGrpSpPr>
        <p:cNvPr id="1" name=""/>
        <p:cNvGrpSpPr/>
        <p:nvPr/>
      </p:nvGrpSpPr>
      <p:grpSpPr>
        <a:xfrm>
          <a:off x="0" y="0"/>
          <a:ext cx="0" cy="0"/>
          <a:chOff x="0" y="0"/>
          <a:chExt cx="0" cy="0"/>
        </a:xfrm>
      </p:grpSpPr>
      <p:sp>
        <p:nvSpPr>
          <p:cNvPr id="26" name="CV 2">
            <a:extLst>
              <a:ext uri="{FF2B5EF4-FFF2-40B4-BE49-F238E27FC236}">
                <a16:creationId xmlns:a16="http://schemas.microsoft.com/office/drawing/2014/main" id="{68549607-FCF5-4825-9DC9-DDEB4E1A6938}"/>
              </a:ext>
            </a:extLst>
          </p:cNvPr>
          <p:cNvSpPr>
            <a:spLocks noGrp="1"/>
          </p:cNvSpPr>
          <p:nvPr>
            <p:ph type="body" sz="quarter" idx="17"/>
          </p:nvPr>
        </p:nvSpPr>
        <p:spPr>
          <a:xfrm>
            <a:off x="6284245" y="3600000"/>
            <a:ext cx="5487987" cy="2570825"/>
          </a:xfrm>
          <a:solidFill>
            <a:schemeClr val="accent2"/>
          </a:solidFill>
        </p:spPr>
        <p:txBody>
          <a:bodyPr lIns="180000" tIns="180000" rIns="180000" bIns="180000"/>
          <a:lstStyle>
            <a:lvl1pPr>
              <a:spcBef>
                <a:spcPts val="600"/>
              </a:spcBef>
              <a:spcAft>
                <a:spcPts val="600"/>
              </a:spcAft>
              <a:defRPr sz="1600" baseline="0">
                <a:solidFill>
                  <a:schemeClr val="bg1"/>
                </a:solidFill>
              </a:defRPr>
            </a:lvl1pPr>
            <a:lvl2pPr>
              <a:spcBef>
                <a:spcPts val="600"/>
              </a:spcBef>
              <a:spcAft>
                <a:spcPts val="600"/>
              </a:spcAft>
              <a:defRPr sz="1600" baseline="0">
                <a:solidFill>
                  <a:schemeClr val="bg1"/>
                </a:solidFill>
              </a:defRPr>
            </a:lvl2pPr>
            <a:lvl3pPr marL="0" indent="0">
              <a:spcBef>
                <a:spcPts val="600"/>
              </a:spcBef>
              <a:spcAft>
                <a:spcPts val="600"/>
              </a:spcAft>
              <a:buClr>
                <a:schemeClr val="bg1"/>
              </a:buClr>
              <a:buFont typeface="Arial" panose="020B0604020202020204" pitchFamily="34" charset="0"/>
              <a:buNone/>
              <a:defRPr sz="1600" b="0" baseline="0">
                <a:solidFill>
                  <a:schemeClr val="bg1"/>
                </a:solidFill>
              </a:defRPr>
            </a:lvl3pPr>
            <a:lvl4pPr marL="720000" indent="-720000">
              <a:spcBef>
                <a:spcPts val="600"/>
              </a:spcBef>
              <a:spcAft>
                <a:spcPts val="600"/>
              </a:spcAft>
              <a:buClr>
                <a:schemeClr val="bg1"/>
              </a:buClr>
              <a:buFont typeface="Arial" panose="020B0604020202020204" pitchFamily="34" charset="0"/>
              <a:buChar char="•"/>
              <a:defRPr sz="1600" baseline="0">
                <a:solidFill>
                  <a:schemeClr val="bg1"/>
                </a:solidFill>
              </a:defRPr>
            </a:lvl4pPr>
            <a:lvl5pPr marL="1440000">
              <a:spcBef>
                <a:spcPts val="600"/>
              </a:spcBef>
              <a:spcAft>
                <a:spcPts val="600"/>
              </a:spcAft>
              <a:buClr>
                <a:schemeClr val="bg1"/>
              </a:buClr>
              <a:defRPr sz="1600" baseline="0">
                <a:solidFill>
                  <a:schemeClr val="bg1"/>
                </a:solidFill>
              </a:defRPr>
            </a:lvl5pPr>
            <a:lvl6pPr>
              <a:spcBef>
                <a:spcPts val="600"/>
              </a:spcBef>
              <a:spcAft>
                <a:spcPts val="600"/>
              </a:spcAft>
              <a:buClr>
                <a:schemeClr val="bg1"/>
              </a:buClr>
              <a:defRPr sz="1600">
                <a:solidFill>
                  <a:schemeClr val="bg1"/>
                </a:solidFill>
              </a:defRPr>
            </a:lvl6pPr>
            <a:lvl7pPr>
              <a:spcBef>
                <a:spcPts val="600"/>
              </a:spcBef>
              <a:spcAft>
                <a:spcPts val="600"/>
              </a:spcAft>
              <a:defRPr sz="1600">
                <a:solidFill>
                  <a:schemeClr val="bg1"/>
                </a:solidFill>
              </a:defRPr>
            </a:lvl7pPr>
            <a:lvl8pPr>
              <a:spcBef>
                <a:spcPts val="600"/>
              </a:spcBef>
              <a:spcAft>
                <a:spcPts val="600"/>
              </a:spcAft>
              <a:defRPr sz="1600">
                <a:solidFill>
                  <a:schemeClr val="bg1"/>
                </a:solidFill>
              </a:defRPr>
            </a:lvl8pPr>
            <a:lvl9pPr>
              <a:spcBef>
                <a:spcPts val="600"/>
              </a:spcBef>
              <a:spcAft>
                <a:spcPts val="600"/>
              </a:spcAft>
              <a:defRPr sz="16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Pic 2">
            <a:extLst>
              <a:ext uri="{FF2B5EF4-FFF2-40B4-BE49-F238E27FC236}">
                <a16:creationId xmlns:a16="http://schemas.microsoft.com/office/drawing/2014/main" id="{2CD67642-08E4-4F71-AFF3-28ECE209BDBA}"/>
              </a:ext>
            </a:extLst>
          </p:cNvPr>
          <p:cNvSpPr>
            <a:spLocks noGrp="1"/>
          </p:cNvSpPr>
          <p:nvPr>
            <p:ph type="pic" sz="quarter" idx="15"/>
            <p:custDataLst>
              <p:tags r:id="rId1"/>
            </p:custDataLst>
          </p:nvPr>
        </p:nvSpPr>
        <p:spPr>
          <a:xfrm>
            <a:off x="6284245" y="1751012"/>
            <a:ext cx="1800000" cy="1800000"/>
          </a:xfrm>
          <a:solidFill>
            <a:schemeClr val="bg1">
              <a:lumMod val="95000"/>
            </a:schemeClr>
          </a:solidFill>
        </p:spPr>
        <p:txBody>
          <a:bodyPr/>
          <a:lstStyle>
            <a:lvl1pPr>
              <a:defRPr sz="1400" b="0"/>
            </a:lvl1pPr>
          </a:lstStyle>
          <a:p>
            <a:r>
              <a:rPr lang="en-US"/>
              <a:t>Click icon to add picture</a:t>
            </a:r>
            <a:endParaRPr lang="en-GB"/>
          </a:p>
        </p:txBody>
      </p:sp>
      <p:sp>
        <p:nvSpPr>
          <p:cNvPr id="25" name="CV 1">
            <a:extLst>
              <a:ext uri="{FF2B5EF4-FFF2-40B4-BE49-F238E27FC236}">
                <a16:creationId xmlns:a16="http://schemas.microsoft.com/office/drawing/2014/main" id="{D964B057-0107-4A3C-837C-6761098730DB}"/>
              </a:ext>
            </a:extLst>
          </p:cNvPr>
          <p:cNvSpPr>
            <a:spLocks noGrp="1"/>
          </p:cNvSpPr>
          <p:nvPr>
            <p:ph type="body" sz="quarter" idx="11"/>
          </p:nvPr>
        </p:nvSpPr>
        <p:spPr>
          <a:xfrm>
            <a:off x="439737" y="3600000"/>
            <a:ext cx="5487987" cy="2570825"/>
          </a:xfrm>
          <a:solidFill>
            <a:schemeClr val="accent2"/>
          </a:solidFill>
        </p:spPr>
        <p:txBody>
          <a:bodyPr lIns="180000" tIns="180000" rIns="180000" bIns="180000"/>
          <a:lstStyle>
            <a:lvl1pPr>
              <a:spcBef>
                <a:spcPts val="600"/>
              </a:spcBef>
              <a:spcAft>
                <a:spcPts val="600"/>
              </a:spcAft>
              <a:tabLst/>
              <a:defRPr sz="1600" baseline="0">
                <a:solidFill>
                  <a:schemeClr val="bg1"/>
                </a:solidFill>
              </a:defRPr>
            </a:lvl1pPr>
            <a:lvl2pPr>
              <a:spcBef>
                <a:spcPts val="600"/>
              </a:spcBef>
              <a:spcAft>
                <a:spcPts val="600"/>
              </a:spcAft>
              <a:defRPr sz="1600" baseline="0">
                <a:solidFill>
                  <a:schemeClr val="bg1"/>
                </a:solidFill>
              </a:defRPr>
            </a:lvl2pPr>
            <a:lvl3pPr marL="0" indent="0">
              <a:spcBef>
                <a:spcPts val="600"/>
              </a:spcBef>
              <a:spcAft>
                <a:spcPts val="600"/>
              </a:spcAft>
              <a:buClr>
                <a:schemeClr val="bg1"/>
              </a:buClr>
              <a:buFont typeface="Arial" panose="020B0604020202020204" pitchFamily="34" charset="0"/>
              <a:buNone/>
              <a:defRPr sz="1600" b="0" baseline="0">
                <a:solidFill>
                  <a:schemeClr val="bg1"/>
                </a:solidFill>
              </a:defRPr>
            </a:lvl3pPr>
            <a:lvl4pPr marL="720000" indent="-720000">
              <a:spcBef>
                <a:spcPts val="600"/>
              </a:spcBef>
              <a:spcAft>
                <a:spcPts val="600"/>
              </a:spcAft>
              <a:buClr>
                <a:schemeClr val="bg1"/>
              </a:buClr>
              <a:buFont typeface="Arial" panose="020B0604020202020204" pitchFamily="34" charset="0"/>
              <a:buChar char="•"/>
              <a:defRPr sz="1600" baseline="0">
                <a:solidFill>
                  <a:schemeClr val="bg1"/>
                </a:solidFill>
              </a:defRPr>
            </a:lvl4pPr>
            <a:lvl5pPr marL="1440000">
              <a:spcBef>
                <a:spcPts val="600"/>
              </a:spcBef>
              <a:spcAft>
                <a:spcPts val="600"/>
              </a:spcAft>
              <a:buClr>
                <a:schemeClr val="bg1"/>
              </a:buClr>
              <a:defRPr sz="1600" baseline="0">
                <a:solidFill>
                  <a:schemeClr val="bg1"/>
                </a:solidFill>
              </a:defRPr>
            </a:lvl5pPr>
            <a:lvl6pPr>
              <a:spcBef>
                <a:spcPts val="600"/>
              </a:spcBef>
              <a:spcAft>
                <a:spcPts val="600"/>
              </a:spcAft>
              <a:buClr>
                <a:schemeClr val="bg1"/>
              </a:buClr>
              <a:defRPr sz="1600">
                <a:solidFill>
                  <a:schemeClr val="bg1"/>
                </a:solidFill>
              </a:defRPr>
            </a:lvl6pPr>
            <a:lvl7pPr>
              <a:spcBef>
                <a:spcPts val="600"/>
              </a:spcBef>
              <a:spcAft>
                <a:spcPts val="600"/>
              </a:spcAft>
              <a:defRPr sz="1600">
                <a:solidFill>
                  <a:schemeClr val="bg1"/>
                </a:solidFill>
              </a:defRPr>
            </a:lvl7pPr>
            <a:lvl8pPr>
              <a:spcBef>
                <a:spcPts val="600"/>
              </a:spcBef>
              <a:spcAft>
                <a:spcPts val="600"/>
              </a:spcAft>
              <a:defRPr sz="1600">
                <a:solidFill>
                  <a:schemeClr val="bg1"/>
                </a:solidFill>
              </a:defRPr>
            </a:lvl8pPr>
            <a:lvl9pPr>
              <a:spcBef>
                <a:spcPts val="600"/>
              </a:spcBef>
              <a:spcAft>
                <a:spcPts val="600"/>
              </a:spcAft>
              <a:defRPr sz="16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Pic 1">
            <a:extLst>
              <a:ext uri="{FF2B5EF4-FFF2-40B4-BE49-F238E27FC236}">
                <a16:creationId xmlns:a16="http://schemas.microsoft.com/office/drawing/2014/main" id="{28A576B3-AD38-416E-B04E-883DBE03B78E}"/>
              </a:ext>
            </a:extLst>
          </p:cNvPr>
          <p:cNvSpPr>
            <a:spLocks noGrp="1"/>
          </p:cNvSpPr>
          <p:nvPr>
            <p:ph type="pic" sz="quarter" idx="10"/>
            <p:custDataLst>
              <p:tags r:id="rId2"/>
            </p:custDataLst>
          </p:nvPr>
        </p:nvSpPr>
        <p:spPr>
          <a:xfrm>
            <a:off x="439737" y="1751012"/>
            <a:ext cx="1800000" cy="1800000"/>
          </a:xfrm>
          <a:solidFill>
            <a:schemeClr val="bg1">
              <a:lumMod val="95000"/>
            </a:schemeClr>
          </a:solidFill>
        </p:spPr>
        <p:txBody>
          <a:bodyPr vert="horz" lIns="0" tIns="0" rIns="0" bIns="0" rtlCol="0">
            <a:noAutofit/>
          </a:bodyPr>
          <a:lstStyle>
            <a:lvl1pPr>
              <a:defRPr lang="en-GB" sz="1400" b="0" dirty="0"/>
            </a:lvl1pPr>
          </a:lstStyle>
          <a:p>
            <a:pPr lvl="0"/>
            <a:r>
              <a:rPr lang="en-US"/>
              <a:t>Click icon to add picture</a:t>
            </a:r>
            <a:endParaRPr lang="en-GB"/>
          </a:p>
        </p:txBody>
      </p:sp>
      <p:sp>
        <p:nvSpPr>
          <p:cNvPr id="2" name="Title">
            <a:extLst>
              <a:ext uri="{FF2B5EF4-FFF2-40B4-BE49-F238E27FC236}">
                <a16:creationId xmlns:a16="http://schemas.microsoft.com/office/drawing/2014/main" id="{514DBE34-00F3-4FBE-A1E4-9160ED5DF907}"/>
              </a:ext>
            </a:extLst>
          </p:cNvPr>
          <p:cNvSpPr>
            <a:spLocks noGrp="1"/>
          </p:cNvSpPr>
          <p:nvPr>
            <p:ph type="title"/>
          </p:nvPr>
        </p:nvSpPr>
        <p:spPr/>
        <p:txBody>
          <a:bodyPr/>
          <a:lstStyle/>
          <a:p>
            <a:r>
              <a:rPr lang="en-US"/>
              <a:t>Click to edit Master title style</a:t>
            </a:r>
            <a:endParaRPr lang="en-GB"/>
          </a:p>
        </p:txBody>
      </p:sp>
      <p:sp>
        <p:nvSpPr>
          <p:cNvPr id="11" name="Content Placeholder 3"/>
          <p:cNvSpPr>
            <a:spLocks noGrp="1"/>
          </p:cNvSpPr>
          <p:nvPr>
            <p:ph sz="quarter" idx="18" hasCustomPrompt="1"/>
            <p:custDataLst>
              <p:tags r:id="rId3"/>
            </p:custDataLst>
          </p:nvPr>
        </p:nvSpPr>
        <p:spPr>
          <a:xfrm>
            <a:off x="2336231" y="2384884"/>
            <a:ext cx="3687761" cy="1143113"/>
          </a:xfrm>
        </p:spPr>
        <p:txBody>
          <a:bodyPr/>
          <a:lstStyle>
            <a:lvl1pPr marL="0" marR="0" indent="0" algn="l" defTabSz="914400" rtl="0" eaLnBrk="1" fontAlgn="auto" latinLnBrk="0" hangingPunct="1">
              <a:lnSpc>
                <a:spcPct val="100000"/>
              </a:lnSpc>
              <a:spcBef>
                <a:spcPts val="1200"/>
              </a:spcBef>
              <a:spcAft>
                <a:spcPts val="1200"/>
              </a:spcAft>
              <a:buClrTx/>
              <a:buSzTx/>
              <a:buFont typeface="Arial" pitchFamily="34" charset="0"/>
              <a:buNone/>
              <a:tab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6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a:p>
            <a:pPr marL="0" marR="0" lvl="0" indent="0" algn="l" defTabSz="914400" rtl="0" eaLnBrk="1" fontAlgn="auto" latinLnBrk="0" hangingPunct="1">
              <a:lnSpc>
                <a:spcPct val="100000"/>
              </a:lnSpc>
              <a:spcBef>
                <a:spcPts val="1200"/>
              </a:spcBef>
              <a:spcAft>
                <a:spcPts val="1200"/>
              </a:spcAft>
              <a:buClrTx/>
              <a:buSzTx/>
              <a:buFont typeface="Arial" pitchFamily="34" charset="0"/>
              <a:buNone/>
              <a:tabLst/>
              <a:defRPr/>
            </a:pPr>
            <a:endParaRPr kumimoji="0" lang="en-GB" sz="3200" b="0" i="0" u="none" strike="noStrike" kern="1200" cap="none" spc="0" normalizeH="0" baseline="0" noProof="0" dirty="0">
              <a:ln>
                <a:noFill/>
              </a:ln>
              <a:solidFill>
                <a:srgbClr val="003145"/>
              </a:solidFill>
              <a:effectLst/>
              <a:uLnTx/>
              <a:uFillTx/>
              <a:latin typeface="+mn-lt"/>
              <a:ea typeface="+mn-ea"/>
              <a:cs typeface="Arial" pitchFamily="34" charset="0"/>
            </a:endParaRPr>
          </a:p>
        </p:txBody>
      </p:sp>
      <p:sp>
        <p:nvSpPr>
          <p:cNvPr id="12" name="Content Placeholder 3"/>
          <p:cNvSpPr>
            <a:spLocks noGrp="1"/>
          </p:cNvSpPr>
          <p:nvPr>
            <p:ph sz="quarter" idx="19" hasCustomPrompt="1"/>
            <p:custDataLst>
              <p:tags r:id="rId4"/>
            </p:custDataLst>
          </p:nvPr>
        </p:nvSpPr>
        <p:spPr>
          <a:xfrm>
            <a:off x="8204883" y="2384884"/>
            <a:ext cx="3687761" cy="1143113"/>
          </a:xfrm>
        </p:spPr>
        <p:txBody>
          <a:bodyPr/>
          <a:lstStyle>
            <a:lvl1pPr marL="0" marR="0" indent="0" algn="l" defTabSz="914400" rtl="0" eaLnBrk="1" fontAlgn="auto" latinLnBrk="0" hangingPunct="1">
              <a:lnSpc>
                <a:spcPct val="100000"/>
              </a:lnSpc>
              <a:spcBef>
                <a:spcPts val="1200"/>
              </a:spcBef>
              <a:spcAft>
                <a:spcPts val="1200"/>
              </a:spcAft>
              <a:buClrTx/>
              <a:buSzTx/>
              <a:buFont typeface="Arial" pitchFamily="34" charset="0"/>
              <a:buNone/>
              <a:tab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6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a:p>
            <a:pPr marL="0" marR="0" lvl="0" indent="0" algn="l" defTabSz="914400" rtl="0" eaLnBrk="1" fontAlgn="auto" latinLnBrk="0" hangingPunct="1">
              <a:lnSpc>
                <a:spcPct val="100000"/>
              </a:lnSpc>
              <a:spcBef>
                <a:spcPts val="1200"/>
              </a:spcBef>
              <a:spcAft>
                <a:spcPts val="1200"/>
              </a:spcAft>
              <a:buClrTx/>
              <a:buSzTx/>
              <a:buFont typeface="Arial" pitchFamily="34" charset="0"/>
              <a:buNone/>
              <a:tabLst/>
              <a:defRPr/>
            </a:pPr>
            <a:endParaRPr kumimoji="0" lang="en-GB" sz="3200" b="0" i="0" u="none" strike="noStrike" kern="1200" cap="none" spc="0" normalizeH="0" baseline="0" noProof="0" dirty="0">
              <a:ln>
                <a:noFill/>
              </a:ln>
              <a:solidFill>
                <a:srgbClr val="003145"/>
              </a:solidFill>
              <a:effectLst/>
              <a:uLnTx/>
              <a:uFillTx/>
              <a:latin typeface="+mn-lt"/>
              <a:ea typeface="+mn-ea"/>
              <a:cs typeface="Arial" pitchFamily="34" charset="0"/>
            </a:endParaRPr>
          </a:p>
        </p:txBody>
      </p:sp>
    </p:spTree>
    <p:extLst>
      <p:ext uri="{BB962C8B-B14F-4D97-AF65-F5344CB8AC3E}">
        <p14:creationId xmlns:p14="http://schemas.microsoft.com/office/powerpoint/2010/main" val="2302445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CVs clr 3">
    <p:spTree>
      <p:nvGrpSpPr>
        <p:cNvPr id="1" name=""/>
        <p:cNvGrpSpPr/>
        <p:nvPr/>
      </p:nvGrpSpPr>
      <p:grpSpPr>
        <a:xfrm>
          <a:off x="0" y="0"/>
          <a:ext cx="0" cy="0"/>
          <a:chOff x="0" y="0"/>
          <a:chExt cx="0" cy="0"/>
        </a:xfrm>
      </p:grpSpPr>
      <p:sp>
        <p:nvSpPr>
          <p:cNvPr id="26" name="CV 2">
            <a:extLst>
              <a:ext uri="{FF2B5EF4-FFF2-40B4-BE49-F238E27FC236}">
                <a16:creationId xmlns:a16="http://schemas.microsoft.com/office/drawing/2014/main" id="{68549607-FCF5-4825-9DC9-DDEB4E1A6938}"/>
              </a:ext>
            </a:extLst>
          </p:cNvPr>
          <p:cNvSpPr>
            <a:spLocks noGrp="1"/>
          </p:cNvSpPr>
          <p:nvPr>
            <p:ph type="body" sz="quarter" idx="17"/>
          </p:nvPr>
        </p:nvSpPr>
        <p:spPr>
          <a:xfrm>
            <a:off x="6284245" y="3600000"/>
            <a:ext cx="5487987" cy="2570825"/>
          </a:xfrm>
          <a:solidFill>
            <a:schemeClr val="accent3"/>
          </a:solidFill>
        </p:spPr>
        <p:txBody>
          <a:bodyPr lIns="180000" tIns="180000" rIns="180000" bIns="180000"/>
          <a:lstStyle>
            <a:lvl1pPr>
              <a:spcBef>
                <a:spcPts val="600"/>
              </a:spcBef>
              <a:spcAft>
                <a:spcPts val="600"/>
              </a:spcAft>
              <a:defRPr sz="1600" baseline="0">
                <a:solidFill>
                  <a:schemeClr val="bg1"/>
                </a:solidFill>
              </a:defRPr>
            </a:lvl1pPr>
            <a:lvl2pPr>
              <a:spcBef>
                <a:spcPts val="600"/>
              </a:spcBef>
              <a:spcAft>
                <a:spcPts val="600"/>
              </a:spcAft>
              <a:defRPr sz="1600" baseline="0">
                <a:solidFill>
                  <a:schemeClr val="bg1"/>
                </a:solidFill>
              </a:defRPr>
            </a:lvl2pPr>
            <a:lvl3pPr marL="0" indent="0">
              <a:spcBef>
                <a:spcPts val="600"/>
              </a:spcBef>
              <a:spcAft>
                <a:spcPts val="600"/>
              </a:spcAft>
              <a:buClr>
                <a:schemeClr val="bg1"/>
              </a:buClr>
              <a:buFont typeface="Arial" panose="020B0604020202020204" pitchFamily="34" charset="0"/>
              <a:buNone/>
              <a:defRPr sz="1600" b="0" baseline="0">
                <a:solidFill>
                  <a:schemeClr val="bg1"/>
                </a:solidFill>
              </a:defRPr>
            </a:lvl3pPr>
            <a:lvl4pPr marL="720000" indent="-720000">
              <a:spcBef>
                <a:spcPts val="600"/>
              </a:spcBef>
              <a:spcAft>
                <a:spcPts val="600"/>
              </a:spcAft>
              <a:buClr>
                <a:schemeClr val="bg1"/>
              </a:buClr>
              <a:buFont typeface="Arial" panose="020B0604020202020204" pitchFamily="34" charset="0"/>
              <a:buChar char="•"/>
              <a:defRPr sz="1600" baseline="0">
                <a:solidFill>
                  <a:schemeClr val="bg1"/>
                </a:solidFill>
              </a:defRPr>
            </a:lvl4pPr>
            <a:lvl5pPr marL="1440000">
              <a:spcBef>
                <a:spcPts val="600"/>
              </a:spcBef>
              <a:spcAft>
                <a:spcPts val="600"/>
              </a:spcAft>
              <a:buClr>
                <a:schemeClr val="bg1"/>
              </a:buClr>
              <a:defRPr sz="1600" baseline="0">
                <a:solidFill>
                  <a:schemeClr val="bg1"/>
                </a:solidFill>
              </a:defRPr>
            </a:lvl5pPr>
            <a:lvl6pPr>
              <a:spcBef>
                <a:spcPts val="600"/>
              </a:spcBef>
              <a:spcAft>
                <a:spcPts val="600"/>
              </a:spcAft>
              <a:buClr>
                <a:schemeClr val="bg1"/>
              </a:buClr>
              <a:defRPr sz="1600">
                <a:solidFill>
                  <a:schemeClr val="bg1"/>
                </a:solidFill>
              </a:defRPr>
            </a:lvl6pPr>
            <a:lvl7pPr>
              <a:spcBef>
                <a:spcPts val="600"/>
              </a:spcBef>
              <a:spcAft>
                <a:spcPts val="600"/>
              </a:spcAft>
              <a:defRPr sz="1600">
                <a:solidFill>
                  <a:schemeClr val="bg1"/>
                </a:solidFill>
              </a:defRPr>
            </a:lvl7pPr>
            <a:lvl8pPr>
              <a:spcBef>
                <a:spcPts val="600"/>
              </a:spcBef>
              <a:spcAft>
                <a:spcPts val="600"/>
              </a:spcAft>
              <a:defRPr sz="1600">
                <a:solidFill>
                  <a:schemeClr val="bg1"/>
                </a:solidFill>
              </a:defRPr>
            </a:lvl8pPr>
            <a:lvl9pPr>
              <a:spcBef>
                <a:spcPts val="600"/>
              </a:spcBef>
              <a:spcAft>
                <a:spcPts val="600"/>
              </a:spcAft>
              <a:defRPr sz="16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Pic 2">
            <a:extLst>
              <a:ext uri="{FF2B5EF4-FFF2-40B4-BE49-F238E27FC236}">
                <a16:creationId xmlns:a16="http://schemas.microsoft.com/office/drawing/2014/main" id="{2CD67642-08E4-4F71-AFF3-28ECE209BDBA}"/>
              </a:ext>
            </a:extLst>
          </p:cNvPr>
          <p:cNvSpPr>
            <a:spLocks noGrp="1"/>
          </p:cNvSpPr>
          <p:nvPr>
            <p:ph type="pic" sz="quarter" idx="15"/>
            <p:custDataLst>
              <p:tags r:id="rId1"/>
            </p:custDataLst>
          </p:nvPr>
        </p:nvSpPr>
        <p:spPr>
          <a:xfrm>
            <a:off x="6284245" y="1751012"/>
            <a:ext cx="1800000" cy="1800000"/>
          </a:xfrm>
          <a:solidFill>
            <a:schemeClr val="bg1">
              <a:lumMod val="95000"/>
            </a:schemeClr>
          </a:solidFill>
        </p:spPr>
        <p:txBody>
          <a:bodyPr/>
          <a:lstStyle>
            <a:lvl1pPr>
              <a:defRPr sz="1400" b="0"/>
            </a:lvl1pPr>
          </a:lstStyle>
          <a:p>
            <a:r>
              <a:rPr lang="en-US"/>
              <a:t>Click icon to add picture</a:t>
            </a:r>
            <a:endParaRPr lang="en-GB"/>
          </a:p>
        </p:txBody>
      </p:sp>
      <p:sp>
        <p:nvSpPr>
          <p:cNvPr id="23" name="Pic 1">
            <a:extLst>
              <a:ext uri="{FF2B5EF4-FFF2-40B4-BE49-F238E27FC236}">
                <a16:creationId xmlns:a16="http://schemas.microsoft.com/office/drawing/2014/main" id="{28A576B3-AD38-416E-B04E-883DBE03B78E}"/>
              </a:ext>
            </a:extLst>
          </p:cNvPr>
          <p:cNvSpPr>
            <a:spLocks noGrp="1"/>
          </p:cNvSpPr>
          <p:nvPr>
            <p:ph type="pic" sz="quarter" idx="10"/>
            <p:custDataLst>
              <p:tags r:id="rId2"/>
            </p:custDataLst>
          </p:nvPr>
        </p:nvSpPr>
        <p:spPr>
          <a:xfrm>
            <a:off x="439737" y="1751012"/>
            <a:ext cx="1800000" cy="1800000"/>
          </a:xfrm>
          <a:solidFill>
            <a:schemeClr val="bg1">
              <a:lumMod val="95000"/>
            </a:schemeClr>
          </a:solidFill>
        </p:spPr>
        <p:txBody>
          <a:bodyPr vert="horz" lIns="0" tIns="0" rIns="0" bIns="0" rtlCol="0">
            <a:noAutofit/>
          </a:bodyPr>
          <a:lstStyle>
            <a:lvl1pPr>
              <a:defRPr lang="en-GB" sz="1400" b="0" dirty="0"/>
            </a:lvl1pPr>
          </a:lstStyle>
          <a:p>
            <a:pPr lvl="0"/>
            <a:r>
              <a:rPr lang="en-US"/>
              <a:t>Click icon to add picture</a:t>
            </a:r>
            <a:endParaRPr lang="en-GB"/>
          </a:p>
        </p:txBody>
      </p:sp>
      <p:sp>
        <p:nvSpPr>
          <p:cNvPr id="25" name="CV 1">
            <a:extLst>
              <a:ext uri="{FF2B5EF4-FFF2-40B4-BE49-F238E27FC236}">
                <a16:creationId xmlns:a16="http://schemas.microsoft.com/office/drawing/2014/main" id="{D964B057-0107-4A3C-837C-6761098730DB}"/>
              </a:ext>
            </a:extLst>
          </p:cNvPr>
          <p:cNvSpPr>
            <a:spLocks noGrp="1"/>
          </p:cNvSpPr>
          <p:nvPr>
            <p:ph type="body" sz="quarter" idx="11"/>
          </p:nvPr>
        </p:nvSpPr>
        <p:spPr>
          <a:xfrm>
            <a:off x="439737" y="3600000"/>
            <a:ext cx="5487987" cy="2570825"/>
          </a:xfrm>
          <a:solidFill>
            <a:schemeClr val="accent3"/>
          </a:solidFill>
        </p:spPr>
        <p:txBody>
          <a:bodyPr lIns="180000" tIns="180000" rIns="180000" bIns="180000"/>
          <a:lstStyle>
            <a:lvl1pPr>
              <a:spcBef>
                <a:spcPts val="600"/>
              </a:spcBef>
              <a:spcAft>
                <a:spcPts val="600"/>
              </a:spcAft>
              <a:defRPr sz="1600" baseline="0">
                <a:solidFill>
                  <a:schemeClr val="bg1"/>
                </a:solidFill>
              </a:defRPr>
            </a:lvl1pPr>
            <a:lvl2pPr>
              <a:spcBef>
                <a:spcPts val="600"/>
              </a:spcBef>
              <a:spcAft>
                <a:spcPts val="600"/>
              </a:spcAft>
              <a:defRPr sz="1600" baseline="0">
                <a:solidFill>
                  <a:schemeClr val="bg1"/>
                </a:solidFill>
              </a:defRPr>
            </a:lvl2pPr>
            <a:lvl3pPr marL="0" indent="0">
              <a:spcBef>
                <a:spcPts val="600"/>
              </a:spcBef>
              <a:spcAft>
                <a:spcPts val="600"/>
              </a:spcAft>
              <a:buClr>
                <a:schemeClr val="bg1"/>
              </a:buClr>
              <a:buFont typeface="Arial" panose="020B0604020202020204" pitchFamily="34" charset="0"/>
              <a:buNone/>
              <a:defRPr sz="1600" b="0" baseline="0">
                <a:solidFill>
                  <a:schemeClr val="bg1"/>
                </a:solidFill>
              </a:defRPr>
            </a:lvl3pPr>
            <a:lvl4pPr marL="720000" indent="-720000">
              <a:spcBef>
                <a:spcPts val="600"/>
              </a:spcBef>
              <a:spcAft>
                <a:spcPts val="600"/>
              </a:spcAft>
              <a:buClr>
                <a:schemeClr val="bg1"/>
              </a:buClr>
              <a:buFont typeface="Arial" panose="020B0604020202020204" pitchFamily="34" charset="0"/>
              <a:buChar char="•"/>
              <a:defRPr sz="1600" baseline="0">
                <a:solidFill>
                  <a:schemeClr val="bg1"/>
                </a:solidFill>
              </a:defRPr>
            </a:lvl4pPr>
            <a:lvl5pPr marL="1440000">
              <a:spcBef>
                <a:spcPts val="600"/>
              </a:spcBef>
              <a:spcAft>
                <a:spcPts val="600"/>
              </a:spcAft>
              <a:buClr>
                <a:schemeClr val="bg1"/>
              </a:buClr>
              <a:defRPr sz="1600" baseline="0">
                <a:solidFill>
                  <a:schemeClr val="bg1"/>
                </a:solidFill>
              </a:defRPr>
            </a:lvl5pPr>
            <a:lvl6pPr>
              <a:spcBef>
                <a:spcPts val="600"/>
              </a:spcBef>
              <a:spcAft>
                <a:spcPts val="600"/>
              </a:spcAft>
              <a:buClr>
                <a:schemeClr val="bg1"/>
              </a:buClr>
              <a:defRPr sz="1600">
                <a:solidFill>
                  <a:schemeClr val="bg1"/>
                </a:solidFill>
              </a:defRPr>
            </a:lvl6pPr>
            <a:lvl7pPr>
              <a:spcBef>
                <a:spcPts val="600"/>
              </a:spcBef>
              <a:spcAft>
                <a:spcPts val="600"/>
              </a:spcAft>
              <a:defRPr sz="1600">
                <a:solidFill>
                  <a:schemeClr val="bg1"/>
                </a:solidFill>
              </a:defRPr>
            </a:lvl7pPr>
            <a:lvl8pPr>
              <a:spcBef>
                <a:spcPts val="600"/>
              </a:spcBef>
              <a:spcAft>
                <a:spcPts val="600"/>
              </a:spcAft>
              <a:defRPr sz="1600">
                <a:solidFill>
                  <a:schemeClr val="bg1"/>
                </a:solidFill>
              </a:defRPr>
            </a:lvl8pPr>
            <a:lvl9pPr>
              <a:spcBef>
                <a:spcPts val="600"/>
              </a:spcBef>
              <a:spcAft>
                <a:spcPts val="600"/>
              </a:spcAft>
              <a:defRPr sz="16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a:extLst>
              <a:ext uri="{FF2B5EF4-FFF2-40B4-BE49-F238E27FC236}">
                <a16:creationId xmlns:a16="http://schemas.microsoft.com/office/drawing/2014/main" id="{514DBE34-00F3-4FBE-A1E4-9160ED5DF907}"/>
              </a:ext>
            </a:extLst>
          </p:cNvPr>
          <p:cNvSpPr>
            <a:spLocks noGrp="1"/>
          </p:cNvSpPr>
          <p:nvPr>
            <p:ph type="title"/>
          </p:nvPr>
        </p:nvSpPr>
        <p:spPr/>
        <p:txBody>
          <a:bodyPr/>
          <a:lstStyle/>
          <a:p>
            <a:r>
              <a:rPr lang="en-US"/>
              <a:t>Click to edit Master title style</a:t>
            </a:r>
            <a:endParaRPr lang="en-GB"/>
          </a:p>
        </p:txBody>
      </p:sp>
      <p:sp>
        <p:nvSpPr>
          <p:cNvPr id="10" name="Content Placeholder 3"/>
          <p:cNvSpPr>
            <a:spLocks noGrp="1"/>
          </p:cNvSpPr>
          <p:nvPr>
            <p:ph sz="quarter" idx="18" hasCustomPrompt="1"/>
            <p:custDataLst>
              <p:tags r:id="rId3"/>
            </p:custDataLst>
          </p:nvPr>
        </p:nvSpPr>
        <p:spPr>
          <a:xfrm>
            <a:off x="2336231" y="2384884"/>
            <a:ext cx="3687761" cy="1143113"/>
          </a:xfrm>
        </p:spPr>
        <p:txBody>
          <a:bodyPr/>
          <a:lstStyle>
            <a:lvl1pPr marL="0" marR="0" indent="0" algn="l" defTabSz="914400" rtl="0" eaLnBrk="1" fontAlgn="auto" latinLnBrk="0" hangingPunct="1">
              <a:lnSpc>
                <a:spcPct val="100000"/>
              </a:lnSpc>
              <a:spcBef>
                <a:spcPts val="1200"/>
              </a:spcBef>
              <a:spcAft>
                <a:spcPts val="1200"/>
              </a:spcAft>
              <a:buClrTx/>
              <a:buSzTx/>
              <a:buFont typeface="Arial" pitchFamily="34" charset="0"/>
              <a:buNone/>
              <a:tab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6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a:p>
            <a:pPr marL="0" marR="0" lvl="0" indent="0" algn="l" defTabSz="914400" rtl="0" eaLnBrk="1" fontAlgn="auto" latinLnBrk="0" hangingPunct="1">
              <a:lnSpc>
                <a:spcPct val="100000"/>
              </a:lnSpc>
              <a:spcBef>
                <a:spcPts val="1200"/>
              </a:spcBef>
              <a:spcAft>
                <a:spcPts val="1200"/>
              </a:spcAft>
              <a:buClrTx/>
              <a:buSzTx/>
              <a:buFont typeface="Arial" pitchFamily="34" charset="0"/>
              <a:buNone/>
              <a:tabLst/>
              <a:defRPr/>
            </a:pPr>
            <a:endParaRPr kumimoji="0" lang="en-GB" sz="3200" b="0" i="0" u="none" strike="noStrike" kern="1200" cap="none" spc="0" normalizeH="0" baseline="0" noProof="0" dirty="0">
              <a:ln>
                <a:noFill/>
              </a:ln>
              <a:solidFill>
                <a:srgbClr val="003145"/>
              </a:solidFill>
              <a:effectLst/>
              <a:uLnTx/>
              <a:uFillTx/>
              <a:latin typeface="+mn-lt"/>
              <a:ea typeface="+mn-ea"/>
              <a:cs typeface="Arial" pitchFamily="34" charset="0"/>
            </a:endParaRPr>
          </a:p>
        </p:txBody>
      </p:sp>
      <p:sp>
        <p:nvSpPr>
          <p:cNvPr id="11" name="Content Placeholder 3"/>
          <p:cNvSpPr>
            <a:spLocks noGrp="1"/>
          </p:cNvSpPr>
          <p:nvPr>
            <p:ph sz="quarter" idx="19" hasCustomPrompt="1"/>
            <p:custDataLst>
              <p:tags r:id="rId4"/>
            </p:custDataLst>
          </p:nvPr>
        </p:nvSpPr>
        <p:spPr>
          <a:xfrm>
            <a:off x="8204883" y="2384884"/>
            <a:ext cx="3687761" cy="1143113"/>
          </a:xfrm>
        </p:spPr>
        <p:txBody>
          <a:bodyPr/>
          <a:lstStyle>
            <a:lvl1pPr marL="0" marR="0" indent="0" algn="l" defTabSz="914400" rtl="0" eaLnBrk="1" fontAlgn="auto" latinLnBrk="0" hangingPunct="1">
              <a:lnSpc>
                <a:spcPct val="100000"/>
              </a:lnSpc>
              <a:spcBef>
                <a:spcPts val="1200"/>
              </a:spcBef>
              <a:spcAft>
                <a:spcPts val="1200"/>
              </a:spcAft>
              <a:buClrTx/>
              <a:buSzTx/>
              <a:buFont typeface="Arial" pitchFamily="34" charset="0"/>
              <a:buNone/>
              <a:tab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6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2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a:p>
            <a:pPr marL="0" marR="0" lvl="0" indent="0" algn="l" defTabSz="914400" rtl="0" eaLnBrk="1" fontAlgn="auto" latinLnBrk="0" hangingPunct="1">
              <a:lnSpc>
                <a:spcPct val="100000"/>
              </a:lnSpc>
              <a:spcBef>
                <a:spcPts val="1200"/>
              </a:spcBef>
              <a:spcAft>
                <a:spcPts val="1200"/>
              </a:spcAft>
              <a:buClrTx/>
              <a:buSzTx/>
              <a:buFont typeface="Arial" pitchFamily="34" charset="0"/>
              <a:buNone/>
              <a:tabLst/>
              <a:defRPr/>
            </a:pPr>
            <a:endParaRPr kumimoji="0" lang="en-GB" sz="3200" b="0" i="0" u="none" strike="noStrike" kern="1200" cap="none" spc="0" normalizeH="0" baseline="0" noProof="0" dirty="0">
              <a:ln>
                <a:noFill/>
              </a:ln>
              <a:solidFill>
                <a:srgbClr val="003145"/>
              </a:solidFill>
              <a:effectLst/>
              <a:uLnTx/>
              <a:uFillTx/>
              <a:latin typeface="+mn-lt"/>
              <a:ea typeface="+mn-ea"/>
              <a:cs typeface="Arial" pitchFamily="34" charset="0"/>
            </a:endParaRPr>
          </a:p>
        </p:txBody>
      </p:sp>
    </p:spTree>
    <p:extLst>
      <p:ext uri="{BB962C8B-B14F-4D97-AF65-F5344CB8AC3E}">
        <p14:creationId xmlns:p14="http://schemas.microsoft.com/office/powerpoint/2010/main" val="272707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 CVs">
    <p:spTree>
      <p:nvGrpSpPr>
        <p:cNvPr id="1" name=""/>
        <p:cNvGrpSpPr/>
        <p:nvPr/>
      </p:nvGrpSpPr>
      <p:grpSpPr>
        <a:xfrm>
          <a:off x="0" y="0"/>
          <a:ext cx="0" cy="0"/>
          <a:chOff x="0" y="0"/>
          <a:chExt cx="0" cy="0"/>
        </a:xfrm>
      </p:grpSpPr>
      <p:sp>
        <p:nvSpPr>
          <p:cNvPr id="29" name="CV 6">
            <a:extLst>
              <a:ext uri="{FF2B5EF4-FFF2-40B4-BE49-F238E27FC236}">
                <a16:creationId xmlns:a16="http://schemas.microsoft.com/office/drawing/2014/main" id="{20C2A346-84A7-4D8C-8D8B-2936475B07CB}"/>
              </a:ext>
            </a:extLst>
          </p:cNvPr>
          <p:cNvSpPr>
            <a:spLocks noGrp="1"/>
          </p:cNvSpPr>
          <p:nvPr>
            <p:ph type="body" sz="quarter" idx="34"/>
          </p:nvPr>
        </p:nvSpPr>
        <p:spPr>
          <a:xfrm>
            <a:off x="8193600" y="5050800"/>
            <a:ext cx="3563937" cy="817563"/>
          </a:xfrm>
        </p:spPr>
        <p:txBody>
          <a:bodyPr tIns="72000"/>
          <a:lstStyle>
            <a:lvl1pPr marL="0" marR="0" indent="0" algn="l" defTabSz="914400" rtl="0" eaLnBrk="1" fontAlgn="auto" latinLnBrk="0" hangingPunct="1">
              <a:lnSpc>
                <a:spcPct val="100000"/>
              </a:lnSpc>
              <a:spcBef>
                <a:spcPts val="1200"/>
              </a:spcBef>
              <a:spcAft>
                <a:spcPts val="1200"/>
              </a:spcAft>
              <a:buClrTx/>
              <a:buSzTx/>
              <a:buFont typeface="Arial" panose="020B0604020202020204" pitchFamily="34" charset="0"/>
              <a:buNone/>
              <a:tabLst/>
              <a:defRPr sz="1600"/>
            </a:lvl1pPr>
            <a:lvl2pPr marL="360000" indent="-360000">
              <a:buClr>
                <a:schemeClr val="tx1"/>
              </a:buClr>
              <a:buFont typeface="Arial" panose="020B0604020202020204" pitchFamily="34" charset="0"/>
              <a:buChar char="•"/>
              <a:defRPr sz="1600" b="0"/>
            </a:lvl2pPr>
          </a:lstStyle>
          <a:p>
            <a:pPr marL="285750" marR="0" lvl="0" indent="-285750" algn="l" defTabSz="914400" rtl="0" eaLnBrk="1" fontAlgn="auto" latinLnBrk="0" hangingPunct="1">
              <a:lnSpc>
                <a:spcPct val="100000"/>
              </a:lnSpc>
              <a:spcBef>
                <a:spcPts val="1200"/>
              </a:spcBef>
              <a:spcAft>
                <a:spcPts val="1200"/>
              </a:spcAft>
              <a:buClrTx/>
              <a:buSzTx/>
              <a:tabLst/>
              <a:defRPr/>
            </a:pPr>
            <a:r>
              <a:rPr lang="en-US"/>
              <a:t>Click to edit Master text styles</a:t>
            </a:r>
          </a:p>
          <a:p>
            <a:pPr marL="285750" marR="0" lvl="1" indent="-285750" algn="l" defTabSz="914400" rtl="0" eaLnBrk="1" fontAlgn="auto" latinLnBrk="0" hangingPunct="1">
              <a:lnSpc>
                <a:spcPct val="100000"/>
              </a:lnSpc>
              <a:spcBef>
                <a:spcPts val="1200"/>
              </a:spcBef>
              <a:spcAft>
                <a:spcPts val="1200"/>
              </a:spcAft>
              <a:buClrTx/>
              <a:buSzTx/>
              <a:tabLst/>
              <a:defRPr/>
            </a:pPr>
            <a:r>
              <a:rPr lang="en-US"/>
              <a:t>Second level</a:t>
            </a:r>
          </a:p>
          <a:p>
            <a:pPr marL="285750" marR="0" lvl="2" indent="-285750" algn="l" defTabSz="914400" rtl="0" eaLnBrk="1" fontAlgn="auto" latinLnBrk="0" hangingPunct="1">
              <a:lnSpc>
                <a:spcPct val="100000"/>
              </a:lnSpc>
              <a:spcBef>
                <a:spcPts val="1200"/>
              </a:spcBef>
              <a:spcAft>
                <a:spcPts val="1200"/>
              </a:spcAft>
              <a:buClrTx/>
              <a:buSzTx/>
              <a:tabLst/>
              <a:defRPr/>
            </a:pPr>
            <a:r>
              <a:rPr lang="en-US"/>
              <a:t>Third level</a:t>
            </a:r>
          </a:p>
        </p:txBody>
      </p:sp>
      <p:sp>
        <p:nvSpPr>
          <p:cNvPr id="41" name="Contact 6">
            <a:extLst>
              <a:ext uri="{FF2B5EF4-FFF2-40B4-BE49-F238E27FC236}">
                <a16:creationId xmlns:a16="http://schemas.microsoft.com/office/drawing/2014/main" id="{05FBD610-1636-41AD-81CF-1A20A8803765}"/>
              </a:ext>
            </a:extLst>
          </p:cNvPr>
          <p:cNvSpPr>
            <a:spLocks noGrp="1"/>
          </p:cNvSpPr>
          <p:nvPr>
            <p:ph type="body" sz="quarter" idx="29" hasCustomPrompt="1"/>
            <p:custDataLst>
              <p:tags r:id="rId1"/>
            </p:custDataLst>
          </p:nvPr>
        </p:nvSpPr>
        <p:spPr>
          <a:xfrm>
            <a:off x="9294215" y="3934800"/>
            <a:ext cx="2462077" cy="1101600"/>
          </a:xfrm>
        </p:spPr>
        <p:txBody>
          <a:bodyPr lIns="144000" anchor="b" anchorCtr="0"/>
          <a:lstStyle>
            <a:lvl1pPr marL="0" marR="0" indent="0" algn="l" defTabSz="914400" rtl="0" eaLnBrk="1" fontAlgn="auto" latinLnBrk="0" hangingPunct="1">
              <a:lnSpc>
                <a:spcPct val="100000"/>
              </a:lnSpc>
              <a:spcBef>
                <a:spcPts val="0"/>
              </a:spcBef>
              <a:spcAft>
                <a:spcPts val="0"/>
              </a:spcAft>
              <a:buClr>
                <a:srgbClr val="000000"/>
              </a:buClr>
              <a:buSzPct val="100000"/>
              <a:buFontTx/>
              <a:buNone/>
              <a:tabLst/>
              <a:defRPr sz="1600" b="1"/>
            </a:lvl1pPr>
            <a:lvl2pPr>
              <a:spcAft>
                <a:spcPts val="600"/>
              </a:spcAft>
              <a:defRPr lang="en-US" sz="1200" b="0" kern="1200" smtClean="0">
                <a:solidFill>
                  <a:schemeClr val="tx1"/>
                </a:solidFill>
                <a:latin typeface="+mn-lt"/>
                <a:ea typeface="+mn-ea"/>
                <a:cs typeface="Arial" pitchFamily="34" charset="0"/>
              </a:defRPr>
            </a:lvl2pPr>
            <a:lvl3pPr marL="177800" indent="-177800">
              <a:spcBef>
                <a:spcPts val="0"/>
              </a:spcBef>
              <a:spcAft>
                <a:spcPts val="0"/>
              </a:spcAft>
              <a:buFontTx/>
              <a:buNone/>
              <a:defRPr lang="en-GB" sz="1000" b="0" kern="1200" dirty="0" smtClean="0">
                <a:solidFill>
                  <a:schemeClr val="tx1"/>
                </a:solidFill>
                <a:latin typeface="+mn-lt"/>
                <a:ea typeface="+mn-ea"/>
                <a:cs typeface="Arial" pitchFamily="34" charset="0"/>
              </a:defRPr>
            </a:lvl3pPr>
            <a:lvl4pPr marL="0" indent="0">
              <a:buFontTx/>
              <a:buNone/>
              <a:defRPr lang="en-US" sz="1000" kern="1200" baseline="0" dirty="0">
                <a:solidFill>
                  <a:srgbClr val="FB5A17"/>
                </a:solidFill>
                <a:latin typeface="+mn-lt"/>
                <a:ea typeface="+mn-ea"/>
                <a:cs typeface="Arial" pitchFamily="34" charset="0"/>
              </a:defRPr>
            </a:lvl4pPr>
            <a:lvl5pPr marL="0" indent="0">
              <a:buFontTx/>
              <a:buNone/>
              <a:defRPr sz="1200"/>
            </a:lvl5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p:txBody>
      </p:sp>
      <p:sp>
        <p:nvSpPr>
          <p:cNvPr id="25" name="Pic 6">
            <a:extLst>
              <a:ext uri="{FF2B5EF4-FFF2-40B4-BE49-F238E27FC236}">
                <a16:creationId xmlns:a16="http://schemas.microsoft.com/office/drawing/2014/main" id="{8021D209-DA9F-41E3-913F-8CC6DACDD298}"/>
              </a:ext>
            </a:extLst>
          </p:cNvPr>
          <p:cNvSpPr>
            <a:spLocks noGrp="1"/>
          </p:cNvSpPr>
          <p:nvPr>
            <p:ph type="pic" sz="quarter" idx="26"/>
            <p:custDataLst>
              <p:tags r:id="rId2"/>
            </p:custDataLst>
          </p:nvPr>
        </p:nvSpPr>
        <p:spPr>
          <a:xfrm>
            <a:off x="8192292" y="3933055"/>
            <a:ext cx="1101923" cy="1101923"/>
          </a:xfrm>
          <a:solidFill>
            <a:schemeClr val="bg1">
              <a:lumMod val="95000"/>
            </a:schemeClr>
          </a:solidFill>
        </p:spPr>
        <p:txBody>
          <a:bodyPr vert="horz" lIns="0" tIns="0" rIns="0" bIns="0" rtlCol="0">
            <a:noAutofit/>
          </a:bodyPr>
          <a:lstStyle>
            <a:lvl1pPr>
              <a:defRPr lang="en-GB" sz="1400" b="0"/>
            </a:lvl1pPr>
          </a:lstStyle>
          <a:p>
            <a:pPr lvl="0"/>
            <a:r>
              <a:rPr lang="en-US"/>
              <a:t>Click icon to add picture</a:t>
            </a:r>
            <a:endParaRPr lang="en-GB"/>
          </a:p>
        </p:txBody>
      </p:sp>
      <p:sp>
        <p:nvSpPr>
          <p:cNvPr id="42" name="CV 5">
            <a:extLst>
              <a:ext uri="{FF2B5EF4-FFF2-40B4-BE49-F238E27FC236}">
                <a16:creationId xmlns:a16="http://schemas.microsoft.com/office/drawing/2014/main" id="{5BB4A951-274D-4EF3-92F8-C22D6B158062}"/>
              </a:ext>
            </a:extLst>
          </p:cNvPr>
          <p:cNvSpPr>
            <a:spLocks noGrp="1"/>
          </p:cNvSpPr>
          <p:nvPr>
            <p:ph type="body" sz="quarter" idx="35"/>
          </p:nvPr>
        </p:nvSpPr>
        <p:spPr>
          <a:xfrm>
            <a:off x="4316400" y="5050800"/>
            <a:ext cx="3563937" cy="817563"/>
          </a:xfrm>
        </p:spPr>
        <p:txBody>
          <a:bodyPr tIns="72000"/>
          <a:lstStyle>
            <a:lvl1pPr>
              <a:defRPr sz="1600"/>
            </a:lvl1pPr>
            <a:lvl2pPr marL="360000" indent="-360000">
              <a:buClr>
                <a:schemeClr val="tx1"/>
              </a:buClr>
              <a:buFont typeface="Arial" panose="020B0604020202020204" pitchFamily="34" charset="0"/>
              <a:buChar char="•"/>
              <a:defRPr sz="1600" b="0" baseline="0"/>
            </a:lvl2pPr>
          </a:lstStyle>
          <a:p>
            <a:pPr lvl="0"/>
            <a:r>
              <a:rPr lang="en-US"/>
              <a:t>Click to edit Master text styles</a:t>
            </a:r>
          </a:p>
          <a:p>
            <a:pPr lvl="1"/>
            <a:r>
              <a:rPr lang="en-US"/>
              <a:t>Second level</a:t>
            </a:r>
          </a:p>
        </p:txBody>
      </p:sp>
      <p:sp>
        <p:nvSpPr>
          <p:cNvPr id="40" name="Contact 5">
            <a:extLst>
              <a:ext uri="{FF2B5EF4-FFF2-40B4-BE49-F238E27FC236}">
                <a16:creationId xmlns:a16="http://schemas.microsoft.com/office/drawing/2014/main" id="{775539AA-CC70-4D7E-B171-BDD12E06879A}"/>
              </a:ext>
            </a:extLst>
          </p:cNvPr>
          <p:cNvSpPr>
            <a:spLocks noGrp="1"/>
          </p:cNvSpPr>
          <p:nvPr>
            <p:ph type="body" sz="quarter" idx="28" hasCustomPrompt="1"/>
            <p:custDataLst>
              <p:tags r:id="rId3"/>
            </p:custDataLst>
          </p:nvPr>
        </p:nvSpPr>
        <p:spPr>
          <a:xfrm>
            <a:off x="5417938" y="3934800"/>
            <a:ext cx="2462077" cy="1101600"/>
          </a:xfrm>
        </p:spPr>
        <p:txBody>
          <a:bodyPr lIns="144000" anchor="b" anchorCtr="0"/>
          <a:lstStyle>
            <a:lvl1pPr marL="0" marR="0" indent="0" algn="l" defTabSz="914400" rtl="0" eaLnBrk="1" fontAlgn="auto" latinLnBrk="0" hangingPunct="1">
              <a:lnSpc>
                <a:spcPct val="100000"/>
              </a:lnSpc>
              <a:spcBef>
                <a:spcPts val="0"/>
              </a:spcBef>
              <a:spcAft>
                <a:spcPts val="0"/>
              </a:spcAft>
              <a:buClr>
                <a:srgbClr val="000000"/>
              </a:buClr>
              <a:buSzPct val="100000"/>
              <a:buFontTx/>
              <a:buNone/>
              <a:tabLst/>
              <a:defRPr sz="1600" b="1"/>
            </a:lvl1pPr>
            <a:lvl2pPr>
              <a:spcAft>
                <a:spcPts val="600"/>
              </a:spcAft>
              <a:defRPr lang="en-US" sz="1200" b="0" kern="1200" smtClean="0">
                <a:solidFill>
                  <a:schemeClr val="tx1"/>
                </a:solidFill>
                <a:latin typeface="+mn-lt"/>
                <a:ea typeface="+mn-ea"/>
                <a:cs typeface="Arial" pitchFamily="34" charset="0"/>
              </a:defRPr>
            </a:lvl2pPr>
            <a:lvl3pPr marL="177800" indent="-177800">
              <a:spcBef>
                <a:spcPts val="0"/>
              </a:spcBef>
              <a:spcAft>
                <a:spcPts val="0"/>
              </a:spcAft>
              <a:buFontTx/>
              <a:buNone/>
              <a:defRPr lang="en-GB" sz="1000" b="0" kern="1200" dirty="0" smtClean="0">
                <a:solidFill>
                  <a:schemeClr val="tx1"/>
                </a:solidFill>
                <a:latin typeface="+mn-lt"/>
                <a:ea typeface="+mn-ea"/>
                <a:cs typeface="Arial" pitchFamily="34" charset="0"/>
              </a:defRPr>
            </a:lvl3pPr>
            <a:lvl4pPr marL="0" indent="0">
              <a:buFontTx/>
              <a:buNone/>
              <a:defRPr lang="en-US" sz="1000" kern="1200" baseline="0" dirty="0">
                <a:solidFill>
                  <a:srgbClr val="FB5A17"/>
                </a:solidFill>
                <a:latin typeface="+mn-lt"/>
                <a:ea typeface="+mn-ea"/>
                <a:cs typeface="Arial" pitchFamily="34" charset="0"/>
              </a:defRPr>
            </a:lvl4pPr>
            <a:lvl5pPr marL="0" indent="0">
              <a:buFontTx/>
              <a:buNone/>
              <a:defRPr sz="1200"/>
            </a:lvl5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p:txBody>
      </p:sp>
      <p:sp>
        <p:nvSpPr>
          <p:cNvPr id="23" name="Pic 5">
            <a:extLst>
              <a:ext uri="{FF2B5EF4-FFF2-40B4-BE49-F238E27FC236}">
                <a16:creationId xmlns:a16="http://schemas.microsoft.com/office/drawing/2014/main" id="{F3ECA1DD-A566-4BE6-A275-4E333D476A9F}"/>
              </a:ext>
            </a:extLst>
          </p:cNvPr>
          <p:cNvSpPr>
            <a:spLocks noGrp="1"/>
          </p:cNvSpPr>
          <p:nvPr>
            <p:ph type="pic" sz="quarter" idx="24"/>
            <p:custDataLst>
              <p:tags r:id="rId4"/>
            </p:custDataLst>
          </p:nvPr>
        </p:nvSpPr>
        <p:spPr>
          <a:xfrm>
            <a:off x="4316015" y="3933055"/>
            <a:ext cx="1101923" cy="1101923"/>
          </a:xfrm>
          <a:solidFill>
            <a:schemeClr val="bg1">
              <a:lumMod val="95000"/>
            </a:schemeClr>
          </a:solidFill>
        </p:spPr>
        <p:txBody>
          <a:bodyPr vert="horz" lIns="0" tIns="0" rIns="0" bIns="0" rtlCol="0">
            <a:noAutofit/>
          </a:bodyPr>
          <a:lstStyle>
            <a:lvl1pPr>
              <a:defRPr lang="en-GB" sz="1400" b="0"/>
            </a:lvl1pPr>
          </a:lstStyle>
          <a:p>
            <a:pPr lvl="0"/>
            <a:r>
              <a:rPr lang="en-US"/>
              <a:t>Click icon to add picture</a:t>
            </a:r>
            <a:endParaRPr lang="en-GB"/>
          </a:p>
        </p:txBody>
      </p:sp>
      <p:sp>
        <p:nvSpPr>
          <p:cNvPr id="28" name="CV 4">
            <a:extLst>
              <a:ext uri="{FF2B5EF4-FFF2-40B4-BE49-F238E27FC236}">
                <a16:creationId xmlns:a16="http://schemas.microsoft.com/office/drawing/2014/main" id="{F3F4EF21-D5E3-4C40-8F05-D4C390E78FBC}"/>
              </a:ext>
            </a:extLst>
          </p:cNvPr>
          <p:cNvSpPr>
            <a:spLocks noGrp="1"/>
          </p:cNvSpPr>
          <p:nvPr>
            <p:ph type="body" sz="quarter" idx="33"/>
          </p:nvPr>
        </p:nvSpPr>
        <p:spPr>
          <a:xfrm>
            <a:off x="439738" y="5050800"/>
            <a:ext cx="3563937" cy="817563"/>
          </a:xfrm>
        </p:spPr>
        <p:txBody>
          <a:bodyPr tIns="72000"/>
          <a:lstStyle>
            <a:lvl1pPr>
              <a:defRPr sz="1600"/>
            </a:lvl1pPr>
            <a:lvl2pPr marL="360000" indent="-360000">
              <a:buClr>
                <a:schemeClr val="tx1"/>
              </a:buClr>
              <a:buFont typeface="Arial" panose="020B0604020202020204" pitchFamily="34" charset="0"/>
              <a:buChar char="•"/>
              <a:defRPr sz="1600" b="0" baseline="0"/>
            </a:lvl2pPr>
          </a:lstStyle>
          <a:p>
            <a:pPr lvl="0"/>
            <a:r>
              <a:rPr lang="en-US"/>
              <a:t>Click to edit Master text styles</a:t>
            </a:r>
          </a:p>
          <a:p>
            <a:pPr lvl="1"/>
            <a:r>
              <a:rPr lang="en-US"/>
              <a:t>Second level</a:t>
            </a:r>
          </a:p>
        </p:txBody>
      </p:sp>
      <p:sp>
        <p:nvSpPr>
          <p:cNvPr id="39" name="Contact 4">
            <a:extLst>
              <a:ext uri="{FF2B5EF4-FFF2-40B4-BE49-F238E27FC236}">
                <a16:creationId xmlns:a16="http://schemas.microsoft.com/office/drawing/2014/main" id="{D34B3715-FD00-4A82-AFE7-5FEA372D6029}"/>
              </a:ext>
            </a:extLst>
          </p:cNvPr>
          <p:cNvSpPr>
            <a:spLocks noGrp="1"/>
          </p:cNvSpPr>
          <p:nvPr>
            <p:ph type="body" sz="quarter" idx="27" hasCustomPrompt="1"/>
            <p:custDataLst>
              <p:tags r:id="rId5"/>
            </p:custDataLst>
          </p:nvPr>
        </p:nvSpPr>
        <p:spPr>
          <a:xfrm>
            <a:off x="1541661" y="3934800"/>
            <a:ext cx="2462077" cy="1101600"/>
          </a:xfrm>
        </p:spPr>
        <p:txBody>
          <a:bodyPr lIns="144000" anchor="b" anchorCtr="0"/>
          <a:lstStyle>
            <a:lvl1pPr marL="0" marR="0" indent="0" algn="l" defTabSz="914400" rtl="0" eaLnBrk="1" fontAlgn="auto" latinLnBrk="0" hangingPunct="1">
              <a:lnSpc>
                <a:spcPct val="100000"/>
              </a:lnSpc>
              <a:spcBef>
                <a:spcPts val="0"/>
              </a:spcBef>
              <a:spcAft>
                <a:spcPts val="0"/>
              </a:spcAft>
              <a:buClr>
                <a:srgbClr val="000000"/>
              </a:buClr>
              <a:buSzPct val="100000"/>
              <a:buFontTx/>
              <a:buNone/>
              <a:tabLst/>
              <a:defRPr sz="1600" b="1"/>
            </a:lvl1pPr>
            <a:lvl2pPr>
              <a:spcAft>
                <a:spcPts val="600"/>
              </a:spcAft>
              <a:defRPr lang="en-US" sz="1200" b="0" kern="1200" smtClean="0">
                <a:solidFill>
                  <a:schemeClr val="tx1"/>
                </a:solidFill>
                <a:latin typeface="+mn-lt"/>
                <a:ea typeface="+mn-ea"/>
                <a:cs typeface="Arial" pitchFamily="34" charset="0"/>
              </a:defRPr>
            </a:lvl2pPr>
            <a:lvl3pPr marL="177800" indent="-177800">
              <a:spcBef>
                <a:spcPts val="0"/>
              </a:spcBef>
              <a:spcAft>
                <a:spcPts val="0"/>
              </a:spcAft>
              <a:buFontTx/>
              <a:buNone/>
              <a:defRPr lang="en-GB" sz="1000" b="0" kern="1200" dirty="0" smtClean="0">
                <a:solidFill>
                  <a:schemeClr val="tx1"/>
                </a:solidFill>
                <a:latin typeface="+mn-lt"/>
                <a:ea typeface="+mn-ea"/>
                <a:cs typeface="Arial" pitchFamily="34" charset="0"/>
              </a:defRPr>
            </a:lvl3pPr>
            <a:lvl4pPr marL="0" indent="0">
              <a:buFontTx/>
              <a:buNone/>
              <a:defRPr lang="en-US" sz="1000" kern="1200" baseline="0" dirty="0" smtClean="0">
                <a:solidFill>
                  <a:srgbClr val="FB5A17"/>
                </a:solidFill>
                <a:latin typeface="+mn-lt"/>
                <a:ea typeface="+mn-ea"/>
                <a:cs typeface="Arial" pitchFamily="34" charset="0"/>
              </a:defRPr>
            </a:lvl4pPr>
            <a:lvl5pPr marL="0" indent="0">
              <a:buFontTx/>
              <a:buNone/>
              <a:defRPr sz="1200"/>
            </a:lvl5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p:txBody>
      </p:sp>
      <p:sp>
        <p:nvSpPr>
          <p:cNvPr id="18" name="Pic 4">
            <a:extLst>
              <a:ext uri="{FF2B5EF4-FFF2-40B4-BE49-F238E27FC236}">
                <a16:creationId xmlns:a16="http://schemas.microsoft.com/office/drawing/2014/main" id="{F32CD7F8-5C42-436E-A74B-85900D401395}"/>
              </a:ext>
            </a:extLst>
          </p:cNvPr>
          <p:cNvSpPr>
            <a:spLocks noGrp="1"/>
          </p:cNvSpPr>
          <p:nvPr>
            <p:ph type="pic" sz="quarter" idx="19"/>
            <p:custDataLst>
              <p:tags r:id="rId6"/>
            </p:custDataLst>
          </p:nvPr>
        </p:nvSpPr>
        <p:spPr>
          <a:xfrm>
            <a:off x="439738" y="3933055"/>
            <a:ext cx="1101923" cy="1101923"/>
          </a:xfrm>
          <a:solidFill>
            <a:schemeClr val="bg1">
              <a:lumMod val="95000"/>
            </a:schemeClr>
          </a:solidFill>
        </p:spPr>
        <p:txBody>
          <a:bodyPr vert="horz" lIns="0" tIns="0" rIns="0" bIns="0" rtlCol="0">
            <a:noAutofit/>
          </a:bodyPr>
          <a:lstStyle>
            <a:lvl1pPr>
              <a:defRPr lang="en-GB" sz="1400" b="0"/>
            </a:lvl1pPr>
          </a:lstStyle>
          <a:p>
            <a:pPr lvl="0"/>
            <a:r>
              <a:rPr lang="en-US"/>
              <a:t>Click icon to add picture</a:t>
            </a:r>
            <a:endParaRPr lang="en-GB"/>
          </a:p>
        </p:txBody>
      </p:sp>
      <p:sp>
        <p:nvSpPr>
          <p:cNvPr id="27" name="CV 3">
            <a:extLst>
              <a:ext uri="{FF2B5EF4-FFF2-40B4-BE49-F238E27FC236}">
                <a16:creationId xmlns:a16="http://schemas.microsoft.com/office/drawing/2014/main" id="{F6FC9297-87ED-4D39-A666-07A1D8BF73ED}"/>
              </a:ext>
            </a:extLst>
          </p:cNvPr>
          <p:cNvSpPr>
            <a:spLocks noGrp="1"/>
          </p:cNvSpPr>
          <p:nvPr>
            <p:ph type="body" sz="quarter" idx="32"/>
          </p:nvPr>
        </p:nvSpPr>
        <p:spPr>
          <a:xfrm>
            <a:off x="8193600" y="2880000"/>
            <a:ext cx="3563937" cy="817563"/>
          </a:xfrm>
        </p:spPr>
        <p:txBody>
          <a:bodyPr tIns="72000"/>
          <a:lstStyle>
            <a:lvl1pPr>
              <a:defRPr sz="1600" b="0"/>
            </a:lvl1pPr>
            <a:lvl2pPr marL="360000" indent="-360000">
              <a:buClr>
                <a:schemeClr val="tx1"/>
              </a:buClr>
              <a:buFont typeface="Arial" panose="020B0604020202020204" pitchFamily="34" charset="0"/>
              <a:buChar char="•"/>
              <a:defRPr sz="1600" b="0"/>
            </a:lvl2pPr>
          </a:lstStyle>
          <a:p>
            <a:pPr lvl="0"/>
            <a:r>
              <a:rPr lang="en-US"/>
              <a:t>Click to edit Master text styles</a:t>
            </a:r>
          </a:p>
          <a:p>
            <a:pPr lvl="1"/>
            <a:r>
              <a:rPr lang="en-US"/>
              <a:t>Second level</a:t>
            </a:r>
          </a:p>
        </p:txBody>
      </p:sp>
      <p:sp>
        <p:nvSpPr>
          <p:cNvPr id="38" name="Contact 3">
            <a:extLst>
              <a:ext uri="{FF2B5EF4-FFF2-40B4-BE49-F238E27FC236}">
                <a16:creationId xmlns:a16="http://schemas.microsoft.com/office/drawing/2014/main" id="{87B0985D-643C-4881-AABD-568312FD984C}"/>
              </a:ext>
            </a:extLst>
          </p:cNvPr>
          <p:cNvSpPr>
            <a:spLocks noGrp="1"/>
          </p:cNvSpPr>
          <p:nvPr>
            <p:ph type="body" sz="quarter" idx="18" hasCustomPrompt="1"/>
            <p:custDataLst>
              <p:tags r:id="rId7"/>
            </p:custDataLst>
          </p:nvPr>
        </p:nvSpPr>
        <p:spPr>
          <a:xfrm>
            <a:off x="9294215" y="1751014"/>
            <a:ext cx="2462077" cy="1101600"/>
          </a:xfrm>
        </p:spPr>
        <p:txBody>
          <a:bodyPr lIns="144000" anchor="b" anchorCtr="0"/>
          <a:lstStyle>
            <a:lvl1pPr marL="0" marR="0" indent="0" algn="l" defTabSz="914400" rtl="0" eaLnBrk="1" fontAlgn="auto" latinLnBrk="0" hangingPunct="1">
              <a:lnSpc>
                <a:spcPct val="100000"/>
              </a:lnSpc>
              <a:spcBef>
                <a:spcPts val="0"/>
              </a:spcBef>
              <a:spcAft>
                <a:spcPts val="0"/>
              </a:spcAft>
              <a:buClr>
                <a:srgbClr val="000000"/>
              </a:buClr>
              <a:buSzPct val="100000"/>
              <a:buFontTx/>
              <a:buNone/>
              <a:tabLst/>
              <a:defRPr sz="1600" b="1"/>
            </a:lvl1pPr>
            <a:lvl2pPr>
              <a:spcAft>
                <a:spcPts val="600"/>
              </a:spcAft>
              <a:defRPr lang="en-US" sz="1200" b="0" kern="1200" smtClean="0">
                <a:solidFill>
                  <a:schemeClr val="tx1"/>
                </a:solidFill>
                <a:latin typeface="+mn-lt"/>
                <a:ea typeface="+mn-ea"/>
                <a:cs typeface="Arial" pitchFamily="34" charset="0"/>
              </a:defRPr>
            </a:lvl2pPr>
            <a:lvl3pPr marL="177800" marR="0" indent="-177800" algn="l" defTabSz="914400" rtl="0" eaLnBrk="1" fontAlgn="auto" latinLnBrk="0" hangingPunct="1">
              <a:lnSpc>
                <a:spcPct val="100000"/>
              </a:lnSpc>
              <a:spcBef>
                <a:spcPts val="0"/>
              </a:spcBef>
              <a:spcAft>
                <a:spcPts val="0"/>
              </a:spcAft>
              <a:buClr>
                <a:schemeClr val="tx1"/>
              </a:buClr>
              <a:buSzTx/>
              <a:buFontTx/>
              <a:buNone/>
              <a:tabLst/>
              <a:defRPr lang="en-GB" sz="1000" b="0" kern="1200" dirty="0" smtClean="0">
                <a:solidFill>
                  <a:schemeClr val="tx1"/>
                </a:solidFill>
                <a:latin typeface="+mn-lt"/>
                <a:ea typeface="+mn-ea"/>
                <a:cs typeface="Arial" pitchFamily="34" charset="0"/>
              </a:defRPr>
            </a:lvl3pPr>
            <a:lvl4pPr marL="0" indent="0">
              <a:buFontTx/>
              <a:buNone/>
              <a:defRPr lang="en-US" sz="1000" kern="1200" baseline="0" dirty="0" smtClean="0">
                <a:solidFill>
                  <a:srgbClr val="FB5A17"/>
                </a:solidFill>
                <a:latin typeface="+mn-lt"/>
                <a:ea typeface="+mn-ea"/>
                <a:cs typeface="Arial" pitchFamily="34" charset="0"/>
              </a:defRPr>
            </a:lvl4pPr>
            <a:lvl5pPr marL="0" indent="0">
              <a:buFontTx/>
              <a:buNone/>
              <a:defRPr sz="1200"/>
            </a:lvl5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p:txBody>
      </p:sp>
      <p:sp>
        <p:nvSpPr>
          <p:cNvPr id="16" name="Pic 3">
            <a:extLst>
              <a:ext uri="{FF2B5EF4-FFF2-40B4-BE49-F238E27FC236}">
                <a16:creationId xmlns:a16="http://schemas.microsoft.com/office/drawing/2014/main" id="{6039B45D-DC77-4959-BC4F-3E6E0344BDB7}"/>
              </a:ext>
            </a:extLst>
          </p:cNvPr>
          <p:cNvSpPr>
            <a:spLocks noGrp="1"/>
          </p:cNvSpPr>
          <p:nvPr>
            <p:ph type="pic" sz="quarter" idx="17"/>
            <p:custDataLst>
              <p:tags r:id="rId8"/>
            </p:custDataLst>
          </p:nvPr>
        </p:nvSpPr>
        <p:spPr>
          <a:xfrm>
            <a:off x="8192292" y="1751013"/>
            <a:ext cx="1101923" cy="1101923"/>
          </a:xfrm>
          <a:solidFill>
            <a:schemeClr val="bg1">
              <a:lumMod val="95000"/>
            </a:schemeClr>
          </a:solidFill>
        </p:spPr>
        <p:txBody>
          <a:bodyPr vert="horz" lIns="0" tIns="0" rIns="0" bIns="0" rtlCol="0">
            <a:noAutofit/>
          </a:bodyPr>
          <a:lstStyle>
            <a:lvl1pPr>
              <a:defRPr lang="en-GB" sz="1400" b="0"/>
            </a:lvl1pPr>
          </a:lstStyle>
          <a:p>
            <a:pPr lvl="0"/>
            <a:r>
              <a:rPr lang="en-US"/>
              <a:t>Click icon to add picture</a:t>
            </a:r>
            <a:endParaRPr lang="en-GB"/>
          </a:p>
        </p:txBody>
      </p:sp>
      <p:sp>
        <p:nvSpPr>
          <p:cNvPr id="22" name="CV 2">
            <a:extLst>
              <a:ext uri="{FF2B5EF4-FFF2-40B4-BE49-F238E27FC236}">
                <a16:creationId xmlns:a16="http://schemas.microsoft.com/office/drawing/2014/main" id="{765BBAE9-0E2E-4016-8A9E-E22491A81C31}"/>
              </a:ext>
            </a:extLst>
          </p:cNvPr>
          <p:cNvSpPr>
            <a:spLocks noGrp="1"/>
          </p:cNvSpPr>
          <p:nvPr>
            <p:ph type="body" sz="quarter" idx="31"/>
          </p:nvPr>
        </p:nvSpPr>
        <p:spPr>
          <a:xfrm>
            <a:off x="4316078" y="2880000"/>
            <a:ext cx="3563937" cy="817563"/>
          </a:xfrm>
        </p:spPr>
        <p:txBody>
          <a:bodyPr tIns="72000"/>
          <a:lstStyle>
            <a:lvl1pPr>
              <a:defRPr sz="1600" b="0" baseline="0"/>
            </a:lvl1pPr>
            <a:lvl2pPr marL="360000" indent="-360000">
              <a:buClr>
                <a:schemeClr val="tx1"/>
              </a:buClr>
              <a:buFont typeface="Arial" panose="020B0604020202020204" pitchFamily="34" charset="0"/>
              <a:buChar char="•"/>
              <a:defRPr sz="1600" b="0" baseline="0"/>
            </a:lvl2pPr>
          </a:lstStyle>
          <a:p>
            <a:pPr lvl="0"/>
            <a:r>
              <a:rPr lang="en-US"/>
              <a:t>Click to edit Master text styles</a:t>
            </a:r>
          </a:p>
          <a:p>
            <a:pPr lvl="1"/>
            <a:r>
              <a:rPr lang="en-US"/>
              <a:t>Second level</a:t>
            </a:r>
          </a:p>
        </p:txBody>
      </p:sp>
      <p:sp>
        <p:nvSpPr>
          <p:cNvPr id="37" name="Contact 2">
            <a:extLst>
              <a:ext uri="{FF2B5EF4-FFF2-40B4-BE49-F238E27FC236}">
                <a16:creationId xmlns:a16="http://schemas.microsoft.com/office/drawing/2014/main" id="{A22D7AC5-C6B9-4856-AD45-139E69D39F0A}"/>
              </a:ext>
            </a:extLst>
          </p:cNvPr>
          <p:cNvSpPr>
            <a:spLocks noGrp="1"/>
          </p:cNvSpPr>
          <p:nvPr>
            <p:ph type="body" sz="quarter" idx="16" hasCustomPrompt="1"/>
            <p:custDataLst>
              <p:tags r:id="rId9"/>
            </p:custDataLst>
          </p:nvPr>
        </p:nvSpPr>
        <p:spPr>
          <a:xfrm>
            <a:off x="5417938" y="1751014"/>
            <a:ext cx="2462077" cy="1101600"/>
          </a:xfrm>
        </p:spPr>
        <p:txBody>
          <a:bodyPr lIns="144000" anchor="b" anchorCtr="0"/>
          <a:lstStyle>
            <a:lvl1pPr marL="0" marR="0" indent="0" algn="l" defTabSz="914400" rtl="0" eaLnBrk="1" fontAlgn="auto" latinLnBrk="0" hangingPunct="1">
              <a:lnSpc>
                <a:spcPct val="100000"/>
              </a:lnSpc>
              <a:spcBef>
                <a:spcPts val="0"/>
              </a:spcBef>
              <a:spcAft>
                <a:spcPts val="0"/>
              </a:spcAft>
              <a:buClr>
                <a:srgbClr val="000000"/>
              </a:buClr>
              <a:buSzPct val="100000"/>
              <a:buFontTx/>
              <a:buNone/>
              <a:tabLst/>
              <a:defRPr sz="1600" b="1"/>
            </a:lvl1pPr>
            <a:lvl2pPr>
              <a:spcAft>
                <a:spcPts val="600"/>
              </a:spcAft>
              <a:defRPr lang="en-US" sz="1200" b="0" kern="1200" smtClean="0">
                <a:solidFill>
                  <a:schemeClr val="tx1"/>
                </a:solidFill>
                <a:latin typeface="+mn-lt"/>
                <a:ea typeface="+mn-ea"/>
                <a:cs typeface="Arial" pitchFamily="34" charset="0"/>
              </a:defRPr>
            </a:lvl2pPr>
            <a:lvl3pPr marL="177800" indent="-177800">
              <a:spcBef>
                <a:spcPts val="0"/>
              </a:spcBef>
              <a:spcAft>
                <a:spcPts val="0"/>
              </a:spcAft>
              <a:buFontTx/>
              <a:buNone/>
              <a:defRPr lang="en-GB" sz="1000" b="0" kern="1200" dirty="0" smtClean="0">
                <a:solidFill>
                  <a:schemeClr val="tx1"/>
                </a:solidFill>
                <a:latin typeface="+mn-lt"/>
                <a:ea typeface="+mn-ea"/>
                <a:cs typeface="Arial" pitchFamily="34" charset="0"/>
              </a:defRPr>
            </a:lvl3pPr>
            <a:lvl4pPr marL="0" indent="0">
              <a:buFontTx/>
              <a:buNone/>
              <a:defRPr lang="en-US" sz="1000" kern="1200" baseline="0" dirty="0">
                <a:solidFill>
                  <a:srgbClr val="FB5A17"/>
                </a:solidFill>
                <a:latin typeface="+mn-lt"/>
                <a:ea typeface="+mn-ea"/>
                <a:cs typeface="Arial" pitchFamily="34" charset="0"/>
              </a:defRPr>
            </a:lvl4pPr>
            <a:lvl5pPr marL="0" indent="0">
              <a:buFontTx/>
              <a:buNone/>
              <a:defRPr sz="1200"/>
            </a:lvl5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p:txBody>
      </p:sp>
      <p:sp>
        <p:nvSpPr>
          <p:cNvPr id="14" name="Pic 2">
            <a:extLst>
              <a:ext uri="{FF2B5EF4-FFF2-40B4-BE49-F238E27FC236}">
                <a16:creationId xmlns:a16="http://schemas.microsoft.com/office/drawing/2014/main" id="{C3951253-38E6-402F-8963-AF01AAEDDFF0}"/>
              </a:ext>
            </a:extLst>
          </p:cNvPr>
          <p:cNvSpPr>
            <a:spLocks noGrp="1"/>
          </p:cNvSpPr>
          <p:nvPr>
            <p:ph type="pic" sz="quarter" idx="15"/>
            <p:custDataLst>
              <p:tags r:id="rId10"/>
            </p:custDataLst>
          </p:nvPr>
        </p:nvSpPr>
        <p:spPr>
          <a:xfrm>
            <a:off x="4316015" y="1751013"/>
            <a:ext cx="1101923" cy="1101923"/>
          </a:xfrm>
          <a:solidFill>
            <a:schemeClr val="bg1">
              <a:lumMod val="95000"/>
            </a:schemeClr>
          </a:solidFill>
        </p:spPr>
        <p:txBody>
          <a:bodyPr vert="horz" lIns="0" tIns="0" rIns="0" bIns="0" rtlCol="0">
            <a:noAutofit/>
          </a:bodyPr>
          <a:lstStyle>
            <a:lvl1pPr>
              <a:defRPr lang="en-GB" sz="1400" b="0"/>
            </a:lvl1pPr>
          </a:lstStyle>
          <a:p>
            <a:pPr lvl="0"/>
            <a:r>
              <a:rPr lang="en-US"/>
              <a:t>Click icon to add picture</a:t>
            </a:r>
            <a:endParaRPr lang="en-GB"/>
          </a:p>
        </p:txBody>
      </p:sp>
      <p:sp>
        <p:nvSpPr>
          <p:cNvPr id="5" name="CV 1">
            <a:extLst>
              <a:ext uri="{FF2B5EF4-FFF2-40B4-BE49-F238E27FC236}">
                <a16:creationId xmlns:a16="http://schemas.microsoft.com/office/drawing/2014/main" id="{4D9001DE-C29B-4B86-8552-AD6772AEF211}"/>
              </a:ext>
            </a:extLst>
          </p:cNvPr>
          <p:cNvSpPr>
            <a:spLocks noGrp="1"/>
          </p:cNvSpPr>
          <p:nvPr>
            <p:ph type="body" sz="quarter" idx="30"/>
          </p:nvPr>
        </p:nvSpPr>
        <p:spPr>
          <a:xfrm>
            <a:off x="439738" y="2863850"/>
            <a:ext cx="3563937" cy="817563"/>
          </a:xfrm>
        </p:spPr>
        <p:txBody>
          <a:bodyPr tIns="72000"/>
          <a:lstStyle>
            <a:lvl1pPr>
              <a:defRPr sz="1600" baseline="0"/>
            </a:lvl1pPr>
            <a:lvl2pPr marL="360000" indent="-360000">
              <a:buClr>
                <a:schemeClr val="tx1"/>
              </a:buClr>
              <a:buFont typeface="Arial" panose="020B0604020202020204" pitchFamily="34" charset="0"/>
              <a:buChar char="•"/>
              <a:defRPr sz="1600" b="0"/>
            </a:lvl2pPr>
          </a:lstStyle>
          <a:p>
            <a:pPr lvl="0"/>
            <a:r>
              <a:rPr lang="en-US"/>
              <a:t>Click to edit Master text styles</a:t>
            </a:r>
          </a:p>
          <a:p>
            <a:pPr lvl="1"/>
            <a:r>
              <a:rPr lang="en-US"/>
              <a:t>Second level</a:t>
            </a:r>
          </a:p>
        </p:txBody>
      </p:sp>
      <p:sp>
        <p:nvSpPr>
          <p:cNvPr id="36" name="Contact 1">
            <a:extLst>
              <a:ext uri="{FF2B5EF4-FFF2-40B4-BE49-F238E27FC236}">
                <a16:creationId xmlns:a16="http://schemas.microsoft.com/office/drawing/2014/main" id="{5C37FA3D-2959-4C31-BF97-FE57377B8E94}"/>
              </a:ext>
            </a:extLst>
          </p:cNvPr>
          <p:cNvSpPr>
            <a:spLocks noGrp="1"/>
          </p:cNvSpPr>
          <p:nvPr>
            <p:ph type="body" sz="quarter" idx="12" hasCustomPrompt="1"/>
            <p:custDataLst>
              <p:tags r:id="rId11"/>
            </p:custDataLst>
          </p:nvPr>
        </p:nvSpPr>
        <p:spPr>
          <a:xfrm>
            <a:off x="1541661" y="1751014"/>
            <a:ext cx="2462077" cy="1101600"/>
          </a:xfrm>
        </p:spPr>
        <p:txBody>
          <a:bodyPr lIns="144000" anchor="b" anchorCtr="0"/>
          <a:lstStyle>
            <a:lvl1pPr marL="0" marR="0" indent="0" algn="l" defTabSz="914400" rtl="0" eaLnBrk="1" fontAlgn="auto" latinLnBrk="0" hangingPunct="1">
              <a:lnSpc>
                <a:spcPct val="100000"/>
              </a:lnSpc>
              <a:spcBef>
                <a:spcPts val="0"/>
              </a:spcBef>
              <a:spcAft>
                <a:spcPts val="0"/>
              </a:spcAft>
              <a:buClr>
                <a:srgbClr val="000000"/>
              </a:buClr>
              <a:buSzPct val="100000"/>
              <a:buFontTx/>
              <a:buNone/>
              <a:tabLst/>
              <a:defRPr sz="1600" b="1"/>
            </a:lvl1pPr>
            <a:lvl2pPr>
              <a:spcAft>
                <a:spcPts val="600"/>
              </a:spcAft>
              <a:defRPr lang="en-US" sz="1200" b="0" kern="1200" smtClean="0">
                <a:solidFill>
                  <a:schemeClr val="tx1"/>
                </a:solidFill>
                <a:latin typeface="+mn-lt"/>
                <a:ea typeface="+mn-ea"/>
                <a:cs typeface="Arial" pitchFamily="34" charset="0"/>
              </a:defRPr>
            </a:lvl2pPr>
            <a:lvl3pPr marL="177800" indent="-177800">
              <a:spcBef>
                <a:spcPts val="0"/>
              </a:spcBef>
              <a:spcAft>
                <a:spcPts val="0"/>
              </a:spcAft>
              <a:buFontTx/>
              <a:buNone/>
              <a:defRPr lang="en-GB" sz="1000" b="0" kern="1200" dirty="0" smtClean="0">
                <a:solidFill>
                  <a:schemeClr val="tx1"/>
                </a:solidFill>
                <a:latin typeface="+mn-lt"/>
                <a:ea typeface="+mn-ea"/>
                <a:cs typeface="Arial" pitchFamily="34" charset="0"/>
              </a:defRPr>
            </a:lvl3pPr>
            <a:lvl4pPr marL="0" indent="0">
              <a:buFontTx/>
              <a:buNone/>
              <a:defRPr lang="en-US" sz="1000" kern="1200" baseline="0" dirty="0">
                <a:solidFill>
                  <a:srgbClr val="FB5A17"/>
                </a:solidFill>
                <a:latin typeface="+mn-lt"/>
                <a:ea typeface="+mn-ea"/>
                <a:cs typeface="Arial" pitchFamily="34" charset="0"/>
              </a:defRPr>
            </a:lvl4pPr>
            <a:lvl5pPr marL="0" indent="0">
              <a:buFontTx/>
              <a:buNone/>
              <a:defRPr sz="1200"/>
            </a:lvl5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6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1200"/>
              </a:spcAft>
              <a:buClr>
                <a:srgbClr val="000000"/>
              </a:buClr>
              <a:buSzPct val="100000"/>
              <a:buFont typeface="Arial" pitchFamily="34" charset="0"/>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p:txBody>
      </p:sp>
      <p:sp>
        <p:nvSpPr>
          <p:cNvPr id="4" name="Pic 1">
            <a:extLst>
              <a:ext uri="{FF2B5EF4-FFF2-40B4-BE49-F238E27FC236}">
                <a16:creationId xmlns:a16="http://schemas.microsoft.com/office/drawing/2014/main" id="{3C879DCA-29B6-4E2B-9AB5-A0D1CD5DC69B}"/>
              </a:ext>
            </a:extLst>
          </p:cNvPr>
          <p:cNvSpPr>
            <a:spLocks noGrp="1"/>
          </p:cNvSpPr>
          <p:nvPr>
            <p:ph type="pic" sz="quarter" idx="10"/>
            <p:custDataLst>
              <p:tags r:id="rId12"/>
            </p:custDataLst>
          </p:nvPr>
        </p:nvSpPr>
        <p:spPr>
          <a:xfrm>
            <a:off x="439738" y="1751013"/>
            <a:ext cx="1101923" cy="1101923"/>
          </a:xfrm>
          <a:solidFill>
            <a:schemeClr val="bg1">
              <a:lumMod val="95000"/>
            </a:schemeClr>
          </a:solidFill>
        </p:spPr>
        <p:txBody>
          <a:bodyPr vert="horz" lIns="0" tIns="0" rIns="0" bIns="0" rtlCol="0">
            <a:noAutofit/>
          </a:bodyPr>
          <a:lstStyle>
            <a:lvl1pPr>
              <a:defRPr lang="en-GB" sz="1400" b="0" dirty="0"/>
            </a:lvl1pPr>
          </a:lstStyle>
          <a:p>
            <a:pPr lvl="0"/>
            <a:r>
              <a:rPr lang="en-US"/>
              <a:t>Click icon to add picture</a:t>
            </a:r>
            <a:endParaRPr lang="en-GB" dirty="0"/>
          </a:p>
        </p:txBody>
      </p:sp>
      <p:sp>
        <p:nvSpPr>
          <p:cNvPr id="2" name="Title">
            <a:extLst>
              <a:ext uri="{FF2B5EF4-FFF2-40B4-BE49-F238E27FC236}">
                <a16:creationId xmlns:a16="http://schemas.microsoft.com/office/drawing/2014/main" id="{514DBE34-00F3-4FBE-A1E4-9160ED5DF907}"/>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8677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 icon white background">
    <p:spTree>
      <p:nvGrpSpPr>
        <p:cNvPr id="1" name=""/>
        <p:cNvGrpSpPr/>
        <p:nvPr/>
      </p:nvGrpSpPr>
      <p:grpSpPr>
        <a:xfrm>
          <a:off x="0" y="0"/>
          <a:ext cx="0" cy="0"/>
          <a:chOff x="0" y="0"/>
          <a:chExt cx="0" cy="0"/>
        </a:xfrm>
      </p:grpSpPr>
      <p:sp>
        <p:nvSpPr>
          <p:cNvPr id="9" name="Big Close Quote">
            <a:extLst>
              <a:ext uri="{FF2B5EF4-FFF2-40B4-BE49-F238E27FC236}">
                <a16:creationId xmlns:a16="http://schemas.microsoft.com/office/drawing/2014/main" id="{0F83B4A9-A054-439D-BA85-FEE5E75052B5}"/>
              </a:ext>
            </a:extLst>
          </p:cNvPr>
          <p:cNvSpPr>
            <a:spLocks noGrp="1"/>
          </p:cNvSpPr>
          <p:nvPr>
            <p:ph type="body" sz="quarter" idx="23" hasCustomPrompt="1"/>
            <p:custDataLst>
              <p:tags r:id="rId1"/>
            </p:custDataLst>
          </p:nvPr>
        </p:nvSpPr>
        <p:spPr>
          <a:xfrm>
            <a:off x="2171564" y="3428998"/>
            <a:ext cx="1440160" cy="1800225"/>
          </a:xfrm>
        </p:spPr>
        <p:txBody>
          <a:bodyPr/>
          <a:lstStyle>
            <a:lvl1pPr>
              <a:defRPr sz="20000" baseline="0">
                <a:solidFill>
                  <a:schemeClr val="accent2"/>
                </a:solidFill>
              </a:defRPr>
            </a:lvl1pPr>
            <a:lvl2pPr>
              <a:defRPr baseline="0">
                <a:solidFill>
                  <a:schemeClr val="accent2"/>
                </a:solidFill>
              </a:defRPr>
            </a:lvl2pPr>
            <a:lvl3pPr>
              <a:defRPr baseline="0">
                <a:solidFill>
                  <a:schemeClr val="accent2"/>
                </a:solidFill>
              </a:defRPr>
            </a:lvl3pPr>
            <a:lvl4pPr>
              <a:defRPr baseline="0">
                <a:solidFill>
                  <a:schemeClr val="accent2"/>
                </a:solidFill>
              </a:defRPr>
            </a:lvl4pPr>
            <a:lvl5pPr>
              <a:defRPr baseline="0">
                <a:solidFill>
                  <a:schemeClr val="accent2"/>
                </a:solidFill>
              </a:defRPr>
            </a:lvl5pPr>
          </a:lstStyle>
          <a:p>
            <a:pPr lvl="0"/>
            <a:r>
              <a:rPr lang="en-GB" dirty="0"/>
              <a:t>”</a:t>
            </a:r>
            <a:endParaRPr lang="en-US" dirty="0"/>
          </a:p>
        </p:txBody>
      </p:sp>
      <p:sp>
        <p:nvSpPr>
          <p:cNvPr id="7" name="Big Open Quote">
            <a:extLst>
              <a:ext uri="{FF2B5EF4-FFF2-40B4-BE49-F238E27FC236}">
                <a16:creationId xmlns:a16="http://schemas.microsoft.com/office/drawing/2014/main" id="{F5883905-AEC7-4ACF-A872-A35653FAA92F}"/>
              </a:ext>
            </a:extLst>
          </p:cNvPr>
          <p:cNvSpPr>
            <a:spLocks noGrp="1"/>
          </p:cNvSpPr>
          <p:nvPr>
            <p:ph type="body" sz="quarter" idx="22" hasCustomPrompt="1"/>
            <p:custDataLst>
              <p:tags r:id="rId2"/>
            </p:custDataLst>
          </p:nvPr>
        </p:nvSpPr>
        <p:spPr>
          <a:xfrm>
            <a:off x="277200" y="1144801"/>
            <a:ext cx="1440000" cy="1276138"/>
          </a:xfrm>
        </p:spPr>
        <p:txBody>
          <a:bodyPr/>
          <a:lstStyle>
            <a:lvl1pPr>
              <a:defRPr sz="19900" baseline="0">
                <a:solidFill>
                  <a:schemeClr val="accent2"/>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GB" dirty="0"/>
              <a:t>“</a:t>
            </a:r>
            <a:endParaRPr lang="en-US" dirty="0"/>
          </a:p>
        </p:txBody>
      </p:sp>
      <p:sp>
        <p:nvSpPr>
          <p:cNvPr id="6" name="Quote text">
            <a:extLst>
              <a:ext uri="{FF2B5EF4-FFF2-40B4-BE49-F238E27FC236}">
                <a16:creationId xmlns:a16="http://schemas.microsoft.com/office/drawing/2014/main" id="{C2460536-7881-47BE-B047-301D098EBE6F}"/>
              </a:ext>
            </a:extLst>
          </p:cNvPr>
          <p:cNvSpPr>
            <a:spLocks noGrp="1"/>
          </p:cNvSpPr>
          <p:nvPr>
            <p:ph type="body" sz="quarter" idx="10" hasCustomPrompt="1"/>
          </p:nvPr>
        </p:nvSpPr>
        <p:spPr>
          <a:xfrm>
            <a:off x="430650" y="2420938"/>
            <a:ext cx="7704000" cy="7017306"/>
          </a:xfrm>
        </p:spPr>
        <p:txBody>
          <a:bodyPr>
            <a:spAutoFit/>
          </a:bodyPr>
          <a:lstStyle>
            <a:lvl1pPr>
              <a:defRPr sz="3200" b="0" baseline="0">
                <a:solidFill>
                  <a:schemeClr val="tx1"/>
                </a:solidFill>
              </a:defRPr>
            </a:lvl1pPr>
            <a:lvl2pPr marL="720000" indent="-720000">
              <a:buClr>
                <a:schemeClr val="tx1"/>
              </a:buClr>
              <a:buFont typeface="Arial" panose="020B0604020202020204" pitchFamily="34" charset="0"/>
              <a:buChar char="•"/>
              <a:defRPr sz="3200" b="0" baseline="0">
                <a:solidFill>
                  <a:schemeClr val="tx1"/>
                </a:solidFill>
              </a:defRPr>
            </a:lvl2pPr>
            <a:lvl3pPr marL="1440000" indent="-720000">
              <a:buFont typeface="Arial" panose="020B0604020202020204" pitchFamily="34" charset="0"/>
              <a:buChar char="‒"/>
              <a:defRPr sz="3200" baseline="0">
                <a:solidFill>
                  <a:schemeClr val="tx1"/>
                </a:solidFill>
              </a:defRPr>
            </a:lvl3pPr>
            <a:lvl4pPr marL="0" indent="0">
              <a:buNone/>
              <a:defRPr sz="2000" baseline="0">
                <a:solidFill>
                  <a:schemeClr val="tx1"/>
                </a:solidFill>
              </a:defRPr>
            </a:lvl4pPr>
            <a:lvl5pPr marL="0" indent="0">
              <a:buNone/>
              <a:defRPr sz="2000" baseline="0">
                <a:solidFill>
                  <a:schemeClr val="tx1"/>
                </a:solidFill>
              </a:defRPr>
            </a:lvl5pPr>
            <a:lvl6pPr marL="0" indent="0">
              <a:buFont typeface="+mj-lt"/>
              <a:buNone/>
              <a:defRPr sz="2000"/>
            </a:lvl6pPr>
            <a:lvl7pPr marL="0" indent="0">
              <a:buNone/>
              <a:defRPr sz="2000"/>
            </a:lvl7pPr>
            <a:lvl8pPr marL="0" indent="0">
              <a:buFont typeface="+mj-lt"/>
              <a:buNone/>
              <a:defRPr sz="2000"/>
            </a:lvl8pPr>
            <a:lvl9pPr marL="0" indent="0">
              <a:buFont typeface="+mj-lt"/>
              <a:buNone/>
              <a:defRPr sz="2000"/>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a:p>
            <a:pPr lvl="4"/>
            <a:endParaRPr lang="en-US" dirty="0"/>
          </a:p>
        </p:txBody>
      </p:sp>
      <p:sp>
        <p:nvSpPr>
          <p:cNvPr id="8" name="Icon">
            <a:extLst>
              <a:ext uri="{FF2B5EF4-FFF2-40B4-BE49-F238E27FC236}">
                <a16:creationId xmlns:a16="http://schemas.microsoft.com/office/drawing/2014/main" id="{2322BCC5-ED38-4312-9BC5-355F57A16D51}"/>
              </a:ext>
            </a:extLst>
          </p:cNvPr>
          <p:cNvSpPr>
            <a:spLocks noGrp="1"/>
          </p:cNvSpPr>
          <p:nvPr>
            <p:ph type="pic" sz="quarter" idx="11"/>
            <p:custDataLst>
              <p:tags r:id="rId3"/>
            </p:custDataLst>
          </p:nvPr>
        </p:nvSpPr>
        <p:spPr>
          <a:xfrm>
            <a:off x="8157316" y="4401108"/>
            <a:ext cx="4032000" cy="2016000"/>
          </a:xfrm>
        </p:spPr>
        <p:txBody>
          <a:bodyPr/>
          <a:lstStyle>
            <a:lvl1pPr>
              <a:defRPr sz="1400" b="0">
                <a:latin typeface="+mn-lt"/>
              </a:defRPr>
            </a:lvl1pPr>
          </a:lstStyle>
          <a:p>
            <a:r>
              <a:rPr lang="en-US"/>
              <a:t>Click icon to add picture</a:t>
            </a:r>
          </a:p>
        </p:txBody>
      </p:sp>
      <p:sp>
        <p:nvSpPr>
          <p:cNvPr id="2" name="Title">
            <a:extLst>
              <a:ext uri="{FF2B5EF4-FFF2-40B4-BE49-F238E27FC236}">
                <a16:creationId xmlns:a16="http://schemas.microsoft.com/office/drawing/2014/main" id="{0194AFE5-EC90-40CB-B9EA-8B2BCED8C1C8}"/>
              </a:ext>
            </a:extLst>
          </p:cNvPr>
          <p:cNvSpPr>
            <a:spLocks noGrp="1"/>
          </p:cNvSpPr>
          <p:nvPr>
            <p:ph type="title"/>
          </p:nvPr>
        </p:nvSpPr>
        <p:spPr/>
        <p:txBody>
          <a:bodyPr/>
          <a:lstStyle>
            <a:lvl1pPr>
              <a:defRPr baseline="0">
                <a:solidFill>
                  <a:srgbClr val="FB5A17"/>
                </a:solidFill>
              </a:defRPr>
            </a:lvl1pPr>
          </a:lstStyle>
          <a:p>
            <a:r>
              <a:rPr lang="en-US"/>
              <a:t>Click to edit Master title style</a:t>
            </a:r>
            <a:endParaRPr lang="en-GB"/>
          </a:p>
        </p:txBody>
      </p:sp>
    </p:spTree>
    <p:extLst>
      <p:ext uri="{BB962C8B-B14F-4D97-AF65-F5344CB8AC3E}">
        <p14:creationId xmlns:p14="http://schemas.microsoft.com/office/powerpoint/2010/main" val="308406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 name="Image bottom">
            <a:extLst>
              <a:ext uri="{FF2B5EF4-FFF2-40B4-BE49-F238E27FC236}">
                <a16:creationId xmlns:a16="http://schemas.microsoft.com/office/drawing/2014/main" id="{BDCB95BB-87E7-4529-A1B7-FE928DEFD134}"/>
              </a:ext>
            </a:extLst>
          </p:cNvPr>
          <p:cNvSpPr>
            <a:spLocks noGrp="1"/>
          </p:cNvSpPr>
          <p:nvPr>
            <p:ph type="pic" sz="quarter" idx="12"/>
            <p:custDataLst>
              <p:tags r:id="rId1"/>
            </p:custDataLst>
          </p:nvPr>
        </p:nvSpPr>
        <p:spPr>
          <a:xfrm>
            <a:off x="0" y="3941064"/>
            <a:ext cx="12192000" cy="2916936"/>
          </a:xfrm>
          <a:solidFill>
            <a:schemeClr val="accent1"/>
          </a:solidFill>
        </p:spPr>
        <p:txBody>
          <a:bodyPr/>
          <a:lstStyle>
            <a:lvl1pPr>
              <a:defRPr sz="1400" b="0"/>
            </a:lvl1pPr>
          </a:lstStyle>
          <a:p>
            <a:r>
              <a:rPr lang="en-US"/>
              <a:t>Click icon to add picture</a:t>
            </a:r>
          </a:p>
        </p:txBody>
      </p:sp>
      <p:sp>
        <p:nvSpPr>
          <p:cNvPr id="4" name="Dots bottom">
            <a:extLst>
              <a:ext uri="{FF2B5EF4-FFF2-40B4-BE49-F238E27FC236}">
                <a16:creationId xmlns:a16="http://schemas.microsoft.com/office/drawing/2014/main" id="{6E73B799-D4EF-47D8-A7D7-60B46F36121E}"/>
              </a:ext>
            </a:extLst>
          </p:cNvPr>
          <p:cNvSpPr>
            <a:spLocks noGrp="1"/>
          </p:cNvSpPr>
          <p:nvPr>
            <p:ph sz="quarter" idx="13" hasCustomPrompt="1"/>
            <p:custDataLst>
              <p:tags r:id="rId2"/>
            </p:custDataLst>
          </p:nvPr>
        </p:nvSpPr>
        <p:spPr>
          <a:xfrm>
            <a:off x="439200" y="6416675"/>
            <a:ext cx="11269662" cy="288925"/>
          </a:xfrm>
        </p:spPr>
        <p:txBody>
          <a:bodyPr/>
          <a:lstStyle>
            <a:lvl1pPr>
              <a:defRPr sz="800" baseline="0">
                <a:solidFill>
                  <a:schemeClr val="bg1"/>
                </a:solidFill>
              </a:defRPr>
            </a:lvl1pPr>
          </a:lstStyle>
          <a:p>
            <a:pPr lvl="0"/>
            <a:r>
              <a:rPr lang="en-GB"/>
              <a:t>&lt;&lt;Dots Bottom&gt;&gt;</a:t>
            </a:r>
            <a:endParaRPr lang="en-US"/>
          </a:p>
        </p:txBody>
      </p:sp>
      <p:sp>
        <p:nvSpPr>
          <p:cNvPr id="12" name="Text">
            <a:extLst>
              <a:ext uri="{FF2B5EF4-FFF2-40B4-BE49-F238E27FC236}">
                <a16:creationId xmlns:a16="http://schemas.microsoft.com/office/drawing/2014/main" id="{060D30FA-08E1-4567-BED8-F3E48D7FE416}"/>
              </a:ext>
            </a:extLst>
          </p:cNvPr>
          <p:cNvSpPr>
            <a:spLocks noGrp="1"/>
          </p:cNvSpPr>
          <p:nvPr>
            <p:ph type="body" sz="quarter" idx="11"/>
          </p:nvPr>
        </p:nvSpPr>
        <p:spPr>
          <a:xfrm>
            <a:off x="3424330" y="2826412"/>
            <a:ext cx="5478463" cy="1107996"/>
          </a:xfrm>
        </p:spPr>
        <p:txBody>
          <a:bodyPr wrap="square" anchor="b">
            <a:spAutoFit/>
          </a:bodyPr>
          <a:lstStyle>
            <a:lvl1pPr>
              <a:spcAft>
                <a:spcPts val="0"/>
              </a:spcAft>
              <a:defRPr sz="4000">
                <a:solidFill>
                  <a:srgbClr val="FB5A17"/>
                </a:solidFill>
              </a:defRPr>
            </a:lvl1pPr>
            <a:lvl2pPr>
              <a:spcAft>
                <a:spcPts val="0"/>
              </a:spcAft>
              <a:defRPr sz="3200" b="0">
                <a:solidFill>
                  <a:schemeClr val="tx1"/>
                </a:solidFill>
              </a:defRPr>
            </a:lvl2pPr>
            <a:lvl3pPr marL="0" indent="0">
              <a:buNone/>
              <a:defRPr sz="2400"/>
            </a:lvl3pPr>
            <a:lvl4pPr marL="0" indent="0">
              <a:buNone/>
              <a:tabLst/>
              <a:defRPr sz="2400"/>
            </a:lvl4pPr>
            <a:lvl5pPr marL="0" indent="0">
              <a:buNone/>
              <a:defRPr sz="2400"/>
            </a:lvl5pPr>
          </a:lstStyle>
          <a:p>
            <a:pPr lvl="0"/>
            <a:r>
              <a:rPr lang="en-US"/>
              <a:t>Click to edit Master text styles</a:t>
            </a:r>
          </a:p>
          <a:p>
            <a:pPr lvl="1"/>
            <a:r>
              <a:rPr lang="en-US"/>
              <a:t>Second level</a:t>
            </a:r>
          </a:p>
        </p:txBody>
      </p:sp>
      <p:sp>
        <p:nvSpPr>
          <p:cNvPr id="7" name="Section number">
            <a:extLst>
              <a:ext uri="{FF2B5EF4-FFF2-40B4-BE49-F238E27FC236}">
                <a16:creationId xmlns:a16="http://schemas.microsoft.com/office/drawing/2014/main" id="{34A1ED92-88E2-404B-9D29-539197A3DE9A}"/>
              </a:ext>
            </a:extLst>
          </p:cNvPr>
          <p:cNvSpPr>
            <a:spLocks noGrp="1"/>
          </p:cNvSpPr>
          <p:nvPr>
            <p:ph type="body" sz="quarter" idx="10" hasCustomPrompt="1"/>
          </p:nvPr>
        </p:nvSpPr>
        <p:spPr>
          <a:xfrm>
            <a:off x="-48527" y="1440000"/>
            <a:ext cx="3472857" cy="3200876"/>
          </a:xfrm>
        </p:spPr>
        <p:txBody>
          <a:bodyPr wrap="square">
            <a:spAutoFit/>
          </a:bodyPr>
          <a:lstStyle>
            <a:lvl1pPr algn="r">
              <a:defRPr sz="20800" b="1" baseline="0">
                <a:solidFill>
                  <a:schemeClr val="accent1"/>
                </a:solidFill>
                <a:latin typeface="+mn-lt"/>
              </a:defRPr>
            </a:lvl1pPr>
            <a:lvl3pPr marL="0" indent="0">
              <a:buNone/>
              <a:defRPr/>
            </a:lvl3pPr>
            <a:lvl4pPr marL="0" indent="0">
              <a:buNone/>
              <a:defRPr/>
            </a:lvl4pPr>
            <a:lvl5pPr marL="0" indent="0">
              <a:buNone/>
              <a:defRPr/>
            </a:lvl5pPr>
          </a:lstStyle>
          <a:p>
            <a:pPr lvl="0"/>
            <a:r>
              <a:rPr lang="en-US" dirty="0"/>
              <a:t>0#</a:t>
            </a:r>
          </a:p>
        </p:txBody>
      </p:sp>
    </p:spTree>
    <p:extLst>
      <p:ext uri="{BB962C8B-B14F-4D97-AF65-F5344CB8AC3E}">
        <p14:creationId xmlns:p14="http://schemas.microsoft.com/office/powerpoint/2010/main" val="26199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 background">
    <p:bg>
      <p:bgPr>
        <a:solidFill>
          <a:schemeClr val="accent1"/>
        </a:solidFill>
        <a:effectLst/>
      </p:bgPr>
    </p:bg>
    <p:spTree>
      <p:nvGrpSpPr>
        <p:cNvPr id="1" name=""/>
        <p:cNvGrpSpPr/>
        <p:nvPr/>
      </p:nvGrpSpPr>
      <p:grpSpPr>
        <a:xfrm>
          <a:off x="0" y="0"/>
          <a:ext cx="0" cy="0"/>
          <a:chOff x="0" y="0"/>
          <a:chExt cx="0" cy="0"/>
        </a:xfrm>
      </p:grpSpPr>
      <p:sp>
        <p:nvSpPr>
          <p:cNvPr id="13" name="Background Img"/>
          <p:cNvSpPr>
            <a:spLocks noGrp="1"/>
          </p:cNvSpPr>
          <p:nvPr>
            <p:ph type="pic" sz="quarter" idx="24"/>
            <p:custDataLst>
              <p:tags r:id="rId1"/>
            </p:custDataLst>
          </p:nvPr>
        </p:nvSpPr>
        <p:spPr>
          <a:xfrm>
            <a:off x="-24680" y="2436"/>
            <a:ext cx="12189600" cy="6858000"/>
          </a:xfrm>
        </p:spPr>
        <p:txBody>
          <a:bodyPr/>
          <a:lstStyle/>
          <a:p>
            <a:r>
              <a:rPr lang="en-US"/>
              <a:t>Click icon to add picture</a:t>
            </a:r>
            <a:endParaRPr lang="en-GB" dirty="0"/>
          </a:p>
        </p:txBody>
      </p:sp>
      <p:sp>
        <p:nvSpPr>
          <p:cNvPr id="12" name="Big Open Quote">
            <a:extLst>
              <a:ext uri="{FF2B5EF4-FFF2-40B4-BE49-F238E27FC236}">
                <a16:creationId xmlns:a16="http://schemas.microsoft.com/office/drawing/2014/main" id="{ED72779A-9BA3-439D-BD19-0C7AEB88A8AC}"/>
              </a:ext>
            </a:extLst>
          </p:cNvPr>
          <p:cNvSpPr>
            <a:spLocks noGrp="1"/>
          </p:cNvSpPr>
          <p:nvPr>
            <p:ph type="body" sz="quarter" idx="22" hasCustomPrompt="1"/>
            <p:custDataLst>
              <p:tags r:id="rId2"/>
            </p:custDataLst>
          </p:nvPr>
        </p:nvSpPr>
        <p:spPr>
          <a:xfrm>
            <a:off x="277200" y="1144801"/>
            <a:ext cx="1440000" cy="1276138"/>
          </a:xfrm>
        </p:spPr>
        <p:txBody>
          <a:bodyPr/>
          <a:lstStyle>
            <a:lvl1pPr>
              <a:defRPr sz="1990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GB" dirty="0"/>
              <a:t>“</a:t>
            </a:r>
            <a:endParaRPr lang="en-US" dirty="0"/>
          </a:p>
        </p:txBody>
      </p:sp>
      <p:sp>
        <p:nvSpPr>
          <p:cNvPr id="10" name="Big Close Quote">
            <a:extLst>
              <a:ext uri="{FF2B5EF4-FFF2-40B4-BE49-F238E27FC236}">
                <a16:creationId xmlns:a16="http://schemas.microsoft.com/office/drawing/2014/main" id="{22DB2534-901E-423F-BD94-DA82885EC81A}"/>
              </a:ext>
            </a:extLst>
          </p:cNvPr>
          <p:cNvSpPr>
            <a:spLocks noGrp="1"/>
          </p:cNvSpPr>
          <p:nvPr>
            <p:ph type="body" sz="quarter" idx="23" hasCustomPrompt="1"/>
            <p:custDataLst>
              <p:tags r:id="rId3"/>
            </p:custDataLst>
          </p:nvPr>
        </p:nvSpPr>
        <p:spPr>
          <a:xfrm>
            <a:off x="2171564" y="3428998"/>
            <a:ext cx="1440160" cy="1800225"/>
          </a:xfrm>
        </p:spPr>
        <p:txBody>
          <a:bodyPr/>
          <a:lstStyle>
            <a:lvl1pPr>
              <a:defRPr sz="20000" baseline="0">
                <a:solidFill>
                  <a:schemeClr val="bg1"/>
                </a:solidFill>
              </a:defRPr>
            </a:lvl1pPr>
            <a:lvl2pPr>
              <a:defRPr baseline="0">
                <a:solidFill>
                  <a:schemeClr val="accent2"/>
                </a:solidFill>
              </a:defRPr>
            </a:lvl2pPr>
            <a:lvl3pPr>
              <a:defRPr baseline="0">
                <a:solidFill>
                  <a:schemeClr val="accent2"/>
                </a:solidFill>
              </a:defRPr>
            </a:lvl3pPr>
            <a:lvl4pPr>
              <a:defRPr baseline="0">
                <a:solidFill>
                  <a:schemeClr val="accent2"/>
                </a:solidFill>
              </a:defRPr>
            </a:lvl4pPr>
            <a:lvl5pPr>
              <a:defRPr baseline="0">
                <a:solidFill>
                  <a:schemeClr val="accent2"/>
                </a:solidFill>
              </a:defRPr>
            </a:lvl5pPr>
          </a:lstStyle>
          <a:p>
            <a:pPr lvl="0"/>
            <a:r>
              <a:rPr lang="en-GB" dirty="0"/>
              <a:t>”</a:t>
            </a:r>
            <a:endParaRPr lang="en-US" dirty="0"/>
          </a:p>
        </p:txBody>
      </p:sp>
      <p:sp>
        <p:nvSpPr>
          <p:cNvPr id="6" name="Quote text">
            <a:extLst>
              <a:ext uri="{FF2B5EF4-FFF2-40B4-BE49-F238E27FC236}">
                <a16:creationId xmlns:a16="http://schemas.microsoft.com/office/drawing/2014/main" id="{C2460536-7881-47BE-B047-301D098EBE6F}"/>
              </a:ext>
            </a:extLst>
          </p:cNvPr>
          <p:cNvSpPr>
            <a:spLocks noGrp="1"/>
          </p:cNvSpPr>
          <p:nvPr>
            <p:ph type="body" sz="quarter" idx="10" hasCustomPrompt="1"/>
          </p:nvPr>
        </p:nvSpPr>
        <p:spPr>
          <a:xfrm>
            <a:off x="430650" y="2420938"/>
            <a:ext cx="7704000" cy="7017306"/>
          </a:xfrm>
        </p:spPr>
        <p:txBody>
          <a:bodyPr>
            <a:spAutoFit/>
          </a:bodyPr>
          <a:lstStyle>
            <a:lvl1pPr>
              <a:spcBef>
                <a:spcPts val="600"/>
              </a:spcBef>
              <a:spcAft>
                <a:spcPts val="600"/>
              </a:spcAft>
              <a:defRPr sz="3200" b="0" baseline="0">
                <a:solidFill>
                  <a:schemeClr val="bg1"/>
                </a:solidFill>
              </a:defRPr>
            </a:lvl1pPr>
            <a:lvl2pPr marL="720000" indent="-720000">
              <a:buClr>
                <a:schemeClr val="bg1"/>
              </a:buClr>
              <a:buFont typeface="Arial" panose="020B0604020202020204" pitchFamily="34" charset="0"/>
              <a:buChar char="•"/>
              <a:defRPr sz="3200" b="0" baseline="0">
                <a:solidFill>
                  <a:schemeClr val="bg1"/>
                </a:solidFill>
              </a:defRPr>
            </a:lvl2pPr>
            <a:lvl3pPr marL="1440000" indent="-720000">
              <a:buClr>
                <a:schemeClr val="bg1"/>
              </a:buClr>
              <a:buFont typeface="Arial" panose="020B0604020202020204" pitchFamily="34" charset="0"/>
              <a:buChar char="‒"/>
              <a:defRPr sz="3200" b="0" baseline="0">
                <a:solidFill>
                  <a:schemeClr val="bg1"/>
                </a:solidFill>
              </a:defRPr>
            </a:lvl3pPr>
            <a:lvl4pPr marL="0" indent="0">
              <a:buClr>
                <a:schemeClr val="bg1"/>
              </a:buClr>
              <a:buNone/>
              <a:defRPr sz="2000" baseline="0">
                <a:solidFill>
                  <a:schemeClr val="bg1"/>
                </a:solidFill>
              </a:defRPr>
            </a:lvl4pPr>
            <a:lvl5pPr marL="0" indent="0">
              <a:buClr>
                <a:schemeClr val="bg1"/>
              </a:buClr>
              <a:buFont typeface="+mj-lt"/>
              <a:buNone/>
              <a:defRPr sz="2000" baseline="0">
                <a:solidFill>
                  <a:schemeClr val="bg1"/>
                </a:solidFill>
              </a:defRPr>
            </a:lvl5pPr>
            <a:lvl6pPr marL="0" indent="0">
              <a:buFont typeface="+mj-lt"/>
              <a:buNone/>
              <a:defRPr sz="2000">
                <a:solidFill>
                  <a:schemeClr val="bg1"/>
                </a:solidFill>
              </a:defRPr>
            </a:lvl6pPr>
            <a:lvl7pPr marL="0" indent="0">
              <a:buNone/>
              <a:defRPr sz="2000">
                <a:solidFill>
                  <a:schemeClr val="bg1"/>
                </a:solidFill>
              </a:defRPr>
            </a:lvl7pPr>
            <a:lvl8pPr marL="0" indent="0">
              <a:buFont typeface="+mj-lt"/>
              <a:buNone/>
              <a:defRPr sz="2000">
                <a:solidFill>
                  <a:schemeClr val="bg1"/>
                </a:solidFill>
              </a:defRPr>
            </a:lvl8pPr>
            <a:lvl9pPr marL="0" indent="0">
              <a:buFont typeface="+mj-lt"/>
              <a:buNone/>
              <a:defRPr sz="2000">
                <a:solidFill>
                  <a:schemeClr val="bg1"/>
                </a:solidFill>
              </a:defRPr>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a:p>
            <a:pPr lvl="4"/>
            <a:endParaRPr lang="en-US" dirty="0"/>
          </a:p>
        </p:txBody>
      </p:sp>
      <p:sp>
        <p:nvSpPr>
          <p:cNvPr id="16" name="Dots Bottom">
            <a:extLst>
              <a:ext uri="{FF2B5EF4-FFF2-40B4-BE49-F238E27FC236}">
                <a16:creationId xmlns:a16="http://schemas.microsoft.com/office/drawing/2014/main" id="{312989ED-1A04-4F3A-B978-E203D620ABDD}"/>
              </a:ext>
            </a:extLst>
          </p:cNvPr>
          <p:cNvSpPr>
            <a:spLocks noGrp="1"/>
          </p:cNvSpPr>
          <p:nvPr>
            <p:ph sz="quarter" idx="15" hasCustomPrompt="1"/>
            <p:custDataLst>
              <p:tags r:id="rId4"/>
            </p:custDataLst>
          </p:nvPr>
        </p:nvSpPr>
        <p:spPr>
          <a:xfrm>
            <a:off x="439738" y="6426000"/>
            <a:ext cx="11312525" cy="198438"/>
          </a:xfrm>
        </p:spPr>
        <p:txBody>
          <a:bodyPr/>
          <a:lstStyle>
            <a:lvl1pPr>
              <a:defRPr sz="80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GB"/>
              <a:t>&lt;&lt;Dots 1&gt;&gt;</a:t>
            </a:r>
            <a:endParaRPr lang="en-US"/>
          </a:p>
        </p:txBody>
      </p:sp>
      <p:sp>
        <p:nvSpPr>
          <p:cNvPr id="15" name="Dots Top">
            <a:extLst>
              <a:ext uri="{FF2B5EF4-FFF2-40B4-BE49-F238E27FC236}">
                <a16:creationId xmlns:a16="http://schemas.microsoft.com/office/drawing/2014/main" id="{0B24A994-42AD-4199-868F-26B1DD95A9C0}"/>
              </a:ext>
            </a:extLst>
          </p:cNvPr>
          <p:cNvSpPr>
            <a:spLocks noGrp="1"/>
          </p:cNvSpPr>
          <p:nvPr>
            <p:ph sz="quarter" idx="16" hasCustomPrompt="1"/>
            <p:custDataLst>
              <p:tags r:id="rId5"/>
            </p:custDataLst>
          </p:nvPr>
        </p:nvSpPr>
        <p:spPr>
          <a:xfrm>
            <a:off x="439200" y="432000"/>
            <a:ext cx="11312525" cy="198438"/>
          </a:xfrm>
        </p:spPr>
        <p:txBody>
          <a:bodyPr/>
          <a:lstStyle>
            <a:lvl1pPr>
              <a:defRPr sz="80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GB" dirty="0"/>
              <a:t>&lt;&lt;Dots 1&gt;&gt;</a:t>
            </a:r>
            <a:endParaRPr lang="en-US" dirty="0"/>
          </a:p>
        </p:txBody>
      </p:sp>
      <p:sp>
        <p:nvSpPr>
          <p:cNvPr id="20" name="osborneclarke"/>
          <p:cNvSpPr>
            <a:spLocks noGrp="1"/>
          </p:cNvSpPr>
          <p:nvPr>
            <p:ph type="body" sz="quarter" idx="25" hasCustomPrompt="1"/>
            <p:custDataLst>
              <p:tags r:id="rId6"/>
            </p:custDataLst>
          </p:nvPr>
        </p:nvSpPr>
        <p:spPr>
          <a:xfrm>
            <a:off x="439200" y="252000"/>
            <a:ext cx="1656000" cy="115200"/>
          </a:xfrm>
        </p:spPr>
        <p:txBody>
          <a:bodyPr>
            <a:noAutofit/>
          </a:bodyPr>
          <a:lstStyle>
            <a:lvl1pPr>
              <a:defRPr sz="80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marL="0" indent="0">
              <a:buNone/>
              <a:defRPr baseline="0">
                <a:solidFill>
                  <a:schemeClr val="bg1"/>
                </a:solidFill>
              </a:defRPr>
            </a:lvl5pPr>
          </a:lstStyle>
          <a:p>
            <a:pPr lvl="0"/>
            <a:r>
              <a:rPr lang="en-GB" sz="1200" dirty="0"/>
              <a:t>&lt;&lt;</a:t>
            </a:r>
            <a:r>
              <a:rPr lang="en-GB" sz="1200" dirty="0" err="1"/>
              <a:t>osborneclarke</a:t>
            </a:r>
            <a:r>
              <a:rPr lang="en-GB" sz="1200" dirty="0"/>
              <a:t>&gt;&gt;</a:t>
            </a:r>
            <a:endParaRPr lang="en-GB" dirty="0"/>
          </a:p>
        </p:txBody>
      </p:sp>
    </p:spTree>
    <p:extLst>
      <p:ext uri="{BB962C8B-B14F-4D97-AF65-F5344CB8AC3E}">
        <p14:creationId xmlns:p14="http://schemas.microsoft.com/office/powerpoint/2010/main" val="379470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harts, graphs and tables">
    <p:spTree>
      <p:nvGrpSpPr>
        <p:cNvPr id="1" name=""/>
        <p:cNvGrpSpPr/>
        <p:nvPr/>
      </p:nvGrpSpPr>
      <p:grpSpPr>
        <a:xfrm>
          <a:off x="0" y="0"/>
          <a:ext cx="0" cy="0"/>
          <a:chOff x="0" y="0"/>
          <a:chExt cx="0" cy="0"/>
        </a:xfrm>
      </p:grpSpPr>
      <p:sp>
        <p:nvSpPr>
          <p:cNvPr id="6" name="Chart Content Holder">
            <a:extLst>
              <a:ext uri="{FF2B5EF4-FFF2-40B4-BE49-F238E27FC236}">
                <a16:creationId xmlns:a16="http://schemas.microsoft.com/office/drawing/2014/main" id="{64DBE587-8709-45CB-9DDB-CDCE18EEEECC}"/>
              </a:ext>
            </a:extLst>
          </p:cNvPr>
          <p:cNvSpPr>
            <a:spLocks noGrp="1"/>
          </p:cNvSpPr>
          <p:nvPr>
            <p:ph sz="quarter" idx="10" hasCustomPrompt="1"/>
            <p:custDataLst>
              <p:tags r:id="rId1"/>
            </p:custDataLst>
          </p:nvPr>
        </p:nvSpPr>
        <p:spPr>
          <a:xfrm>
            <a:off x="439490" y="1736812"/>
            <a:ext cx="4464050" cy="4032225"/>
          </a:xfrm>
        </p:spPr>
        <p:txBody>
          <a:bodyPr/>
          <a:lstStyle/>
          <a:p>
            <a:pPr lvl="0"/>
            <a:r>
              <a:rPr lang="en-US"/>
              <a:t>&lt;&lt;Diagrams.SelectedValue&gt;&gt;</a:t>
            </a:r>
          </a:p>
        </p:txBody>
      </p:sp>
      <p:sp>
        <p:nvSpPr>
          <p:cNvPr id="2" name="Title">
            <a:extLst>
              <a:ext uri="{FF2B5EF4-FFF2-40B4-BE49-F238E27FC236}">
                <a16:creationId xmlns:a16="http://schemas.microsoft.com/office/drawing/2014/main" id="{F1A7CFD6-931F-4F78-9488-7C3141F56BEC}"/>
              </a:ext>
            </a:extLst>
          </p:cNvPr>
          <p:cNvSpPr>
            <a:spLocks noGrp="1"/>
          </p:cNvSpPr>
          <p:nvPr>
            <p:ph type="title" hasCustomPrompt="1"/>
          </p:nvPr>
        </p:nvSpPr>
        <p:spPr/>
        <p:txBody>
          <a:bodyPr/>
          <a:lstStyle>
            <a:lvl1pPr>
              <a:defRPr/>
            </a:lvl1pPr>
          </a:lstStyle>
          <a:p>
            <a:r>
              <a:rPr lang="en-US"/>
              <a:t>Chart Title</a:t>
            </a:r>
          </a:p>
        </p:txBody>
      </p:sp>
    </p:spTree>
    <p:extLst>
      <p:ext uri="{BB962C8B-B14F-4D97-AF65-F5344CB8AC3E}">
        <p14:creationId xmlns:p14="http://schemas.microsoft.com/office/powerpoint/2010/main" val="166105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wards">
    <p:spTree>
      <p:nvGrpSpPr>
        <p:cNvPr id="1" name=""/>
        <p:cNvGrpSpPr/>
        <p:nvPr/>
      </p:nvGrpSpPr>
      <p:grpSpPr>
        <a:xfrm>
          <a:off x="0" y="0"/>
          <a:ext cx="0" cy="0"/>
          <a:chOff x="0" y="0"/>
          <a:chExt cx="0" cy="0"/>
        </a:xfrm>
      </p:grpSpPr>
      <p:sp>
        <p:nvSpPr>
          <p:cNvPr id="33" name="Picture Placeholder 32"/>
          <p:cNvSpPr>
            <a:spLocks noGrp="1"/>
          </p:cNvSpPr>
          <p:nvPr>
            <p:ph type="pic" sz="quarter" idx="41" hasCustomPrompt="1"/>
            <p:custDataLst>
              <p:tags r:id="rId1"/>
            </p:custDataLst>
          </p:nvPr>
        </p:nvSpPr>
        <p:spPr>
          <a:xfrm>
            <a:off x="9226800" y="4024800"/>
            <a:ext cx="2527200" cy="1800000"/>
          </a:xfrm>
          <a:solidFill>
            <a:schemeClr val="accent3"/>
          </a:solidFill>
        </p:spPr>
        <p:txBody>
          <a:bodyPr/>
          <a:lstStyle/>
          <a:p>
            <a:r>
              <a:rPr lang="en-GB" dirty="0"/>
              <a:t> </a:t>
            </a:r>
          </a:p>
        </p:txBody>
      </p:sp>
      <p:sp>
        <p:nvSpPr>
          <p:cNvPr id="29" name="Picture Placeholder 28"/>
          <p:cNvSpPr>
            <a:spLocks noGrp="1"/>
          </p:cNvSpPr>
          <p:nvPr>
            <p:ph type="pic" sz="quarter" idx="39" hasCustomPrompt="1"/>
            <p:custDataLst>
              <p:tags r:id="rId2"/>
            </p:custDataLst>
          </p:nvPr>
        </p:nvSpPr>
        <p:spPr>
          <a:xfrm>
            <a:off x="6294437" y="4024800"/>
            <a:ext cx="2527200" cy="1800000"/>
          </a:xfrm>
          <a:solidFill>
            <a:schemeClr val="accent6"/>
          </a:solidFill>
        </p:spPr>
        <p:txBody>
          <a:bodyPr/>
          <a:lstStyle/>
          <a:p>
            <a:r>
              <a:rPr lang="en-GB" dirty="0"/>
              <a:t> </a:t>
            </a:r>
          </a:p>
        </p:txBody>
      </p:sp>
      <p:sp>
        <p:nvSpPr>
          <p:cNvPr id="25" name="Picture Placeholder 24"/>
          <p:cNvSpPr>
            <a:spLocks noGrp="1"/>
          </p:cNvSpPr>
          <p:nvPr>
            <p:ph type="pic" sz="quarter" idx="37" hasCustomPrompt="1"/>
            <p:custDataLst>
              <p:tags r:id="rId3"/>
            </p:custDataLst>
          </p:nvPr>
        </p:nvSpPr>
        <p:spPr>
          <a:xfrm>
            <a:off x="3369600" y="4024800"/>
            <a:ext cx="2527200" cy="1800000"/>
          </a:xfrm>
          <a:solidFill>
            <a:schemeClr val="accent4"/>
          </a:solidFill>
        </p:spPr>
        <p:txBody>
          <a:bodyPr/>
          <a:lstStyle/>
          <a:p>
            <a:r>
              <a:rPr lang="en-GB" dirty="0"/>
              <a:t> </a:t>
            </a:r>
          </a:p>
        </p:txBody>
      </p:sp>
      <p:sp>
        <p:nvSpPr>
          <p:cNvPr id="21" name="Picture Placeholder 20"/>
          <p:cNvSpPr>
            <a:spLocks noGrp="1"/>
          </p:cNvSpPr>
          <p:nvPr>
            <p:ph type="pic" sz="quarter" idx="35" hasCustomPrompt="1"/>
            <p:custDataLst>
              <p:tags r:id="rId4"/>
            </p:custDataLst>
          </p:nvPr>
        </p:nvSpPr>
        <p:spPr>
          <a:xfrm>
            <a:off x="439200" y="4024800"/>
            <a:ext cx="2527200" cy="1800000"/>
          </a:xfrm>
          <a:solidFill>
            <a:schemeClr val="accent2"/>
          </a:solidFill>
        </p:spPr>
        <p:txBody>
          <a:bodyPr/>
          <a:lstStyle/>
          <a:p>
            <a:r>
              <a:rPr lang="en-GB" dirty="0"/>
              <a:t> </a:t>
            </a:r>
          </a:p>
        </p:txBody>
      </p:sp>
      <p:sp>
        <p:nvSpPr>
          <p:cNvPr id="17" name="Picture Placeholder 16"/>
          <p:cNvSpPr>
            <a:spLocks noGrp="1"/>
          </p:cNvSpPr>
          <p:nvPr>
            <p:ph type="pic" sz="quarter" idx="33" hasCustomPrompt="1"/>
            <p:custDataLst>
              <p:tags r:id="rId5"/>
            </p:custDataLst>
          </p:nvPr>
        </p:nvSpPr>
        <p:spPr>
          <a:xfrm>
            <a:off x="9226800" y="1864800"/>
            <a:ext cx="2527200" cy="1800000"/>
          </a:xfrm>
          <a:solidFill>
            <a:schemeClr val="accent3"/>
          </a:solidFill>
        </p:spPr>
        <p:txBody>
          <a:bodyPr/>
          <a:lstStyle/>
          <a:p>
            <a:r>
              <a:rPr lang="en-GB" dirty="0"/>
              <a:t> </a:t>
            </a:r>
          </a:p>
        </p:txBody>
      </p:sp>
      <p:sp>
        <p:nvSpPr>
          <p:cNvPr id="13" name="Picture Placeholder 12"/>
          <p:cNvSpPr>
            <a:spLocks noGrp="1"/>
          </p:cNvSpPr>
          <p:nvPr>
            <p:ph type="pic" sz="quarter" idx="31" hasCustomPrompt="1"/>
            <p:custDataLst>
              <p:tags r:id="rId6"/>
            </p:custDataLst>
          </p:nvPr>
        </p:nvSpPr>
        <p:spPr>
          <a:xfrm>
            <a:off x="6296400" y="1864800"/>
            <a:ext cx="2527200" cy="1800000"/>
          </a:xfrm>
          <a:solidFill>
            <a:schemeClr val="accent6"/>
          </a:solidFill>
        </p:spPr>
        <p:txBody>
          <a:bodyPr/>
          <a:lstStyle/>
          <a:p>
            <a:r>
              <a:rPr lang="en-GB" dirty="0"/>
              <a:t> </a:t>
            </a:r>
          </a:p>
        </p:txBody>
      </p:sp>
      <p:sp>
        <p:nvSpPr>
          <p:cNvPr id="6" name="Picture Placeholder 5"/>
          <p:cNvSpPr>
            <a:spLocks noGrp="1"/>
          </p:cNvSpPr>
          <p:nvPr>
            <p:ph type="pic" sz="quarter" idx="29" hasCustomPrompt="1"/>
            <p:custDataLst>
              <p:tags r:id="rId7"/>
            </p:custDataLst>
          </p:nvPr>
        </p:nvSpPr>
        <p:spPr>
          <a:xfrm>
            <a:off x="3369600" y="1864800"/>
            <a:ext cx="2527200" cy="1800000"/>
          </a:xfrm>
          <a:solidFill>
            <a:schemeClr val="accent4"/>
          </a:solidFill>
        </p:spPr>
        <p:txBody>
          <a:bodyPr/>
          <a:lstStyle/>
          <a:p>
            <a:r>
              <a:rPr lang="en-GB" dirty="0"/>
              <a:t> </a:t>
            </a:r>
          </a:p>
        </p:txBody>
      </p:sp>
      <p:sp>
        <p:nvSpPr>
          <p:cNvPr id="5" name="Picture Placeholder 4"/>
          <p:cNvSpPr>
            <a:spLocks noGrp="1"/>
          </p:cNvSpPr>
          <p:nvPr>
            <p:ph type="pic" sz="quarter" idx="27" hasCustomPrompt="1"/>
            <p:custDataLst>
              <p:tags r:id="rId8"/>
            </p:custDataLst>
          </p:nvPr>
        </p:nvSpPr>
        <p:spPr>
          <a:xfrm>
            <a:off x="439200" y="1864800"/>
            <a:ext cx="2527200" cy="1800000"/>
          </a:xfrm>
          <a:solidFill>
            <a:schemeClr val="accent2"/>
          </a:solidFill>
        </p:spPr>
        <p:txBody>
          <a:bodyPr/>
          <a:lstStyle/>
          <a:p>
            <a:r>
              <a:rPr lang="en-GB" dirty="0"/>
              <a:t> </a:t>
            </a:r>
          </a:p>
        </p:txBody>
      </p:sp>
      <p:sp>
        <p:nvSpPr>
          <p:cNvPr id="140" name="Award 8">
            <a:extLst>
              <a:ext uri="{FF2B5EF4-FFF2-40B4-BE49-F238E27FC236}">
                <a16:creationId xmlns:a16="http://schemas.microsoft.com/office/drawing/2014/main" id="{E40C16B2-5ACC-42A6-A512-EE224B7426B5}"/>
              </a:ext>
            </a:extLst>
          </p:cNvPr>
          <p:cNvSpPr>
            <a:spLocks noGrp="1"/>
          </p:cNvSpPr>
          <p:nvPr>
            <p:ph type="body" sz="quarter" idx="23" hasCustomPrompt="1"/>
          </p:nvPr>
        </p:nvSpPr>
        <p:spPr>
          <a:xfrm>
            <a:off x="9225550" y="4474800"/>
            <a:ext cx="2527300" cy="720000"/>
          </a:xfrm>
        </p:spPr>
        <p:txBody>
          <a:bodyPr lIns="108000" tIns="36000" rIns="108000" anchor="ctr" anchorCtr="0"/>
          <a:lstStyle>
            <a:lvl1pPr>
              <a:defRPr sz="1200" b="1" baseline="0">
                <a:solidFill>
                  <a:schemeClr val="bg1"/>
                </a:solidFill>
              </a:defRPr>
            </a:lvl1pPr>
            <a:lvl2pPr>
              <a:defRPr baseline="0">
                <a:solidFill>
                  <a:schemeClr val="bg1"/>
                </a:solidFill>
              </a:defRPr>
            </a:lvl2pPr>
            <a:lvl3pP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dirty="0"/>
              <a:t>Award</a:t>
            </a:r>
          </a:p>
        </p:txBody>
      </p:sp>
      <p:sp>
        <p:nvSpPr>
          <p:cNvPr id="88" name="Company 8">
            <a:extLst>
              <a:ext uri="{FF2B5EF4-FFF2-40B4-BE49-F238E27FC236}">
                <a16:creationId xmlns:a16="http://schemas.microsoft.com/office/drawing/2014/main" id="{DEBB401C-BD87-470B-ACF7-91E43CE42088}"/>
              </a:ext>
            </a:extLst>
          </p:cNvPr>
          <p:cNvSpPr>
            <a:spLocks noGrp="1"/>
          </p:cNvSpPr>
          <p:nvPr>
            <p:ph type="body" sz="quarter" idx="14" hasCustomPrompt="1"/>
          </p:nvPr>
        </p:nvSpPr>
        <p:spPr>
          <a:xfrm>
            <a:off x="9226800" y="4041454"/>
            <a:ext cx="2527787" cy="450000"/>
          </a:xfrm>
        </p:spPr>
        <p:txBody>
          <a:bodyPr lIns="108000" tIns="108000">
            <a:noAutofit/>
          </a:bodyPr>
          <a:lstStyle>
            <a:lvl1pPr>
              <a:defRPr sz="1600" baseline="0">
                <a:solidFill>
                  <a:schemeClr val="bg1"/>
                </a:solidFill>
              </a:defRPr>
            </a:lvl1pPr>
            <a:lvl2pPr>
              <a:defRPr sz="1200"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Company name</a:t>
            </a:r>
          </a:p>
        </p:txBody>
      </p:sp>
      <p:sp>
        <p:nvSpPr>
          <p:cNvPr id="141" name="Award 7">
            <a:extLst>
              <a:ext uri="{FF2B5EF4-FFF2-40B4-BE49-F238E27FC236}">
                <a16:creationId xmlns:a16="http://schemas.microsoft.com/office/drawing/2014/main" id="{2F4E2D04-8E97-47E5-BDCC-E620645902E8}"/>
              </a:ext>
            </a:extLst>
          </p:cNvPr>
          <p:cNvSpPr>
            <a:spLocks noGrp="1"/>
          </p:cNvSpPr>
          <p:nvPr>
            <p:ph type="body" sz="quarter" idx="24" hasCustomPrompt="1"/>
          </p:nvPr>
        </p:nvSpPr>
        <p:spPr>
          <a:xfrm>
            <a:off x="6295202" y="4474800"/>
            <a:ext cx="2527300" cy="720000"/>
          </a:xfrm>
        </p:spPr>
        <p:txBody>
          <a:bodyPr lIns="108000" tIns="36000" rIns="108000" anchor="ctr" anchorCtr="0"/>
          <a:lstStyle>
            <a:lvl1pPr>
              <a:defRPr sz="1200" b="1" baseline="0">
                <a:solidFill>
                  <a:schemeClr val="bg1"/>
                </a:solidFill>
              </a:defRPr>
            </a:lvl1pPr>
            <a:lvl2pPr>
              <a:defRPr baseline="0">
                <a:solidFill>
                  <a:schemeClr val="bg1"/>
                </a:solidFill>
              </a:defRPr>
            </a:lvl2pPr>
            <a:lvl3pP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a:t>Award</a:t>
            </a:r>
          </a:p>
        </p:txBody>
      </p:sp>
      <p:sp>
        <p:nvSpPr>
          <p:cNvPr id="100" name="Company 7">
            <a:extLst>
              <a:ext uri="{FF2B5EF4-FFF2-40B4-BE49-F238E27FC236}">
                <a16:creationId xmlns:a16="http://schemas.microsoft.com/office/drawing/2014/main" id="{8251DAFD-0702-4AF0-918D-C316B536A598}"/>
              </a:ext>
            </a:extLst>
          </p:cNvPr>
          <p:cNvSpPr>
            <a:spLocks noGrp="1"/>
          </p:cNvSpPr>
          <p:nvPr>
            <p:ph type="body" sz="quarter" idx="15" hasCustomPrompt="1"/>
          </p:nvPr>
        </p:nvSpPr>
        <p:spPr>
          <a:xfrm>
            <a:off x="6296400" y="4047787"/>
            <a:ext cx="2527787" cy="450000"/>
          </a:xfrm>
        </p:spPr>
        <p:txBody>
          <a:bodyPr lIns="108000" tIns="108000">
            <a:noAutofit/>
          </a:bodyPr>
          <a:lstStyle>
            <a:lvl1pPr>
              <a:defRPr sz="1600" baseline="0">
                <a:solidFill>
                  <a:schemeClr val="bg1"/>
                </a:solidFill>
              </a:defRPr>
            </a:lvl1pPr>
            <a:lvl2pPr>
              <a:defRPr sz="1200"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Company name</a:t>
            </a:r>
          </a:p>
        </p:txBody>
      </p:sp>
      <p:sp>
        <p:nvSpPr>
          <p:cNvPr id="145" name="Award 6">
            <a:extLst>
              <a:ext uri="{FF2B5EF4-FFF2-40B4-BE49-F238E27FC236}">
                <a16:creationId xmlns:a16="http://schemas.microsoft.com/office/drawing/2014/main" id="{A4F2F200-F78B-4547-BF5E-4E3EF318C3C2}"/>
              </a:ext>
            </a:extLst>
          </p:cNvPr>
          <p:cNvSpPr>
            <a:spLocks noGrp="1"/>
          </p:cNvSpPr>
          <p:nvPr>
            <p:ph type="body" sz="quarter" idx="25" hasCustomPrompt="1"/>
          </p:nvPr>
        </p:nvSpPr>
        <p:spPr>
          <a:xfrm>
            <a:off x="3369600" y="4474800"/>
            <a:ext cx="2527300" cy="720000"/>
          </a:xfrm>
        </p:spPr>
        <p:txBody>
          <a:bodyPr lIns="108000" tIns="36000" rIns="108000" anchor="ctr" anchorCtr="0"/>
          <a:lstStyle>
            <a:lvl1pPr>
              <a:defRPr sz="1200" b="1" baseline="0">
                <a:solidFill>
                  <a:schemeClr val="bg1"/>
                </a:solidFill>
              </a:defRPr>
            </a:lvl1pPr>
            <a:lvl2pPr>
              <a:defRPr baseline="0">
                <a:solidFill>
                  <a:schemeClr val="bg1"/>
                </a:solidFill>
              </a:defRPr>
            </a:lvl2pPr>
            <a:lvl3pP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a:t>Award</a:t>
            </a:r>
          </a:p>
        </p:txBody>
      </p:sp>
      <p:sp>
        <p:nvSpPr>
          <p:cNvPr id="112" name="Company 6">
            <a:extLst>
              <a:ext uri="{FF2B5EF4-FFF2-40B4-BE49-F238E27FC236}">
                <a16:creationId xmlns:a16="http://schemas.microsoft.com/office/drawing/2014/main" id="{4C7C68BD-3E41-46BE-AD58-758516F77A8B}"/>
              </a:ext>
            </a:extLst>
          </p:cNvPr>
          <p:cNvSpPr>
            <a:spLocks noGrp="1"/>
          </p:cNvSpPr>
          <p:nvPr>
            <p:ph type="body" sz="quarter" idx="16" hasCustomPrompt="1"/>
          </p:nvPr>
        </p:nvSpPr>
        <p:spPr>
          <a:xfrm>
            <a:off x="3369600" y="4023454"/>
            <a:ext cx="2527200" cy="450000"/>
          </a:xfrm>
        </p:spPr>
        <p:txBody>
          <a:bodyPr lIns="108000" tIns="108000">
            <a:noAutofit/>
          </a:bodyPr>
          <a:lstStyle>
            <a:lvl1pPr>
              <a:defRPr sz="1600" baseline="0">
                <a:solidFill>
                  <a:schemeClr val="bg1"/>
                </a:solidFill>
              </a:defRPr>
            </a:lvl1pPr>
            <a:lvl2pPr>
              <a:defRPr sz="1200"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Company name</a:t>
            </a:r>
          </a:p>
        </p:txBody>
      </p:sp>
      <p:sp>
        <p:nvSpPr>
          <p:cNvPr id="146" name="Award 5">
            <a:extLst>
              <a:ext uri="{FF2B5EF4-FFF2-40B4-BE49-F238E27FC236}">
                <a16:creationId xmlns:a16="http://schemas.microsoft.com/office/drawing/2014/main" id="{C8C9C8F7-3567-478E-A94E-753C48E7DFE0}"/>
              </a:ext>
            </a:extLst>
          </p:cNvPr>
          <p:cNvSpPr>
            <a:spLocks noGrp="1"/>
          </p:cNvSpPr>
          <p:nvPr>
            <p:ph type="body" sz="quarter" idx="26" hasCustomPrompt="1"/>
          </p:nvPr>
        </p:nvSpPr>
        <p:spPr>
          <a:xfrm>
            <a:off x="438150" y="4474800"/>
            <a:ext cx="2527300" cy="720000"/>
          </a:xfrm>
        </p:spPr>
        <p:txBody>
          <a:bodyPr lIns="108000" tIns="36000" rIns="108000" anchor="ctr" anchorCtr="0"/>
          <a:lstStyle>
            <a:lvl1pPr>
              <a:defRPr sz="1200" b="1" baseline="0">
                <a:solidFill>
                  <a:schemeClr val="bg1"/>
                </a:solidFill>
              </a:defRPr>
            </a:lvl1pPr>
            <a:lvl2pPr>
              <a:defRPr baseline="0">
                <a:solidFill>
                  <a:schemeClr val="bg1"/>
                </a:solidFill>
              </a:defRPr>
            </a:lvl2pPr>
            <a:lvl3pP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a:t>Award</a:t>
            </a:r>
          </a:p>
        </p:txBody>
      </p:sp>
      <p:sp>
        <p:nvSpPr>
          <p:cNvPr id="124" name="Company 5">
            <a:extLst>
              <a:ext uri="{FF2B5EF4-FFF2-40B4-BE49-F238E27FC236}">
                <a16:creationId xmlns:a16="http://schemas.microsoft.com/office/drawing/2014/main" id="{6A24E321-4F92-4382-B7A9-ABF5D9CF3C27}"/>
              </a:ext>
            </a:extLst>
          </p:cNvPr>
          <p:cNvSpPr>
            <a:spLocks noGrp="1"/>
          </p:cNvSpPr>
          <p:nvPr>
            <p:ph type="body" sz="quarter" idx="17" hasCustomPrompt="1"/>
          </p:nvPr>
        </p:nvSpPr>
        <p:spPr>
          <a:xfrm>
            <a:off x="439200" y="4024800"/>
            <a:ext cx="2527200" cy="450000"/>
          </a:xfrm>
        </p:spPr>
        <p:txBody>
          <a:bodyPr lIns="108000" tIns="108000">
            <a:noAutofit/>
          </a:bodyPr>
          <a:lstStyle>
            <a:lvl1pPr>
              <a:defRPr sz="1600" baseline="0">
                <a:solidFill>
                  <a:schemeClr val="bg1"/>
                </a:solidFill>
              </a:defRPr>
            </a:lvl1pPr>
            <a:lvl2pPr>
              <a:defRPr sz="1200"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Company name</a:t>
            </a:r>
          </a:p>
        </p:txBody>
      </p:sp>
      <p:sp>
        <p:nvSpPr>
          <p:cNvPr id="139" name="Award 4">
            <a:extLst>
              <a:ext uri="{FF2B5EF4-FFF2-40B4-BE49-F238E27FC236}">
                <a16:creationId xmlns:a16="http://schemas.microsoft.com/office/drawing/2014/main" id="{76F067BC-22A0-415C-87D6-B37E2C7A52E6}"/>
              </a:ext>
            </a:extLst>
          </p:cNvPr>
          <p:cNvSpPr>
            <a:spLocks noGrp="1"/>
          </p:cNvSpPr>
          <p:nvPr>
            <p:ph type="body" sz="quarter" idx="22" hasCustomPrompt="1"/>
          </p:nvPr>
        </p:nvSpPr>
        <p:spPr>
          <a:xfrm>
            <a:off x="9226800" y="2314800"/>
            <a:ext cx="2527300" cy="720000"/>
          </a:xfrm>
        </p:spPr>
        <p:txBody>
          <a:bodyPr lIns="108000" tIns="36000" rIns="108000" anchor="ctr" anchorCtr="0"/>
          <a:lstStyle>
            <a:lvl1pPr>
              <a:defRPr sz="1200" b="1" baseline="0">
                <a:solidFill>
                  <a:schemeClr val="bg1"/>
                </a:solidFill>
              </a:defRPr>
            </a:lvl1pPr>
            <a:lvl2pPr>
              <a:defRPr baseline="0">
                <a:solidFill>
                  <a:schemeClr val="bg1"/>
                </a:solidFill>
              </a:defRPr>
            </a:lvl2pPr>
            <a:lvl3pP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a:t>Award</a:t>
            </a:r>
          </a:p>
        </p:txBody>
      </p:sp>
      <p:sp>
        <p:nvSpPr>
          <p:cNvPr id="76" name="Company 4">
            <a:extLst>
              <a:ext uri="{FF2B5EF4-FFF2-40B4-BE49-F238E27FC236}">
                <a16:creationId xmlns:a16="http://schemas.microsoft.com/office/drawing/2014/main" id="{32EEE3E5-103C-4268-910A-EE498C237C3E}"/>
              </a:ext>
            </a:extLst>
          </p:cNvPr>
          <p:cNvSpPr>
            <a:spLocks noGrp="1"/>
          </p:cNvSpPr>
          <p:nvPr>
            <p:ph type="body" sz="quarter" idx="13" hasCustomPrompt="1"/>
          </p:nvPr>
        </p:nvSpPr>
        <p:spPr>
          <a:xfrm>
            <a:off x="9225600" y="1881214"/>
            <a:ext cx="2527787" cy="450000"/>
          </a:xfrm>
        </p:spPr>
        <p:txBody>
          <a:bodyPr lIns="108000" tIns="108000">
            <a:noAutofit/>
          </a:bodyPr>
          <a:lstStyle>
            <a:lvl1pPr>
              <a:defRPr sz="1600" baseline="0">
                <a:solidFill>
                  <a:schemeClr val="bg1"/>
                </a:solidFill>
              </a:defRPr>
            </a:lvl1pPr>
            <a:lvl2pPr>
              <a:defRPr sz="1200"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Company name</a:t>
            </a:r>
          </a:p>
        </p:txBody>
      </p:sp>
      <p:sp>
        <p:nvSpPr>
          <p:cNvPr id="137" name="Award 3">
            <a:extLst>
              <a:ext uri="{FF2B5EF4-FFF2-40B4-BE49-F238E27FC236}">
                <a16:creationId xmlns:a16="http://schemas.microsoft.com/office/drawing/2014/main" id="{1379C945-43ED-45DD-B56F-E7AA0A0BE6FE}"/>
              </a:ext>
            </a:extLst>
          </p:cNvPr>
          <p:cNvSpPr>
            <a:spLocks noGrp="1"/>
          </p:cNvSpPr>
          <p:nvPr>
            <p:ph type="body" sz="quarter" idx="21" hasCustomPrompt="1"/>
          </p:nvPr>
        </p:nvSpPr>
        <p:spPr>
          <a:xfrm>
            <a:off x="6296323" y="2314800"/>
            <a:ext cx="2527300" cy="720000"/>
          </a:xfrm>
        </p:spPr>
        <p:txBody>
          <a:bodyPr lIns="108000" tIns="36000" rIns="108000" anchor="ctr" anchorCtr="0"/>
          <a:lstStyle>
            <a:lvl1pPr>
              <a:defRPr sz="1200" b="1" baseline="0">
                <a:solidFill>
                  <a:schemeClr val="bg1"/>
                </a:solidFill>
              </a:defRPr>
            </a:lvl1pPr>
            <a:lvl2pPr>
              <a:defRPr baseline="0">
                <a:solidFill>
                  <a:schemeClr val="bg1"/>
                </a:solidFill>
              </a:defRPr>
            </a:lvl2pPr>
            <a:lvl3pP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a:t>Award</a:t>
            </a:r>
          </a:p>
        </p:txBody>
      </p:sp>
      <p:sp>
        <p:nvSpPr>
          <p:cNvPr id="40" name="Company 3">
            <a:extLst>
              <a:ext uri="{FF2B5EF4-FFF2-40B4-BE49-F238E27FC236}">
                <a16:creationId xmlns:a16="http://schemas.microsoft.com/office/drawing/2014/main" id="{830D753B-72D5-4654-BC20-9C2859B1E9B7}"/>
              </a:ext>
            </a:extLst>
          </p:cNvPr>
          <p:cNvSpPr>
            <a:spLocks noGrp="1"/>
          </p:cNvSpPr>
          <p:nvPr>
            <p:ph type="body" sz="quarter" idx="12" hasCustomPrompt="1"/>
          </p:nvPr>
        </p:nvSpPr>
        <p:spPr>
          <a:xfrm>
            <a:off x="6296080" y="1887548"/>
            <a:ext cx="2527787" cy="450354"/>
          </a:xfrm>
        </p:spPr>
        <p:txBody>
          <a:bodyPr lIns="108000" tIns="108000">
            <a:noAutofit/>
          </a:bodyPr>
          <a:lstStyle>
            <a:lvl1pPr>
              <a:defRPr sz="1600" baseline="0">
                <a:solidFill>
                  <a:schemeClr val="bg1"/>
                </a:solidFill>
              </a:defRPr>
            </a:lvl1pPr>
            <a:lvl2pPr>
              <a:defRPr sz="1200"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Company name</a:t>
            </a:r>
          </a:p>
        </p:txBody>
      </p:sp>
      <p:sp>
        <p:nvSpPr>
          <p:cNvPr id="136" name="Award 2">
            <a:extLst>
              <a:ext uri="{FF2B5EF4-FFF2-40B4-BE49-F238E27FC236}">
                <a16:creationId xmlns:a16="http://schemas.microsoft.com/office/drawing/2014/main" id="{9625DC88-8E14-4E75-B798-9E1487714C96}"/>
              </a:ext>
            </a:extLst>
          </p:cNvPr>
          <p:cNvSpPr>
            <a:spLocks noGrp="1"/>
          </p:cNvSpPr>
          <p:nvPr>
            <p:ph type="body" sz="quarter" idx="20" hasCustomPrompt="1"/>
          </p:nvPr>
        </p:nvSpPr>
        <p:spPr>
          <a:xfrm>
            <a:off x="3369600" y="2314800"/>
            <a:ext cx="2527300" cy="720000"/>
          </a:xfrm>
        </p:spPr>
        <p:txBody>
          <a:bodyPr lIns="108000" tIns="36000" rIns="108000" anchor="ctr" anchorCtr="0"/>
          <a:lstStyle>
            <a:lvl1pPr>
              <a:defRPr sz="1200" b="1" baseline="0">
                <a:solidFill>
                  <a:schemeClr val="bg1"/>
                </a:solidFill>
              </a:defRPr>
            </a:lvl1pPr>
            <a:lvl2pPr>
              <a:defRPr baseline="0">
                <a:solidFill>
                  <a:schemeClr val="bg1"/>
                </a:solidFill>
              </a:defRPr>
            </a:lvl2pPr>
            <a:lvl3pP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dirty="0"/>
              <a:t>Award</a:t>
            </a:r>
          </a:p>
        </p:txBody>
      </p:sp>
      <p:sp>
        <p:nvSpPr>
          <p:cNvPr id="52" name="Company 2">
            <a:extLst>
              <a:ext uri="{FF2B5EF4-FFF2-40B4-BE49-F238E27FC236}">
                <a16:creationId xmlns:a16="http://schemas.microsoft.com/office/drawing/2014/main" id="{E96D604A-D15D-43DF-B68C-5E3DBAFC9FE7}"/>
              </a:ext>
            </a:extLst>
          </p:cNvPr>
          <p:cNvSpPr>
            <a:spLocks noGrp="1"/>
          </p:cNvSpPr>
          <p:nvPr>
            <p:ph type="body" sz="quarter" idx="11" hasCustomPrompt="1"/>
          </p:nvPr>
        </p:nvSpPr>
        <p:spPr>
          <a:xfrm>
            <a:off x="3369600" y="1863214"/>
            <a:ext cx="2527200" cy="450354"/>
          </a:xfrm>
        </p:spPr>
        <p:txBody>
          <a:bodyPr lIns="108000" tIns="108000">
            <a:noAutofit/>
          </a:bodyPr>
          <a:lstStyle>
            <a:lvl1pPr>
              <a:defRPr sz="1600" baseline="0">
                <a:solidFill>
                  <a:schemeClr val="bg1"/>
                </a:solidFill>
              </a:defRPr>
            </a:lvl1pPr>
            <a:lvl2pPr>
              <a:defRPr sz="1200"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Company name</a:t>
            </a:r>
          </a:p>
        </p:txBody>
      </p:sp>
      <p:sp>
        <p:nvSpPr>
          <p:cNvPr id="4" name="Award 1">
            <a:extLst>
              <a:ext uri="{FF2B5EF4-FFF2-40B4-BE49-F238E27FC236}">
                <a16:creationId xmlns:a16="http://schemas.microsoft.com/office/drawing/2014/main" id="{B7F20889-7283-4818-BCCA-2B4F4EBAB27D}"/>
              </a:ext>
            </a:extLst>
          </p:cNvPr>
          <p:cNvSpPr>
            <a:spLocks noGrp="1"/>
          </p:cNvSpPr>
          <p:nvPr>
            <p:ph type="body" sz="quarter" idx="18" hasCustomPrompt="1"/>
          </p:nvPr>
        </p:nvSpPr>
        <p:spPr>
          <a:xfrm>
            <a:off x="438150" y="2312987"/>
            <a:ext cx="2527300" cy="720000"/>
          </a:xfrm>
        </p:spPr>
        <p:txBody>
          <a:bodyPr lIns="108000" tIns="36000" rIns="108000" anchor="ctr" anchorCtr="0"/>
          <a:lstStyle>
            <a:lvl1pPr>
              <a:defRPr sz="1200" b="1" baseline="0">
                <a:solidFill>
                  <a:schemeClr val="bg1"/>
                </a:solidFill>
              </a:defRPr>
            </a:lvl1pPr>
            <a:lvl2pPr>
              <a:defRPr baseline="0">
                <a:solidFill>
                  <a:schemeClr val="bg1"/>
                </a:solidFill>
              </a:defRPr>
            </a:lvl2pPr>
            <a:lvl3pP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dirty="0"/>
              <a:t>Award</a:t>
            </a:r>
          </a:p>
        </p:txBody>
      </p:sp>
      <p:sp>
        <p:nvSpPr>
          <p:cNvPr id="64" name="Company 1">
            <a:extLst>
              <a:ext uri="{FF2B5EF4-FFF2-40B4-BE49-F238E27FC236}">
                <a16:creationId xmlns:a16="http://schemas.microsoft.com/office/drawing/2014/main" id="{BA151A5A-0415-4470-8E3E-26CE54116240}"/>
              </a:ext>
            </a:extLst>
          </p:cNvPr>
          <p:cNvSpPr>
            <a:spLocks noGrp="1"/>
          </p:cNvSpPr>
          <p:nvPr>
            <p:ph type="body" sz="quarter" idx="10" hasCustomPrompt="1"/>
          </p:nvPr>
        </p:nvSpPr>
        <p:spPr>
          <a:xfrm>
            <a:off x="439199" y="1864476"/>
            <a:ext cx="2527200" cy="450354"/>
          </a:xfrm>
        </p:spPr>
        <p:txBody>
          <a:bodyPr lIns="108000" tIns="108000">
            <a:noAutofit/>
          </a:bodyPr>
          <a:lstStyle>
            <a:lvl1pPr>
              <a:defRPr sz="1600" baseline="0">
                <a:solidFill>
                  <a:schemeClr val="bg1"/>
                </a:solidFill>
              </a:defRPr>
            </a:lvl1pPr>
            <a:lvl2pPr>
              <a:defRPr sz="1200"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Company name</a:t>
            </a:r>
          </a:p>
        </p:txBody>
      </p:sp>
      <p:sp>
        <p:nvSpPr>
          <p:cNvPr id="2" name="Title">
            <a:extLst>
              <a:ext uri="{FF2B5EF4-FFF2-40B4-BE49-F238E27FC236}">
                <a16:creationId xmlns:a16="http://schemas.microsoft.com/office/drawing/2014/main" id="{0194AFE5-EC90-40CB-B9EA-8B2BCED8C1C8}"/>
              </a:ext>
            </a:extLst>
          </p:cNvPr>
          <p:cNvSpPr>
            <a:spLocks noGrp="1"/>
          </p:cNvSpPr>
          <p:nvPr>
            <p:ph type="title"/>
          </p:nvPr>
        </p:nvSpPr>
        <p:spPr/>
        <p:txBody>
          <a:bodyPr/>
          <a:lstStyle/>
          <a:p>
            <a:r>
              <a:rPr lang="en-US"/>
              <a:t>Click to edit Master title style</a:t>
            </a:r>
            <a:endParaRPr lang="en-GB" dirty="0"/>
          </a:p>
        </p:txBody>
      </p:sp>
      <p:sp>
        <p:nvSpPr>
          <p:cNvPr id="7" name="Picture Placeholder 6"/>
          <p:cNvSpPr>
            <a:spLocks noGrp="1"/>
          </p:cNvSpPr>
          <p:nvPr>
            <p:ph type="pic" sz="quarter" idx="28" hasCustomPrompt="1"/>
            <p:custDataLst>
              <p:tags r:id="rId9"/>
            </p:custDataLst>
          </p:nvPr>
        </p:nvSpPr>
        <p:spPr>
          <a:xfrm>
            <a:off x="2278800" y="3088800"/>
            <a:ext cx="568800" cy="626400"/>
          </a:xfrm>
          <a:solidFill>
            <a:schemeClr val="bg1"/>
          </a:solidFill>
        </p:spPr>
        <p:txBody>
          <a:bodyPr/>
          <a:lstStyle/>
          <a:p>
            <a:r>
              <a:rPr lang="en-GB" dirty="0"/>
              <a:t> </a:t>
            </a:r>
          </a:p>
        </p:txBody>
      </p:sp>
      <p:sp>
        <p:nvSpPr>
          <p:cNvPr id="11" name="Picture Placeholder 10"/>
          <p:cNvSpPr>
            <a:spLocks noGrp="1"/>
          </p:cNvSpPr>
          <p:nvPr>
            <p:ph type="pic" sz="quarter" idx="30" hasCustomPrompt="1"/>
            <p:custDataLst>
              <p:tags r:id="rId10"/>
            </p:custDataLst>
          </p:nvPr>
        </p:nvSpPr>
        <p:spPr>
          <a:xfrm>
            <a:off x="5209200" y="3088800"/>
            <a:ext cx="568800" cy="626400"/>
          </a:xfrm>
          <a:solidFill>
            <a:schemeClr val="bg1"/>
          </a:solidFill>
        </p:spPr>
        <p:txBody>
          <a:bodyPr/>
          <a:lstStyle/>
          <a:p>
            <a:r>
              <a:rPr lang="en-GB" dirty="0"/>
              <a:t> </a:t>
            </a:r>
          </a:p>
        </p:txBody>
      </p:sp>
      <p:sp>
        <p:nvSpPr>
          <p:cNvPr id="15" name="Picture Placeholder 14"/>
          <p:cNvSpPr>
            <a:spLocks noGrp="1"/>
          </p:cNvSpPr>
          <p:nvPr>
            <p:ph type="pic" sz="quarter" idx="32" hasCustomPrompt="1"/>
            <p:custDataLst>
              <p:tags r:id="rId11"/>
            </p:custDataLst>
          </p:nvPr>
        </p:nvSpPr>
        <p:spPr>
          <a:xfrm>
            <a:off x="8136000" y="3088800"/>
            <a:ext cx="568800" cy="626400"/>
          </a:xfrm>
          <a:solidFill>
            <a:schemeClr val="bg1"/>
          </a:solidFill>
        </p:spPr>
        <p:txBody>
          <a:bodyPr/>
          <a:lstStyle/>
          <a:p>
            <a:r>
              <a:rPr lang="en-GB" dirty="0"/>
              <a:t> </a:t>
            </a:r>
          </a:p>
        </p:txBody>
      </p:sp>
      <p:sp>
        <p:nvSpPr>
          <p:cNvPr id="19" name="Picture Placeholder 18"/>
          <p:cNvSpPr>
            <a:spLocks noGrp="1"/>
          </p:cNvSpPr>
          <p:nvPr>
            <p:ph type="pic" sz="quarter" idx="34" hasCustomPrompt="1"/>
            <p:custDataLst>
              <p:tags r:id="rId12"/>
            </p:custDataLst>
          </p:nvPr>
        </p:nvSpPr>
        <p:spPr>
          <a:xfrm>
            <a:off x="11066400" y="3088800"/>
            <a:ext cx="568800" cy="626400"/>
          </a:xfrm>
          <a:solidFill>
            <a:schemeClr val="bg1"/>
          </a:solidFill>
        </p:spPr>
        <p:txBody>
          <a:bodyPr/>
          <a:lstStyle>
            <a:lvl1pPr>
              <a:defRPr baseline="0"/>
            </a:lvl1pPr>
          </a:lstStyle>
          <a:p>
            <a:r>
              <a:rPr lang="en-GB" dirty="0"/>
              <a:t> </a:t>
            </a:r>
          </a:p>
        </p:txBody>
      </p:sp>
      <p:sp>
        <p:nvSpPr>
          <p:cNvPr id="23" name="Picture Placeholder 22"/>
          <p:cNvSpPr>
            <a:spLocks noGrp="1"/>
          </p:cNvSpPr>
          <p:nvPr>
            <p:ph type="pic" sz="quarter" idx="36" hasCustomPrompt="1"/>
            <p:custDataLst>
              <p:tags r:id="rId13"/>
            </p:custDataLst>
          </p:nvPr>
        </p:nvSpPr>
        <p:spPr>
          <a:xfrm>
            <a:off x="2278800" y="5245200"/>
            <a:ext cx="540000" cy="626400"/>
          </a:xfrm>
          <a:solidFill>
            <a:schemeClr val="bg1"/>
          </a:solidFill>
        </p:spPr>
        <p:txBody>
          <a:bodyPr/>
          <a:lstStyle/>
          <a:p>
            <a:r>
              <a:rPr lang="en-GB" dirty="0"/>
              <a:t> </a:t>
            </a:r>
          </a:p>
        </p:txBody>
      </p:sp>
      <p:sp>
        <p:nvSpPr>
          <p:cNvPr id="27" name="Picture Placeholder 26"/>
          <p:cNvSpPr>
            <a:spLocks noGrp="1"/>
          </p:cNvSpPr>
          <p:nvPr>
            <p:ph type="pic" sz="quarter" idx="38" hasCustomPrompt="1"/>
            <p:custDataLst>
              <p:tags r:id="rId14"/>
            </p:custDataLst>
          </p:nvPr>
        </p:nvSpPr>
        <p:spPr>
          <a:xfrm>
            <a:off x="5306400" y="5245200"/>
            <a:ext cx="568800" cy="626400"/>
          </a:xfrm>
          <a:solidFill>
            <a:schemeClr val="bg1"/>
          </a:solidFill>
        </p:spPr>
        <p:txBody>
          <a:bodyPr/>
          <a:lstStyle/>
          <a:p>
            <a:r>
              <a:rPr lang="en-GB" dirty="0"/>
              <a:t> </a:t>
            </a:r>
          </a:p>
        </p:txBody>
      </p:sp>
      <p:sp>
        <p:nvSpPr>
          <p:cNvPr id="31" name="Picture Placeholder 30"/>
          <p:cNvSpPr>
            <a:spLocks noGrp="1"/>
          </p:cNvSpPr>
          <p:nvPr>
            <p:ph type="pic" sz="quarter" idx="40" hasCustomPrompt="1"/>
            <p:custDataLst>
              <p:tags r:id="rId15"/>
            </p:custDataLst>
          </p:nvPr>
        </p:nvSpPr>
        <p:spPr>
          <a:xfrm>
            <a:off x="8136000" y="5245200"/>
            <a:ext cx="568800" cy="626400"/>
          </a:xfrm>
          <a:solidFill>
            <a:schemeClr val="bg1"/>
          </a:solidFill>
        </p:spPr>
        <p:txBody>
          <a:bodyPr/>
          <a:lstStyle/>
          <a:p>
            <a:r>
              <a:rPr lang="en-GB" dirty="0"/>
              <a:t> </a:t>
            </a:r>
          </a:p>
        </p:txBody>
      </p:sp>
      <p:sp>
        <p:nvSpPr>
          <p:cNvPr id="35" name="Picture Placeholder 34"/>
          <p:cNvSpPr>
            <a:spLocks noGrp="1"/>
          </p:cNvSpPr>
          <p:nvPr>
            <p:ph type="pic" sz="quarter" idx="42" hasCustomPrompt="1"/>
            <p:custDataLst>
              <p:tags r:id="rId16"/>
            </p:custDataLst>
          </p:nvPr>
        </p:nvSpPr>
        <p:spPr>
          <a:xfrm>
            <a:off x="11066400" y="5245200"/>
            <a:ext cx="568800" cy="626400"/>
          </a:xfrm>
          <a:solidFill>
            <a:schemeClr val="bg1"/>
          </a:solidFill>
        </p:spPr>
        <p:txBody>
          <a:bodyPr/>
          <a:lstStyle/>
          <a:p>
            <a:r>
              <a:rPr lang="en-GB" dirty="0"/>
              <a:t> </a:t>
            </a:r>
          </a:p>
        </p:txBody>
      </p:sp>
    </p:spTree>
    <p:extLst>
      <p:ext uri="{BB962C8B-B14F-4D97-AF65-F5344CB8AC3E}">
        <p14:creationId xmlns:p14="http://schemas.microsoft.com/office/powerpoint/2010/main" val="1942650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als">
    <p:spTree>
      <p:nvGrpSpPr>
        <p:cNvPr id="1" name=""/>
        <p:cNvGrpSpPr/>
        <p:nvPr/>
      </p:nvGrpSpPr>
      <p:grpSpPr>
        <a:xfrm>
          <a:off x="0" y="0"/>
          <a:ext cx="0" cy="0"/>
          <a:chOff x="0" y="0"/>
          <a:chExt cx="0" cy="0"/>
        </a:xfrm>
      </p:grpSpPr>
      <p:sp>
        <p:nvSpPr>
          <p:cNvPr id="18" name="Client 8">
            <a:extLst>
              <a:ext uri="{FF2B5EF4-FFF2-40B4-BE49-F238E27FC236}">
                <a16:creationId xmlns:a16="http://schemas.microsoft.com/office/drawing/2014/main" id="{2AE163A1-0D89-427C-8D38-A388E2B3D75D}"/>
              </a:ext>
            </a:extLst>
          </p:cNvPr>
          <p:cNvSpPr>
            <a:spLocks noGrp="1"/>
          </p:cNvSpPr>
          <p:nvPr>
            <p:ph type="body" sz="quarter" idx="24" hasCustomPrompt="1"/>
          </p:nvPr>
        </p:nvSpPr>
        <p:spPr>
          <a:xfrm>
            <a:off x="9225310" y="3933825"/>
            <a:ext cx="2527200" cy="1828800"/>
          </a:xfrm>
          <a:solidFill>
            <a:schemeClr val="accent3"/>
          </a:solidFill>
          <a:ln>
            <a:solidFill>
              <a:schemeClr val="accent3"/>
            </a:solidFill>
          </a:ln>
        </p:spPr>
        <p:txBody>
          <a:bodyPr lIns="72000" tIns="540000" rIns="72000" bIns="72000">
            <a:noAutofit/>
          </a:bodyPr>
          <a:lstStyle>
            <a:lvl1pPr algn="ctr">
              <a:defRPr sz="1800" b="0">
                <a:solidFill>
                  <a:schemeClr val="bg1"/>
                </a:solidFill>
              </a:defRPr>
            </a:lvl1pPr>
          </a:lstStyle>
          <a:p>
            <a:pPr lvl="0"/>
            <a:r>
              <a:rPr lang="en-US" dirty="0"/>
              <a:t>[Client name]</a:t>
            </a:r>
            <a:endParaRPr lang="en-GB" dirty="0"/>
          </a:p>
        </p:txBody>
      </p:sp>
      <p:sp>
        <p:nvSpPr>
          <p:cNvPr id="19" name="Text 8">
            <a:extLst>
              <a:ext uri="{FF2B5EF4-FFF2-40B4-BE49-F238E27FC236}">
                <a16:creationId xmlns:a16="http://schemas.microsoft.com/office/drawing/2014/main" id="{849DB289-A239-423E-A715-C9031ECB948F}"/>
              </a:ext>
            </a:extLst>
          </p:cNvPr>
          <p:cNvSpPr>
            <a:spLocks noGrp="1"/>
          </p:cNvSpPr>
          <p:nvPr>
            <p:ph type="body" sz="quarter" idx="25"/>
          </p:nvPr>
        </p:nvSpPr>
        <p:spPr>
          <a:xfrm>
            <a:off x="9225310" y="5104830"/>
            <a:ext cx="2527200" cy="657794"/>
          </a:xfrm>
        </p:spPr>
        <p:txBody>
          <a:bodyPr/>
          <a:lstStyle>
            <a:lvl1pPr algn="ctr">
              <a:spcAft>
                <a:spcPts val="0"/>
              </a:spcAft>
              <a:defRPr sz="1600" b="0">
                <a:solidFill>
                  <a:schemeClr val="bg1"/>
                </a:solidFill>
              </a:defRPr>
            </a:lvl1pPr>
            <a:lvl2pPr>
              <a:spcAft>
                <a:spcPts val="0"/>
              </a:spcAft>
              <a:defRPr sz="1000"/>
            </a:lvl2pPr>
            <a:lvl3pPr>
              <a:spcAft>
                <a:spcPts val="0"/>
              </a:spcAft>
              <a:defRPr sz="1000"/>
            </a:lvl3pPr>
            <a:lvl4pPr>
              <a:spcAft>
                <a:spcPts val="0"/>
              </a:spcAft>
              <a:defRPr sz="1000"/>
            </a:lvl4pPr>
            <a:lvl5pPr>
              <a:spcAft>
                <a:spcPts val="0"/>
              </a:spcAft>
              <a:defRPr sz="1000"/>
            </a:lvl5pPr>
          </a:lstStyle>
          <a:p>
            <a:pPr lvl="0"/>
            <a:r>
              <a:rPr lang="en-US"/>
              <a:t>Click to edit Master text styles</a:t>
            </a:r>
          </a:p>
        </p:txBody>
      </p:sp>
      <p:sp>
        <p:nvSpPr>
          <p:cNvPr id="14" name="Client 7">
            <a:extLst>
              <a:ext uri="{FF2B5EF4-FFF2-40B4-BE49-F238E27FC236}">
                <a16:creationId xmlns:a16="http://schemas.microsoft.com/office/drawing/2014/main" id="{C2DFE7F8-E66F-42AB-8347-EC13A406FE8A}"/>
              </a:ext>
            </a:extLst>
          </p:cNvPr>
          <p:cNvSpPr>
            <a:spLocks noGrp="1"/>
          </p:cNvSpPr>
          <p:nvPr>
            <p:ph type="body" sz="quarter" idx="20" hasCustomPrompt="1"/>
          </p:nvPr>
        </p:nvSpPr>
        <p:spPr>
          <a:xfrm>
            <a:off x="6296704" y="3933825"/>
            <a:ext cx="2527200" cy="1828800"/>
          </a:xfrm>
          <a:solidFill>
            <a:schemeClr val="accent6"/>
          </a:solidFill>
          <a:ln>
            <a:solidFill>
              <a:schemeClr val="accent6"/>
            </a:solidFill>
          </a:ln>
        </p:spPr>
        <p:txBody>
          <a:bodyPr lIns="72000" tIns="540000" rIns="72000" bIns="72000">
            <a:noAutofit/>
          </a:bodyPr>
          <a:lstStyle>
            <a:lvl1pPr algn="ctr">
              <a:defRPr sz="1800" b="0">
                <a:solidFill>
                  <a:schemeClr val="bg1"/>
                </a:solidFill>
              </a:defRPr>
            </a:lvl1pPr>
          </a:lstStyle>
          <a:p>
            <a:pPr lvl="0"/>
            <a:r>
              <a:rPr lang="en-US" dirty="0"/>
              <a:t>[Client name]</a:t>
            </a:r>
            <a:endParaRPr lang="en-GB" dirty="0"/>
          </a:p>
        </p:txBody>
      </p:sp>
      <p:sp>
        <p:nvSpPr>
          <p:cNvPr id="17" name="Text 7">
            <a:extLst>
              <a:ext uri="{FF2B5EF4-FFF2-40B4-BE49-F238E27FC236}">
                <a16:creationId xmlns:a16="http://schemas.microsoft.com/office/drawing/2014/main" id="{01D2A59B-C70B-46CF-92E5-CC01C76345A3}"/>
              </a:ext>
            </a:extLst>
          </p:cNvPr>
          <p:cNvSpPr>
            <a:spLocks noGrp="1"/>
          </p:cNvSpPr>
          <p:nvPr>
            <p:ph type="body" sz="quarter" idx="23"/>
          </p:nvPr>
        </p:nvSpPr>
        <p:spPr>
          <a:xfrm>
            <a:off x="6296704" y="5104830"/>
            <a:ext cx="2527200" cy="657794"/>
          </a:xfrm>
        </p:spPr>
        <p:txBody>
          <a:bodyPr/>
          <a:lstStyle>
            <a:lvl1pPr algn="ctr">
              <a:spcAft>
                <a:spcPts val="0"/>
              </a:spcAft>
              <a:defRPr sz="1600" b="0">
                <a:solidFill>
                  <a:schemeClr val="bg1"/>
                </a:solidFill>
              </a:defRPr>
            </a:lvl1pPr>
            <a:lvl2pPr>
              <a:spcAft>
                <a:spcPts val="0"/>
              </a:spcAft>
              <a:defRPr sz="1000"/>
            </a:lvl2pPr>
            <a:lvl3pPr>
              <a:spcAft>
                <a:spcPts val="0"/>
              </a:spcAft>
              <a:defRPr sz="1000"/>
            </a:lvl3pPr>
            <a:lvl4pPr>
              <a:spcAft>
                <a:spcPts val="0"/>
              </a:spcAft>
              <a:defRPr sz="1000"/>
            </a:lvl4pPr>
            <a:lvl5pPr>
              <a:spcAft>
                <a:spcPts val="0"/>
              </a:spcAft>
              <a:defRPr sz="1000"/>
            </a:lvl5pPr>
          </a:lstStyle>
          <a:p>
            <a:pPr lvl="0"/>
            <a:r>
              <a:rPr lang="en-US"/>
              <a:t>Click to edit Master text styles</a:t>
            </a:r>
          </a:p>
        </p:txBody>
      </p:sp>
      <p:sp>
        <p:nvSpPr>
          <p:cNvPr id="13" name="Client 6">
            <a:extLst>
              <a:ext uri="{FF2B5EF4-FFF2-40B4-BE49-F238E27FC236}">
                <a16:creationId xmlns:a16="http://schemas.microsoft.com/office/drawing/2014/main" id="{FB9AB239-3A0C-4483-AE02-BC0819E857E1}"/>
              </a:ext>
            </a:extLst>
          </p:cNvPr>
          <p:cNvSpPr>
            <a:spLocks noGrp="1"/>
          </p:cNvSpPr>
          <p:nvPr>
            <p:ph type="body" sz="quarter" idx="19" hasCustomPrompt="1"/>
          </p:nvPr>
        </p:nvSpPr>
        <p:spPr>
          <a:xfrm>
            <a:off x="3368097" y="3933825"/>
            <a:ext cx="2527200" cy="1828800"/>
          </a:xfrm>
          <a:solidFill>
            <a:schemeClr val="accent4"/>
          </a:solidFill>
          <a:ln>
            <a:solidFill>
              <a:schemeClr val="accent4"/>
            </a:solidFill>
          </a:ln>
        </p:spPr>
        <p:txBody>
          <a:bodyPr lIns="72000" tIns="540000" rIns="72000" bIns="72000">
            <a:noAutofit/>
          </a:bodyPr>
          <a:lstStyle>
            <a:lvl1pPr algn="ctr">
              <a:defRPr sz="1800" b="0">
                <a:solidFill>
                  <a:schemeClr val="bg1"/>
                </a:solidFill>
              </a:defRPr>
            </a:lvl1pPr>
          </a:lstStyle>
          <a:p>
            <a:pPr lvl="0"/>
            <a:r>
              <a:rPr lang="en-US" dirty="0"/>
              <a:t>[Client name]</a:t>
            </a:r>
            <a:endParaRPr lang="en-GB" dirty="0"/>
          </a:p>
        </p:txBody>
      </p:sp>
      <p:sp>
        <p:nvSpPr>
          <p:cNvPr id="16" name="Text 6">
            <a:extLst>
              <a:ext uri="{FF2B5EF4-FFF2-40B4-BE49-F238E27FC236}">
                <a16:creationId xmlns:a16="http://schemas.microsoft.com/office/drawing/2014/main" id="{B6C9F661-9E5C-4468-BA8F-49FCE8560416}"/>
              </a:ext>
            </a:extLst>
          </p:cNvPr>
          <p:cNvSpPr>
            <a:spLocks noGrp="1"/>
          </p:cNvSpPr>
          <p:nvPr>
            <p:ph type="body" sz="quarter" idx="22"/>
          </p:nvPr>
        </p:nvSpPr>
        <p:spPr>
          <a:xfrm>
            <a:off x="3368097" y="5104830"/>
            <a:ext cx="2527200" cy="657794"/>
          </a:xfrm>
        </p:spPr>
        <p:txBody>
          <a:bodyPr/>
          <a:lstStyle>
            <a:lvl1pPr algn="ctr">
              <a:spcAft>
                <a:spcPts val="0"/>
              </a:spcAft>
              <a:defRPr sz="1600" b="0">
                <a:solidFill>
                  <a:schemeClr val="bg1"/>
                </a:solidFill>
              </a:defRPr>
            </a:lvl1pPr>
            <a:lvl2pPr>
              <a:spcAft>
                <a:spcPts val="0"/>
              </a:spcAft>
              <a:defRPr sz="1000"/>
            </a:lvl2pPr>
            <a:lvl3pPr>
              <a:spcAft>
                <a:spcPts val="0"/>
              </a:spcAft>
              <a:defRPr sz="1000"/>
            </a:lvl3pPr>
            <a:lvl4pPr>
              <a:spcAft>
                <a:spcPts val="0"/>
              </a:spcAft>
              <a:defRPr sz="1000"/>
            </a:lvl4pPr>
            <a:lvl5pPr>
              <a:spcAft>
                <a:spcPts val="0"/>
              </a:spcAft>
              <a:defRPr sz="1000"/>
            </a:lvl5pPr>
          </a:lstStyle>
          <a:p>
            <a:pPr lvl="0"/>
            <a:r>
              <a:rPr lang="en-US"/>
              <a:t>Click to edit Master text styles</a:t>
            </a:r>
          </a:p>
        </p:txBody>
      </p:sp>
      <p:sp>
        <p:nvSpPr>
          <p:cNvPr id="12" name="Client 5">
            <a:extLst>
              <a:ext uri="{FF2B5EF4-FFF2-40B4-BE49-F238E27FC236}">
                <a16:creationId xmlns:a16="http://schemas.microsoft.com/office/drawing/2014/main" id="{DC017AB5-7234-467B-826B-D01878D4D314}"/>
              </a:ext>
            </a:extLst>
          </p:cNvPr>
          <p:cNvSpPr>
            <a:spLocks noGrp="1"/>
          </p:cNvSpPr>
          <p:nvPr>
            <p:ph type="body" sz="quarter" idx="18" hasCustomPrompt="1"/>
          </p:nvPr>
        </p:nvSpPr>
        <p:spPr>
          <a:xfrm>
            <a:off x="439490" y="3933825"/>
            <a:ext cx="2527200" cy="1828800"/>
          </a:xfrm>
          <a:solidFill>
            <a:schemeClr val="accent2"/>
          </a:solidFill>
          <a:ln>
            <a:solidFill>
              <a:schemeClr val="accent2"/>
            </a:solidFill>
          </a:ln>
        </p:spPr>
        <p:txBody>
          <a:bodyPr lIns="72000" tIns="540000" rIns="72000" bIns="72000">
            <a:noAutofit/>
          </a:bodyPr>
          <a:lstStyle>
            <a:lvl1pPr algn="ctr">
              <a:defRPr sz="1800" b="0">
                <a:solidFill>
                  <a:schemeClr val="bg1"/>
                </a:solidFill>
              </a:defRPr>
            </a:lvl1pPr>
          </a:lstStyle>
          <a:p>
            <a:pPr lvl="0"/>
            <a:r>
              <a:rPr lang="en-US" dirty="0"/>
              <a:t>[Client name]</a:t>
            </a:r>
            <a:endParaRPr lang="en-GB" dirty="0"/>
          </a:p>
        </p:txBody>
      </p:sp>
      <p:sp>
        <p:nvSpPr>
          <p:cNvPr id="15" name="Text 5">
            <a:extLst>
              <a:ext uri="{FF2B5EF4-FFF2-40B4-BE49-F238E27FC236}">
                <a16:creationId xmlns:a16="http://schemas.microsoft.com/office/drawing/2014/main" id="{CAE58773-D5D2-4C4F-A6FC-1CC9CE979033}"/>
              </a:ext>
            </a:extLst>
          </p:cNvPr>
          <p:cNvSpPr>
            <a:spLocks noGrp="1"/>
          </p:cNvSpPr>
          <p:nvPr>
            <p:ph type="body" sz="quarter" idx="21"/>
          </p:nvPr>
        </p:nvSpPr>
        <p:spPr>
          <a:xfrm>
            <a:off x="439490" y="5104829"/>
            <a:ext cx="2527200" cy="657795"/>
          </a:xfrm>
        </p:spPr>
        <p:txBody>
          <a:bodyPr/>
          <a:lstStyle>
            <a:lvl1pPr algn="ctr">
              <a:spcAft>
                <a:spcPts val="0"/>
              </a:spcAft>
              <a:defRPr sz="1600" b="0">
                <a:solidFill>
                  <a:schemeClr val="bg1"/>
                </a:solidFill>
              </a:defRPr>
            </a:lvl1pPr>
            <a:lvl2pPr>
              <a:spcAft>
                <a:spcPts val="0"/>
              </a:spcAft>
              <a:defRPr sz="1000"/>
            </a:lvl2pPr>
            <a:lvl3pPr>
              <a:spcAft>
                <a:spcPts val="0"/>
              </a:spcAft>
              <a:defRPr sz="1000"/>
            </a:lvl3pPr>
            <a:lvl4pPr>
              <a:spcAft>
                <a:spcPts val="0"/>
              </a:spcAft>
              <a:defRPr sz="1000"/>
            </a:lvl4pPr>
            <a:lvl5pPr>
              <a:spcAft>
                <a:spcPts val="0"/>
              </a:spcAft>
              <a:defRPr sz="1000"/>
            </a:lvl5pPr>
          </a:lstStyle>
          <a:p>
            <a:pPr lvl="0"/>
            <a:r>
              <a:rPr lang="en-US"/>
              <a:t>Click to edit Master text styles</a:t>
            </a:r>
          </a:p>
        </p:txBody>
      </p:sp>
      <p:sp>
        <p:nvSpPr>
          <p:cNvPr id="10" name="Client 4">
            <a:extLst>
              <a:ext uri="{FF2B5EF4-FFF2-40B4-BE49-F238E27FC236}">
                <a16:creationId xmlns:a16="http://schemas.microsoft.com/office/drawing/2014/main" id="{4141A2BE-8730-4CBD-A1EA-D28496376BE2}"/>
              </a:ext>
            </a:extLst>
          </p:cNvPr>
          <p:cNvSpPr>
            <a:spLocks noGrp="1"/>
          </p:cNvSpPr>
          <p:nvPr>
            <p:ph type="body" sz="quarter" idx="16" hasCustomPrompt="1"/>
          </p:nvPr>
        </p:nvSpPr>
        <p:spPr>
          <a:xfrm>
            <a:off x="9225310" y="1762125"/>
            <a:ext cx="2527200" cy="1828800"/>
          </a:xfrm>
          <a:solidFill>
            <a:schemeClr val="accent3"/>
          </a:solidFill>
          <a:ln>
            <a:solidFill>
              <a:schemeClr val="accent3"/>
            </a:solidFill>
          </a:ln>
        </p:spPr>
        <p:txBody>
          <a:bodyPr lIns="72000" tIns="540000" rIns="72000" bIns="72000">
            <a:noAutofit/>
          </a:bodyPr>
          <a:lstStyle>
            <a:lvl1pPr algn="ctr">
              <a:defRPr sz="1800" b="0">
                <a:solidFill>
                  <a:schemeClr val="bg1"/>
                </a:solidFill>
              </a:defRPr>
            </a:lvl1pPr>
          </a:lstStyle>
          <a:p>
            <a:pPr lvl="0"/>
            <a:r>
              <a:rPr lang="en-US" dirty="0"/>
              <a:t>[Client name]</a:t>
            </a:r>
            <a:endParaRPr lang="en-GB" dirty="0"/>
          </a:p>
        </p:txBody>
      </p:sp>
      <p:sp>
        <p:nvSpPr>
          <p:cNvPr id="11" name="Text 4">
            <a:extLst>
              <a:ext uri="{FF2B5EF4-FFF2-40B4-BE49-F238E27FC236}">
                <a16:creationId xmlns:a16="http://schemas.microsoft.com/office/drawing/2014/main" id="{7CABC1B1-599E-4967-9275-17A8B5200AF2}"/>
              </a:ext>
            </a:extLst>
          </p:cNvPr>
          <p:cNvSpPr>
            <a:spLocks noGrp="1"/>
          </p:cNvSpPr>
          <p:nvPr>
            <p:ph type="body" sz="quarter" idx="17"/>
          </p:nvPr>
        </p:nvSpPr>
        <p:spPr>
          <a:xfrm>
            <a:off x="9225310" y="2933130"/>
            <a:ext cx="2527200" cy="657794"/>
          </a:xfrm>
        </p:spPr>
        <p:txBody>
          <a:bodyPr/>
          <a:lstStyle>
            <a:lvl1pPr algn="ctr">
              <a:spcAft>
                <a:spcPts val="0"/>
              </a:spcAft>
              <a:defRPr sz="1600" b="0">
                <a:solidFill>
                  <a:schemeClr val="bg1"/>
                </a:solidFill>
              </a:defRPr>
            </a:lvl1pPr>
            <a:lvl2pPr>
              <a:spcAft>
                <a:spcPts val="0"/>
              </a:spcAft>
              <a:defRPr sz="1000"/>
            </a:lvl2pPr>
            <a:lvl3pPr>
              <a:spcAft>
                <a:spcPts val="0"/>
              </a:spcAft>
              <a:defRPr sz="1000"/>
            </a:lvl3pPr>
            <a:lvl4pPr>
              <a:spcAft>
                <a:spcPts val="0"/>
              </a:spcAft>
              <a:defRPr sz="1000"/>
            </a:lvl4pPr>
            <a:lvl5pPr>
              <a:spcAft>
                <a:spcPts val="0"/>
              </a:spcAft>
              <a:defRPr sz="1000"/>
            </a:lvl5pPr>
          </a:lstStyle>
          <a:p>
            <a:pPr lvl="0"/>
            <a:r>
              <a:rPr lang="en-US"/>
              <a:t>Click to edit Master text styles</a:t>
            </a:r>
          </a:p>
        </p:txBody>
      </p:sp>
      <p:sp>
        <p:nvSpPr>
          <p:cNvPr id="6" name="Client 3">
            <a:extLst>
              <a:ext uri="{FF2B5EF4-FFF2-40B4-BE49-F238E27FC236}">
                <a16:creationId xmlns:a16="http://schemas.microsoft.com/office/drawing/2014/main" id="{A193C2BD-F14B-427F-94EA-7F0595584A82}"/>
              </a:ext>
            </a:extLst>
          </p:cNvPr>
          <p:cNvSpPr>
            <a:spLocks noGrp="1"/>
          </p:cNvSpPr>
          <p:nvPr>
            <p:ph type="body" sz="quarter" idx="14" hasCustomPrompt="1"/>
          </p:nvPr>
        </p:nvSpPr>
        <p:spPr>
          <a:xfrm>
            <a:off x="6296704" y="1762125"/>
            <a:ext cx="2527200" cy="1828800"/>
          </a:xfrm>
          <a:solidFill>
            <a:schemeClr val="accent6"/>
          </a:solidFill>
          <a:ln>
            <a:solidFill>
              <a:schemeClr val="accent6"/>
            </a:solidFill>
          </a:ln>
        </p:spPr>
        <p:txBody>
          <a:bodyPr lIns="72000" tIns="540000" rIns="72000" bIns="72000">
            <a:noAutofit/>
          </a:bodyPr>
          <a:lstStyle>
            <a:lvl1pPr algn="ctr">
              <a:defRPr sz="1800" b="0">
                <a:solidFill>
                  <a:schemeClr val="bg1"/>
                </a:solidFill>
              </a:defRPr>
            </a:lvl1pPr>
          </a:lstStyle>
          <a:p>
            <a:pPr lvl="0"/>
            <a:r>
              <a:rPr lang="en-US" dirty="0"/>
              <a:t>[Client name]</a:t>
            </a:r>
            <a:endParaRPr lang="en-GB" dirty="0"/>
          </a:p>
        </p:txBody>
      </p:sp>
      <p:sp>
        <p:nvSpPr>
          <p:cNvPr id="9" name="Text 3">
            <a:extLst>
              <a:ext uri="{FF2B5EF4-FFF2-40B4-BE49-F238E27FC236}">
                <a16:creationId xmlns:a16="http://schemas.microsoft.com/office/drawing/2014/main" id="{17736D73-8E0B-4A13-9C5D-7D43C605E4A4}"/>
              </a:ext>
            </a:extLst>
          </p:cNvPr>
          <p:cNvSpPr>
            <a:spLocks noGrp="1"/>
          </p:cNvSpPr>
          <p:nvPr>
            <p:ph type="body" sz="quarter" idx="15"/>
          </p:nvPr>
        </p:nvSpPr>
        <p:spPr>
          <a:xfrm>
            <a:off x="6296704" y="2933130"/>
            <a:ext cx="2527200" cy="657794"/>
          </a:xfrm>
        </p:spPr>
        <p:txBody>
          <a:bodyPr/>
          <a:lstStyle>
            <a:lvl1pPr algn="ctr">
              <a:spcAft>
                <a:spcPts val="0"/>
              </a:spcAft>
              <a:defRPr sz="1600" b="0">
                <a:solidFill>
                  <a:schemeClr val="bg1"/>
                </a:solidFill>
              </a:defRPr>
            </a:lvl1pPr>
            <a:lvl2pPr>
              <a:spcAft>
                <a:spcPts val="0"/>
              </a:spcAft>
              <a:defRPr sz="1000"/>
            </a:lvl2pPr>
            <a:lvl3pPr>
              <a:spcAft>
                <a:spcPts val="0"/>
              </a:spcAft>
              <a:defRPr sz="1000"/>
            </a:lvl3pPr>
            <a:lvl4pPr>
              <a:spcAft>
                <a:spcPts val="0"/>
              </a:spcAft>
              <a:defRPr sz="1000"/>
            </a:lvl4pPr>
            <a:lvl5pPr>
              <a:spcAft>
                <a:spcPts val="0"/>
              </a:spcAft>
              <a:defRPr sz="1000"/>
            </a:lvl5pPr>
          </a:lstStyle>
          <a:p>
            <a:pPr lvl="0"/>
            <a:r>
              <a:rPr lang="en-US"/>
              <a:t>Click to edit Master text styles</a:t>
            </a:r>
          </a:p>
        </p:txBody>
      </p:sp>
      <p:sp>
        <p:nvSpPr>
          <p:cNvPr id="5" name="Client 2">
            <a:extLst>
              <a:ext uri="{FF2B5EF4-FFF2-40B4-BE49-F238E27FC236}">
                <a16:creationId xmlns:a16="http://schemas.microsoft.com/office/drawing/2014/main" id="{48F5822A-E9E2-45A5-A96F-2B6A0260912B}"/>
              </a:ext>
            </a:extLst>
          </p:cNvPr>
          <p:cNvSpPr>
            <a:spLocks noGrp="1"/>
          </p:cNvSpPr>
          <p:nvPr>
            <p:ph type="body" sz="quarter" idx="12" hasCustomPrompt="1"/>
          </p:nvPr>
        </p:nvSpPr>
        <p:spPr>
          <a:xfrm>
            <a:off x="3368097" y="1762125"/>
            <a:ext cx="2527200" cy="1828800"/>
          </a:xfrm>
          <a:solidFill>
            <a:schemeClr val="accent4"/>
          </a:solidFill>
          <a:ln>
            <a:solidFill>
              <a:schemeClr val="accent4"/>
            </a:solidFill>
          </a:ln>
        </p:spPr>
        <p:txBody>
          <a:bodyPr lIns="72000" tIns="540000" rIns="72000" bIns="72000">
            <a:noAutofit/>
          </a:bodyPr>
          <a:lstStyle>
            <a:lvl1pPr algn="ctr">
              <a:defRPr sz="1800" b="0">
                <a:solidFill>
                  <a:schemeClr val="bg1"/>
                </a:solidFill>
              </a:defRPr>
            </a:lvl1pPr>
          </a:lstStyle>
          <a:p>
            <a:pPr lvl="0"/>
            <a:r>
              <a:rPr lang="en-US" dirty="0"/>
              <a:t>[Client name]</a:t>
            </a:r>
            <a:endParaRPr lang="en-GB" dirty="0"/>
          </a:p>
        </p:txBody>
      </p:sp>
      <p:sp>
        <p:nvSpPr>
          <p:cNvPr id="8" name="Text 2">
            <a:extLst>
              <a:ext uri="{FF2B5EF4-FFF2-40B4-BE49-F238E27FC236}">
                <a16:creationId xmlns:a16="http://schemas.microsoft.com/office/drawing/2014/main" id="{A3B0E950-404D-43B5-9A27-3C502DB1A129}"/>
              </a:ext>
            </a:extLst>
          </p:cNvPr>
          <p:cNvSpPr>
            <a:spLocks noGrp="1"/>
          </p:cNvSpPr>
          <p:nvPr>
            <p:ph type="body" sz="quarter" idx="13"/>
          </p:nvPr>
        </p:nvSpPr>
        <p:spPr>
          <a:xfrm>
            <a:off x="3368097" y="2933130"/>
            <a:ext cx="2527200" cy="657794"/>
          </a:xfrm>
        </p:spPr>
        <p:txBody>
          <a:bodyPr/>
          <a:lstStyle>
            <a:lvl1pPr algn="ctr">
              <a:spcAft>
                <a:spcPts val="0"/>
              </a:spcAft>
              <a:defRPr sz="1600" b="0">
                <a:solidFill>
                  <a:schemeClr val="bg1"/>
                </a:solidFill>
              </a:defRPr>
            </a:lvl1pPr>
            <a:lvl2pPr>
              <a:spcAft>
                <a:spcPts val="0"/>
              </a:spcAft>
              <a:defRPr sz="1000"/>
            </a:lvl2pPr>
            <a:lvl3pPr>
              <a:spcAft>
                <a:spcPts val="0"/>
              </a:spcAft>
              <a:defRPr sz="1000"/>
            </a:lvl3pPr>
            <a:lvl4pPr>
              <a:spcAft>
                <a:spcPts val="0"/>
              </a:spcAft>
              <a:defRPr sz="1000"/>
            </a:lvl4pPr>
            <a:lvl5pPr>
              <a:spcAft>
                <a:spcPts val="0"/>
              </a:spcAft>
              <a:defRPr sz="1000"/>
            </a:lvl5pPr>
          </a:lstStyle>
          <a:p>
            <a:pPr lvl="0"/>
            <a:r>
              <a:rPr lang="en-US"/>
              <a:t>Click to edit Master text styles</a:t>
            </a:r>
          </a:p>
        </p:txBody>
      </p:sp>
      <p:sp>
        <p:nvSpPr>
          <p:cNvPr id="3" name="Client 1">
            <a:extLst>
              <a:ext uri="{FF2B5EF4-FFF2-40B4-BE49-F238E27FC236}">
                <a16:creationId xmlns:a16="http://schemas.microsoft.com/office/drawing/2014/main" id="{7BB1D64B-37A2-4B8C-B81F-38FC0B1BB566}"/>
              </a:ext>
            </a:extLst>
          </p:cNvPr>
          <p:cNvSpPr>
            <a:spLocks noGrp="1"/>
          </p:cNvSpPr>
          <p:nvPr>
            <p:ph type="body" sz="quarter" idx="11" hasCustomPrompt="1"/>
          </p:nvPr>
        </p:nvSpPr>
        <p:spPr>
          <a:xfrm>
            <a:off x="439490" y="1762125"/>
            <a:ext cx="2527200" cy="1828800"/>
          </a:xfrm>
          <a:solidFill>
            <a:schemeClr val="accent2"/>
          </a:solidFill>
          <a:ln>
            <a:solidFill>
              <a:schemeClr val="accent2"/>
            </a:solidFill>
          </a:ln>
        </p:spPr>
        <p:txBody>
          <a:bodyPr lIns="72000" tIns="540000" rIns="72000" bIns="72000">
            <a:noAutofit/>
          </a:bodyPr>
          <a:lstStyle>
            <a:lvl1pPr algn="ctr">
              <a:defRPr sz="1800" b="0">
                <a:solidFill>
                  <a:schemeClr val="bg1"/>
                </a:solidFill>
              </a:defRPr>
            </a:lvl1pPr>
          </a:lstStyle>
          <a:p>
            <a:pPr lvl="0"/>
            <a:r>
              <a:rPr lang="en-US" dirty="0"/>
              <a:t>[Client name]</a:t>
            </a:r>
            <a:endParaRPr lang="en-GB" dirty="0"/>
          </a:p>
        </p:txBody>
      </p:sp>
      <p:sp>
        <p:nvSpPr>
          <p:cNvPr id="7" name="Text 1">
            <a:extLst>
              <a:ext uri="{FF2B5EF4-FFF2-40B4-BE49-F238E27FC236}">
                <a16:creationId xmlns:a16="http://schemas.microsoft.com/office/drawing/2014/main" id="{B40F40CB-DC91-4FC3-9148-44104B0A8E19}"/>
              </a:ext>
            </a:extLst>
          </p:cNvPr>
          <p:cNvSpPr>
            <a:spLocks noGrp="1"/>
          </p:cNvSpPr>
          <p:nvPr>
            <p:ph type="body" sz="quarter" idx="10"/>
          </p:nvPr>
        </p:nvSpPr>
        <p:spPr>
          <a:xfrm>
            <a:off x="439490" y="2933129"/>
            <a:ext cx="2527200" cy="657795"/>
          </a:xfrm>
        </p:spPr>
        <p:txBody>
          <a:bodyPr/>
          <a:lstStyle>
            <a:lvl1pPr algn="ctr">
              <a:spcAft>
                <a:spcPts val="0"/>
              </a:spcAft>
              <a:defRPr sz="1600" b="0">
                <a:solidFill>
                  <a:schemeClr val="bg1"/>
                </a:solidFill>
              </a:defRPr>
            </a:lvl1pPr>
            <a:lvl2pPr>
              <a:spcAft>
                <a:spcPts val="0"/>
              </a:spcAft>
              <a:defRPr sz="1000"/>
            </a:lvl2pPr>
            <a:lvl3pPr>
              <a:spcAft>
                <a:spcPts val="0"/>
              </a:spcAft>
              <a:defRPr sz="1000"/>
            </a:lvl3pPr>
            <a:lvl4pPr>
              <a:spcAft>
                <a:spcPts val="0"/>
              </a:spcAft>
              <a:defRPr sz="1000"/>
            </a:lvl4pPr>
            <a:lvl5pPr>
              <a:spcAft>
                <a:spcPts val="0"/>
              </a:spcAft>
              <a:defRPr sz="1000"/>
            </a:lvl5pPr>
          </a:lstStyle>
          <a:p>
            <a:pPr lvl="0"/>
            <a:r>
              <a:rPr lang="en-US"/>
              <a:t>Click to edit Master text styles</a:t>
            </a:r>
          </a:p>
        </p:txBody>
      </p:sp>
      <p:sp>
        <p:nvSpPr>
          <p:cNvPr id="4" name="Title">
            <a:extLst>
              <a:ext uri="{FF2B5EF4-FFF2-40B4-BE49-F238E27FC236}">
                <a16:creationId xmlns:a16="http://schemas.microsoft.com/office/drawing/2014/main" id="{B4FEDF4F-1455-4E93-8537-1F60F0D4A942}"/>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09324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hone + image">
    <p:spTree>
      <p:nvGrpSpPr>
        <p:cNvPr id="1" name=""/>
        <p:cNvGrpSpPr/>
        <p:nvPr/>
      </p:nvGrpSpPr>
      <p:grpSpPr>
        <a:xfrm>
          <a:off x="0" y="0"/>
          <a:ext cx="0" cy="0"/>
          <a:chOff x="0" y="0"/>
          <a:chExt cx="0" cy="0"/>
        </a:xfrm>
      </p:grpSpPr>
      <p:pic>
        <p:nvPicPr>
          <p:cNvPr id="20" name="Screen Shape">
            <a:extLst>
              <a:ext uri="{FF2B5EF4-FFF2-40B4-BE49-F238E27FC236}">
                <a16:creationId xmlns:a16="http://schemas.microsoft.com/office/drawing/2014/main" id="{F80C6195-AF88-497D-BE0D-21896C013F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2457" y="612535"/>
            <a:ext cx="7189838" cy="5817925"/>
          </a:xfrm>
          <a:prstGeom prst="rect">
            <a:avLst/>
          </a:prstGeom>
        </p:spPr>
      </p:pic>
      <p:sp>
        <p:nvSpPr>
          <p:cNvPr id="5" name="AutoShape 3">
            <a:extLst>
              <a:ext uri="{FF2B5EF4-FFF2-40B4-BE49-F238E27FC236}">
                <a16:creationId xmlns:a16="http://schemas.microsoft.com/office/drawing/2014/main" id="{0B2BDB79-1DE5-491F-8199-95847A359A93}"/>
              </a:ext>
            </a:extLst>
          </p:cNvPr>
          <p:cNvSpPr>
            <a:spLocks noChangeAspect="1" noChangeArrowheads="1" noTextEdit="1"/>
          </p:cNvSpPr>
          <p:nvPr/>
        </p:nvSpPr>
        <p:spPr bwMode="auto">
          <a:xfrm>
            <a:off x="4572000" y="642938"/>
            <a:ext cx="7223125"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Picture Placeholder">
            <a:extLst>
              <a:ext uri="{FF2B5EF4-FFF2-40B4-BE49-F238E27FC236}">
                <a16:creationId xmlns:a16="http://schemas.microsoft.com/office/drawing/2014/main" id="{C7B4FA6B-D0D8-4417-AE78-624922244864}"/>
              </a:ext>
            </a:extLst>
          </p:cNvPr>
          <p:cNvSpPr>
            <a:spLocks noGrp="1"/>
          </p:cNvSpPr>
          <p:nvPr>
            <p:ph type="pic" sz="quarter" idx="12"/>
          </p:nvPr>
        </p:nvSpPr>
        <p:spPr bwMode="gray">
          <a:xfrm>
            <a:off x="5456892" y="1340767"/>
            <a:ext cx="5713131" cy="3221707"/>
          </a:xfrm>
          <a:solidFill>
            <a:schemeClr val="bg1"/>
          </a:solidFill>
        </p:spPr>
        <p:txBody>
          <a:bodyPr anchor="ctr"/>
          <a:lstStyle>
            <a:lvl1pPr algn="ctr">
              <a:defRPr sz="1600" b="0"/>
            </a:lvl1pPr>
          </a:lstStyle>
          <a:p>
            <a:r>
              <a:rPr lang="en-US"/>
              <a:t>Click icon to add picture</a:t>
            </a:r>
            <a:endParaRPr lang="en-GB"/>
          </a:p>
        </p:txBody>
      </p:sp>
      <p:sp>
        <p:nvSpPr>
          <p:cNvPr id="22" name="Text">
            <a:extLst>
              <a:ext uri="{FF2B5EF4-FFF2-40B4-BE49-F238E27FC236}">
                <a16:creationId xmlns:a16="http://schemas.microsoft.com/office/drawing/2014/main" id="{655357FA-C2B7-41A4-8241-0CBE492E6021}"/>
              </a:ext>
            </a:extLst>
          </p:cNvPr>
          <p:cNvSpPr>
            <a:spLocks noGrp="1"/>
          </p:cNvSpPr>
          <p:nvPr>
            <p:ph type="body" sz="quarter" idx="11"/>
          </p:nvPr>
        </p:nvSpPr>
        <p:spPr>
          <a:xfrm>
            <a:off x="439738" y="639763"/>
            <a:ext cx="3875088" cy="5621564"/>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15805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hone + video">
    <p:spTree>
      <p:nvGrpSpPr>
        <p:cNvPr id="1" name=""/>
        <p:cNvGrpSpPr/>
        <p:nvPr/>
      </p:nvGrpSpPr>
      <p:grpSpPr>
        <a:xfrm>
          <a:off x="0" y="0"/>
          <a:ext cx="0" cy="0"/>
          <a:chOff x="0" y="0"/>
          <a:chExt cx="0" cy="0"/>
        </a:xfrm>
      </p:grpSpPr>
      <p:pic>
        <p:nvPicPr>
          <p:cNvPr id="20" name="Screen Shape">
            <a:extLst>
              <a:ext uri="{FF2B5EF4-FFF2-40B4-BE49-F238E27FC236}">
                <a16:creationId xmlns:a16="http://schemas.microsoft.com/office/drawing/2014/main" id="{79CFAF14-9077-4D06-AF79-17B3D28C2C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12457" y="612535"/>
            <a:ext cx="7189838" cy="5817925"/>
          </a:xfrm>
          <a:prstGeom prst="rect">
            <a:avLst/>
          </a:prstGeom>
        </p:spPr>
      </p:pic>
      <p:sp>
        <p:nvSpPr>
          <p:cNvPr id="21" name="Video Placeholder">
            <a:extLst>
              <a:ext uri="{FF2B5EF4-FFF2-40B4-BE49-F238E27FC236}">
                <a16:creationId xmlns:a16="http://schemas.microsoft.com/office/drawing/2014/main" id="{58AD65C0-C861-4363-94FE-3051AB48E558}"/>
              </a:ext>
            </a:extLst>
          </p:cNvPr>
          <p:cNvSpPr>
            <a:spLocks noGrp="1"/>
          </p:cNvSpPr>
          <p:nvPr>
            <p:ph type="media" sz="quarter" idx="13"/>
            <p:custDataLst>
              <p:tags r:id="rId1"/>
            </p:custDataLst>
          </p:nvPr>
        </p:nvSpPr>
        <p:spPr bwMode="gray">
          <a:xfrm>
            <a:off x="5447928" y="1340767"/>
            <a:ext cx="5734422" cy="3221707"/>
          </a:xfrm>
          <a:solidFill>
            <a:schemeClr val="bg1"/>
          </a:solidFill>
        </p:spPr>
        <p:txBody>
          <a:bodyPr/>
          <a:lstStyle/>
          <a:p>
            <a:r>
              <a:rPr lang="en-US"/>
              <a:t>Click icon to add media</a:t>
            </a:r>
            <a:endParaRPr lang="en-GB"/>
          </a:p>
        </p:txBody>
      </p:sp>
      <p:sp>
        <p:nvSpPr>
          <p:cNvPr id="22" name="Text">
            <a:extLst>
              <a:ext uri="{FF2B5EF4-FFF2-40B4-BE49-F238E27FC236}">
                <a16:creationId xmlns:a16="http://schemas.microsoft.com/office/drawing/2014/main" id="{655357FA-C2B7-41A4-8241-0CBE492E6021}"/>
              </a:ext>
            </a:extLst>
          </p:cNvPr>
          <p:cNvSpPr>
            <a:spLocks noGrp="1"/>
          </p:cNvSpPr>
          <p:nvPr>
            <p:ph type="body" sz="quarter" idx="11"/>
          </p:nvPr>
        </p:nvSpPr>
        <p:spPr>
          <a:xfrm>
            <a:off x="439738" y="639763"/>
            <a:ext cx="3875088" cy="5621564"/>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27206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uter + image">
    <p:spTree>
      <p:nvGrpSpPr>
        <p:cNvPr id="1" name=""/>
        <p:cNvGrpSpPr/>
        <p:nvPr/>
      </p:nvGrpSpPr>
      <p:grpSpPr>
        <a:xfrm>
          <a:off x="0" y="0"/>
          <a:ext cx="0" cy="0"/>
          <a:chOff x="0" y="0"/>
          <a:chExt cx="0" cy="0"/>
        </a:xfrm>
      </p:grpSpPr>
      <p:grpSp>
        <p:nvGrpSpPr>
          <p:cNvPr id="18" name="Screen Shapes">
            <a:extLst>
              <a:ext uri="{FF2B5EF4-FFF2-40B4-BE49-F238E27FC236}">
                <a16:creationId xmlns:a16="http://schemas.microsoft.com/office/drawing/2014/main" id="{81E17560-3AB4-487A-9A26-6D6C16D23DD5}"/>
              </a:ext>
            </a:extLst>
          </p:cNvPr>
          <p:cNvGrpSpPr/>
          <p:nvPr userDrawn="1"/>
        </p:nvGrpSpPr>
        <p:grpSpPr>
          <a:xfrm>
            <a:off x="4531632" y="1117338"/>
            <a:ext cx="7249206" cy="5492714"/>
            <a:chOff x="4531632" y="942217"/>
            <a:chExt cx="7249206" cy="5492714"/>
          </a:xfrm>
        </p:grpSpPr>
        <p:sp>
          <p:nvSpPr>
            <p:cNvPr id="20" name="AutoShape 3">
              <a:extLst>
                <a:ext uri="{FF2B5EF4-FFF2-40B4-BE49-F238E27FC236}">
                  <a16:creationId xmlns:a16="http://schemas.microsoft.com/office/drawing/2014/main" id="{4B57715D-0D45-41CF-9242-4A8F0E5536D8}"/>
                </a:ext>
              </a:extLst>
            </p:cNvPr>
            <p:cNvSpPr>
              <a:spLocks noChangeAspect="1" noChangeArrowheads="1" noTextEdit="1"/>
            </p:cNvSpPr>
            <p:nvPr userDrawn="1"/>
          </p:nvSpPr>
          <p:spPr bwMode="auto">
            <a:xfrm>
              <a:off x="4562475" y="964406"/>
              <a:ext cx="7218363"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endParaRPr lang="en-GB"/>
            </a:p>
          </p:txBody>
        </p:sp>
        <p:sp>
          <p:nvSpPr>
            <p:cNvPr id="4" name="Freeform: Shape 3">
              <a:extLst>
                <a:ext uri="{FF2B5EF4-FFF2-40B4-BE49-F238E27FC236}">
                  <a16:creationId xmlns:a16="http://schemas.microsoft.com/office/drawing/2014/main" id="{2B338ECA-36B6-441A-A47F-AAB60046388D}"/>
                </a:ext>
              </a:extLst>
            </p:cNvPr>
            <p:cNvSpPr/>
            <p:nvPr/>
          </p:nvSpPr>
          <p:spPr>
            <a:xfrm>
              <a:off x="7699708" y="5461303"/>
              <a:ext cx="900298" cy="693473"/>
            </a:xfrm>
            <a:custGeom>
              <a:avLst/>
              <a:gdLst>
                <a:gd name="connsiteX0" fmla="*/ 704374 w 704850"/>
                <a:gd name="connsiteY0" fmla="*/ 540544 h 542925"/>
                <a:gd name="connsiteX1" fmla="*/ 615791 w 704850"/>
                <a:gd name="connsiteY1" fmla="*/ 7144 h 542925"/>
                <a:gd name="connsiteX2" fmla="*/ 88106 w 704850"/>
                <a:gd name="connsiteY2" fmla="*/ 7144 h 542925"/>
                <a:gd name="connsiteX3" fmla="*/ 7144 w 704850"/>
                <a:gd name="connsiteY3" fmla="*/ 540544 h 542925"/>
              </a:gdLst>
              <a:ahLst/>
              <a:cxnLst>
                <a:cxn ang="0">
                  <a:pos x="connsiteX0" y="connsiteY0"/>
                </a:cxn>
                <a:cxn ang="0">
                  <a:pos x="connsiteX1" y="connsiteY1"/>
                </a:cxn>
                <a:cxn ang="0">
                  <a:pos x="connsiteX2" y="connsiteY2"/>
                </a:cxn>
                <a:cxn ang="0">
                  <a:pos x="connsiteX3" y="connsiteY3"/>
                </a:cxn>
              </a:cxnLst>
              <a:rect l="l" t="t" r="r" b="b"/>
              <a:pathLst>
                <a:path w="704850" h="542925">
                  <a:moveTo>
                    <a:pt x="704374" y="540544"/>
                  </a:moveTo>
                  <a:lnTo>
                    <a:pt x="615791" y="7144"/>
                  </a:lnTo>
                  <a:lnTo>
                    <a:pt x="88106" y="7144"/>
                  </a:lnTo>
                  <a:lnTo>
                    <a:pt x="7144" y="540544"/>
                  </a:lnTo>
                  <a:close/>
                </a:path>
              </a:pathLst>
            </a:custGeom>
            <a:solidFill>
              <a:schemeClr val="tx1"/>
            </a:solidFill>
            <a:ln w="9525" cap="flat">
              <a:noFill/>
              <a:prstDash val="solid"/>
              <a:miter/>
            </a:ln>
          </p:spPr>
          <p:txBody>
            <a:bodyPr rtlCol="0" anchor="ctr"/>
            <a:lstStyle/>
            <a:p>
              <a:pPr algn="l"/>
              <a:endParaRPr lang="en-GB"/>
            </a:p>
          </p:txBody>
        </p:sp>
        <p:sp>
          <p:nvSpPr>
            <p:cNvPr id="5" name="Freeform: Shape 4">
              <a:extLst>
                <a:ext uri="{FF2B5EF4-FFF2-40B4-BE49-F238E27FC236}">
                  <a16:creationId xmlns:a16="http://schemas.microsoft.com/office/drawing/2014/main" id="{E7D9C2E3-E576-43F5-8BC1-CE3F7C5F84B0}"/>
                </a:ext>
              </a:extLst>
            </p:cNvPr>
            <p:cNvSpPr/>
            <p:nvPr/>
          </p:nvSpPr>
          <p:spPr>
            <a:xfrm>
              <a:off x="7651530" y="5412638"/>
              <a:ext cx="997628" cy="790802"/>
            </a:xfrm>
            <a:custGeom>
              <a:avLst/>
              <a:gdLst>
                <a:gd name="connsiteX0" fmla="*/ 742093 w 781050"/>
                <a:gd name="connsiteY0" fmla="*/ 617696 h 619125"/>
                <a:gd name="connsiteX1" fmla="*/ 44863 w 781050"/>
                <a:gd name="connsiteY1" fmla="*/ 617696 h 619125"/>
                <a:gd name="connsiteX2" fmla="*/ 16288 w 781050"/>
                <a:gd name="connsiteY2" fmla="*/ 604361 h 619125"/>
                <a:gd name="connsiteX3" fmla="*/ 7715 w 781050"/>
                <a:gd name="connsiteY3" fmla="*/ 572929 h 619125"/>
                <a:gd name="connsiteX4" fmla="*/ 88678 w 781050"/>
                <a:gd name="connsiteY4" fmla="*/ 39529 h 619125"/>
                <a:gd name="connsiteX5" fmla="*/ 125825 w 781050"/>
                <a:gd name="connsiteY5" fmla="*/ 7144 h 619125"/>
                <a:gd name="connsiteX6" fmla="*/ 653510 w 781050"/>
                <a:gd name="connsiteY6" fmla="*/ 7144 h 619125"/>
                <a:gd name="connsiteX7" fmla="*/ 690658 w 781050"/>
                <a:gd name="connsiteY7" fmla="*/ 39529 h 619125"/>
                <a:gd name="connsiteX8" fmla="*/ 779240 w 781050"/>
                <a:gd name="connsiteY8" fmla="*/ 572929 h 619125"/>
                <a:gd name="connsiteX9" fmla="*/ 770668 w 781050"/>
                <a:gd name="connsiteY9" fmla="*/ 604361 h 619125"/>
                <a:gd name="connsiteX10" fmla="*/ 742093 w 781050"/>
                <a:gd name="connsiteY10" fmla="*/ 617696 h 619125"/>
                <a:gd name="connsiteX11" fmla="*/ 88678 w 781050"/>
                <a:gd name="connsiteY11" fmla="*/ 540544 h 619125"/>
                <a:gd name="connsiteX12" fmla="*/ 697325 w 781050"/>
                <a:gd name="connsiteY12" fmla="*/ 540544 h 619125"/>
                <a:gd name="connsiteX13" fmla="*/ 621125 w 781050"/>
                <a:gd name="connsiteY13" fmla="*/ 84296 h 619125"/>
                <a:gd name="connsiteX14" fmla="*/ 158210 w 781050"/>
                <a:gd name="connsiteY14" fmla="*/ 84296 h 619125"/>
                <a:gd name="connsiteX15" fmla="*/ 88678 w 781050"/>
                <a:gd name="connsiteY15" fmla="*/ 54054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81050" h="619125">
                  <a:moveTo>
                    <a:pt x="742093" y="617696"/>
                  </a:moveTo>
                  <a:lnTo>
                    <a:pt x="44863" y="617696"/>
                  </a:lnTo>
                  <a:cubicBezTo>
                    <a:pt x="33433" y="617696"/>
                    <a:pt x="22955" y="612934"/>
                    <a:pt x="16288" y="604361"/>
                  </a:cubicBezTo>
                  <a:cubicBezTo>
                    <a:pt x="8668" y="595789"/>
                    <a:pt x="5810" y="584359"/>
                    <a:pt x="7715" y="572929"/>
                  </a:cubicBezTo>
                  <a:lnTo>
                    <a:pt x="88678" y="39529"/>
                  </a:lnTo>
                  <a:cubicBezTo>
                    <a:pt x="91535" y="20479"/>
                    <a:pt x="107728" y="7144"/>
                    <a:pt x="125825" y="7144"/>
                  </a:cubicBezTo>
                  <a:lnTo>
                    <a:pt x="653510" y="7144"/>
                  </a:lnTo>
                  <a:cubicBezTo>
                    <a:pt x="671608" y="7144"/>
                    <a:pt x="687800" y="20479"/>
                    <a:pt x="690658" y="39529"/>
                  </a:cubicBezTo>
                  <a:lnTo>
                    <a:pt x="779240" y="572929"/>
                  </a:lnTo>
                  <a:cubicBezTo>
                    <a:pt x="781145" y="584359"/>
                    <a:pt x="778288" y="595789"/>
                    <a:pt x="770668" y="604361"/>
                  </a:cubicBezTo>
                  <a:cubicBezTo>
                    <a:pt x="764000" y="611981"/>
                    <a:pt x="753523" y="617696"/>
                    <a:pt x="742093" y="617696"/>
                  </a:cubicBezTo>
                  <a:close/>
                  <a:moveTo>
                    <a:pt x="88678" y="540544"/>
                  </a:moveTo>
                  <a:lnTo>
                    <a:pt x="697325" y="540544"/>
                  </a:lnTo>
                  <a:lnTo>
                    <a:pt x="621125" y="84296"/>
                  </a:lnTo>
                  <a:lnTo>
                    <a:pt x="158210" y="84296"/>
                  </a:lnTo>
                  <a:lnTo>
                    <a:pt x="88678" y="540544"/>
                  </a:lnTo>
                  <a:close/>
                </a:path>
              </a:pathLst>
            </a:custGeom>
            <a:solidFill>
              <a:srgbClr val="003145"/>
            </a:solidFill>
            <a:ln w="9525" cap="flat">
              <a:noFill/>
              <a:prstDash val="solid"/>
              <a:miter/>
            </a:ln>
          </p:spPr>
          <p:txBody>
            <a:bodyPr rtlCol="0" anchor="ctr"/>
            <a:lstStyle/>
            <a:p>
              <a:pPr algn="l"/>
              <a:endParaRPr lang="en-GB"/>
            </a:p>
          </p:txBody>
        </p:sp>
        <p:sp>
          <p:nvSpPr>
            <p:cNvPr id="6" name="Freeform: Shape 5">
              <a:extLst>
                <a:ext uri="{FF2B5EF4-FFF2-40B4-BE49-F238E27FC236}">
                  <a16:creationId xmlns:a16="http://schemas.microsoft.com/office/drawing/2014/main" id="{6C17B760-E39E-4C04-B446-F7734C273CCE}"/>
                </a:ext>
              </a:extLst>
            </p:cNvPr>
            <p:cNvSpPr/>
            <p:nvPr/>
          </p:nvSpPr>
          <p:spPr>
            <a:xfrm>
              <a:off x="4682493" y="1040765"/>
              <a:ext cx="6934728" cy="3467364"/>
            </a:xfrm>
            <a:custGeom>
              <a:avLst/>
              <a:gdLst>
                <a:gd name="connsiteX0" fmla="*/ 7144 w 5429250"/>
                <a:gd name="connsiteY0" fmla="*/ 7144 h 2714625"/>
                <a:gd name="connsiteX1" fmla="*/ 5428774 w 5429250"/>
                <a:gd name="connsiteY1" fmla="*/ 7144 h 2714625"/>
                <a:gd name="connsiteX2" fmla="*/ 5428774 w 5429250"/>
                <a:gd name="connsiteY2" fmla="*/ 2712244 h 2714625"/>
                <a:gd name="connsiteX3" fmla="*/ 7144 w 5429250"/>
                <a:gd name="connsiteY3" fmla="*/ 2712244 h 2714625"/>
              </a:gdLst>
              <a:ahLst/>
              <a:cxnLst>
                <a:cxn ang="0">
                  <a:pos x="connsiteX0" y="connsiteY0"/>
                </a:cxn>
                <a:cxn ang="0">
                  <a:pos x="connsiteX1" y="connsiteY1"/>
                </a:cxn>
                <a:cxn ang="0">
                  <a:pos x="connsiteX2" y="connsiteY2"/>
                </a:cxn>
                <a:cxn ang="0">
                  <a:pos x="connsiteX3" y="connsiteY3"/>
                </a:cxn>
              </a:cxnLst>
              <a:rect l="l" t="t" r="r" b="b"/>
              <a:pathLst>
                <a:path w="5429250" h="2714625">
                  <a:moveTo>
                    <a:pt x="7144" y="7144"/>
                  </a:moveTo>
                  <a:lnTo>
                    <a:pt x="5428774" y="7144"/>
                  </a:lnTo>
                  <a:lnTo>
                    <a:pt x="5428774" y="2712244"/>
                  </a:lnTo>
                  <a:lnTo>
                    <a:pt x="7144" y="2712244"/>
                  </a:lnTo>
                  <a:close/>
                </a:path>
              </a:pathLst>
            </a:custGeom>
            <a:solidFill>
              <a:srgbClr val="003145"/>
            </a:solidFill>
            <a:ln w="9525" cap="flat">
              <a:noFill/>
              <a:prstDash val="solid"/>
              <a:miter/>
            </a:ln>
          </p:spPr>
          <p:txBody>
            <a:bodyPr rtlCol="0" anchor="ctr"/>
            <a:lstStyle/>
            <a:p>
              <a:pPr algn="l"/>
              <a:endParaRPr lang="en-GB"/>
            </a:p>
          </p:txBody>
        </p:sp>
        <p:sp>
          <p:nvSpPr>
            <p:cNvPr id="7" name="Freeform: Shape 6">
              <a:extLst>
                <a:ext uri="{FF2B5EF4-FFF2-40B4-BE49-F238E27FC236}">
                  <a16:creationId xmlns:a16="http://schemas.microsoft.com/office/drawing/2014/main" id="{E81D6558-1671-4D3D-AE8A-899E1229DFF2}"/>
                </a:ext>
              </a:extLst>
            </p:cNvPr>
            <p:cNvSpPr/>
            <p:nvPr/>
          </p:nvSpPr>
          <p:spPr>
            <a:xfrm>
              <a:off x="4531632" y="942217"/>
              <a:ext cx="7238883" cy="4519085"/>
            </a:xfrm>
            <a:custGeom>
              <a:avLst/>
              <a:gdLst>
                <a:gd name="connsiteX0" fmla="*/ 5546884 w 5667375"/>
                <a:gd name="connsiteY0" fmla="*/ 2866549 h 2867025"/>
                <a:gd name="connsiteX1" fmla="*/ 125254 w 5667375"/>
                <a:gd name="connsiteY1" fmla="*/ 2866549 h 2867025"/>
                <a:gd name="connsiteX2" fmla="*/ 7144 w 5667375"/>
                <a:gd name="connsiteY2" fmla="*/ 2789396 h 2867025"/>
                <a:gd name="connsiteX3" fmla="*/ 7144 w 5667375"/>
                <a:gd name="connsiteY3" fmla="*/ 84296 h 2867025"/>
                <a:gd name="connsiteX4" fmla="*/ 125254 w 5667375"/>
                <a:gd name="connsiteY4" fmla="*/ 7144 h 2867025"/>
                <a:gd name="connsiteX5" fmla="*/ 5547837 w 5667375"/>
                <a:gd name="connsiteY5" fmla="*/ 7144 h 2867025"/>
                <a:gd name="connsiteX6" fmla="*/ 5665946 w 5667375"/>
                <a:gd name="connsiteY6" fmla="*/ 84296 h 2867025"/>
                <a:gd name="connsiteX7" fmla="*/ 5665946 w 5667375"/>
                <a:gd name="connsiteY7" fmla="*/ 2789396 h 2867025"/>
                <a:gd name="connsiteX8" fmla="*/ 5546884 w 5667375"/>
                <a:gd name="connsiteY8" fmla="*/ 2866549 h 286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7375" h="2867025">
                  <a:moveTo>
                    <a:pt x="5546884" y="2866549"/>
                  </a:moveTo>
                  <a:lnTo>
                    <a:pt x="125254" y="2866549"/>
                  </a:lnTo>
                  <a:cubicBezTo>
                    <a:pt x="60484" y="2866549"/>
                    <a:pt x="7144" y="2832259"/>
                    <a:pt x="7144" y="2789396"/>
                  </a:cubicBezTo>
                  <a:lnTo>
                    <a:pt x="7144" y="84296"/>
                  </a:lnTo>
                  <a:cubicBezTo>
                    <a:pt x="7144" y="41434"/>
                    <a:pt x="59531" y="7144"/>
                    <a:pt x="125254" y="7144"/>
                  </a:cubicBezTo>
                  <a:lnTo>
                    <a:pt x="5547837" y="7144"/>
                  </a:lnTo>
                  <a:cubicBezTo>
                    <a:pt x="5612606" y="7144"/>
                    <a:pt x="5665946" y="41434"/>
                    <a:pt x="5665946" y="84296"/>
                  </a:cubicBezTo>
                  <a:lnTo>
                    <a:pt x="5665946" y="2789396"/>
                  </a:lnTo>
                  <a:cubicBezTo>
                    <a:pt x="5664994" y="2832259"/>
                    <a:pt x="5612606" y="2866549"/>
                    <a:pt x="5546884" y="2866549"/>
                  </a:cubicBezTo>
                  <a:close/>
                </a:path>
              </a:pathLst>
            </a:custGeom>
            <a:solidFill>
              <a:schemeClr val="tx1"/>
            </a:solidFill>
            <a:ln w="9525" cap="flat">
              <a:noFill/>
              <a:prstDash val="solid"/>
              <a:miter/>
            </a:ln>
          </p:spPr>
          <p:txBody>
            <a:bodyPr rtlCol="0" anchor="ctr"/>
            <a:lstStyle/>
            <a:p>
              <a:pPr algn="l"/>
              <a:endParaRPr lang="en-GB"/>
            </a:p>
          </p:txBody>
        </p:sp>
        <p:sp>
          <p:nvSpPr>
            <p:cNvPr id="8" name="Freeform: Shape 7">
              <a:extLst>
                <a:ext uri="{FF2B5EF4-FFF2-40B4-BE49-F238E27FC236}">
                  <a16:creationId xmlns:a16="http://schemas.microsoft.com/office/drawing/2014/main" id="{00CD2537-EE2E-4CFC-B52D-6093CEE5106A}"/>
                </a:ext>
              </a:extLst>
            </p:cNvPr>
            <p:cNvSpPr/>
            <p:nvPr/>
          </p:nvSpPr>
          <p:spPr>
            <a:xfrm>
              <a:off x="7480716" y="5189436"/>
              <a:ext cx="1350447" cy="12166"/>
            </a:xfrm>
            <a:custGeom>
              <a:avLst/>
              <a:gdLst>
                <a:gd name="connsiteX0" fmla="*/ 7144 w 1057275"/>
                <a:gd name="connsiteY0" fmla="*/ 7144 h 9525"/>
                <a:gd name="connsiteX1" fmla="*/ 1054894 w 1057275"/>
                <a:gd name="connsiteY1" fmla="*/ 7144 h 9525"/>
              </a:gdLst>
              <a:ahLst/>
              <a:cxnLst>
                <a:cxn ang="0">
                  <a:pos x="connsiteX0" y="connsiteY0"/>
                </a:cxn>
                <a:cxn ang="0">
                  <a:pos x="connsiteX1" y="connsiteY1"/>
                </a:cxn>
              </a:cxnLst>
              <a:rect l="l" t="t" r="r" b="b"/>
              <a:pathLst>
                <a:path w="1057275" h="9525">
                  <a:moveTo>
                    <a:pt x="7144" y="7144"/>
                  </a:moveTo>
                  <a:lnTo>
                    <a:pt x="1054894" y="7144"/>
                  </a:lnTo>
                </a:path>
              </a:pathLst>
            </a:custGeom>
            <a:ln w="9525" cap="flat">
              <a:noFill/>
              <a:prstDash val="solid"/>
              <a:miter/>
            </a:ln>
          </p:spPr>
          <p:txBody>
            <a:bodyPr rtlCol="0" anchor="ctr"/>
            <a:lstStyle/>
            <a:p>
              <a:pPr algn="l"/>
              <a:endParaRPr lang="en-GB"/>
            </a:p>
          </p:txBody>
        </p:sp>
        <p:sp>
          <p:nvSpPr>
            <p:cNvPr id="10" name="Freeform: Shape 9">
              <a:extLst>
                <a:ext uri="{FF2B5EF4-FFF2-40B4-BE49-F238E27FC236}">
                  <a16:creationId xmlns:a16="http://schemas.microsoft.com/office/drawing/2014/main" id="{57CDD983-751C-46E1-85BE-78BA89A81EBD}"/>
                </a:ext>
              </a:extLst>
            </p:cNvPr>
            <p:cNvSpPr/>
            <p:nvPr/>
          </p:nvSpPr>
          <p:spPr>
            <a:xfrm>
              <a:off x="7383387" y="6044063"/>
              <a:ext cx="1545106" cy="206825"/>
            </a:xfrm>
            <a:custGeom>
              <a:avLst/>
              <a:gdLst>
                <a:gd name="connsiteX0" fmla="*/ 1131094 w 1209675"/>
                <a:gd name="connsiteY0" fmla="*/ 161449 h 161925"/>
                <a:gd name="connsiteX1" fmla="*/ 83344 w 1209675"/>
                <a:gd name="connsiteY1" fmla="*/ 161449 h 161925"/>
                <a:gd name="connsiteX2" fmla="*/ 7144 w 1209675"/>
                <a:gd name="connsiteY2" fmla="*/ 84296 h 161925"/>
                <a:gd name="connsiteX3" fmla="*/ 83344 w 1209675"/>
                <a:gd name="connsiteY3" fmla="*/ 7144 h 161925"/>
                <a:gd name="connsiteX4" fmla="*/ 1131094 w 1209675"/>
                <a:gd name="connsiteY4" fmla="*/ 7144 h 161925"/>
                <a:gd name="connsiteX5" fmla="*/ 1207294 w 1209675"/>
                <a:gd name="connsiteY5" fmla="*/ 84296 h 161925"/>
                <a:gd name="connsiteX6" fmla="*/ 1131094 w 1209675"/>
                <a:gd name="connsiteY6" fmla="*/ 16144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675" h="161925">
                  <a:moveTo>
                    <a:pt x="1131094" y="161449"/>
                  </a:moveTo>
                  <a:lnTo>
                    <a:pt x="83344" y="161449"/>
                  </a:lnTo>
                  <a:cubicBezTo>
                    <a:pt x="41434" y="161449"/>
                    <a:pt x="7144" y="127159"/>
                    <a:pt x="7144" y="84296"/>
                  </a:cubicBezTo>
                  <a:cubicBezTo>
                    <a:pt x="7144" y="41434"/>
                    <a:pt x="41434" y="7144"/>
                    <a:pt x="83344" y="7144"/>
                  </a:cubicBezTo>
                  <a:lnTo>
                    <a:pt x="1131094" y="7144"/>
                  </a:lnTo>
                  <a:cubicBezTo>
                    <a:pt x="1173004" y="7144"/>
                    <a:pt x="1207294" y="41434"/>
                    <a:pt x="1207294" y="84296"/>
                  </a:cubicBezTo>
                  <a:cubicBezTo>
                    <a:pt x="1206341" y="126206"/>
                    <a:pt x="1173004" y="161449"/>
                    <a:pt x="1131094" y="161449"/>
                  </a:cubicBezTo>
                  <a:close/>
                </a:path>
              </a:pathLst>
            </a:custGeom>
            <a:solidFill>
              <a:schemeClr val="tx1"/>
            </a:solidFill>
            <a:ln w="9525" cap="flat">
              <a:noFill/>
              <a:prstDash val="solid"/>
              <a:miter/>
            </a:ln>
          </p:spPr>
          <p:txBody>
            <a:bodyPr rtlCol="0" anchor="ctr"/>
            <a:lstStyle/>
            <a:p>
              <a:pPr algn="l"/>
              <a:endParaRPr lang="en-GB"/>
            </a:p>
          </p:txBody>
        </p:sp>
        <p:sp>
          <p:nvSpPr>
            <p:cNvPr id="11" name="Freeform: Shape 10">
              <a:extLst>
                <a:ext uri="{FF2B5EF4-FFF2-40B4-BE49-F238E27FC236}">
                  <a16:creationId xmlns:a16="http://schemas.microsoft.com/office/drawing/2014/main" id="{AFF21B45-8CD8-4119-A5D2-92124E737527}"/>
                </a:ext>
              </a:extLst>
            </p:cNvPr>
            <p:cNvSpPr/>
            <p:nvPr/>
          </p:nvSpPr>
          <p:spPr>
            <a:xfrm>
              <a:off x="4675273" y="1043948"/>
              <a:ext cx="6951600" cy="3909600"/>
            </a:xfrm>
            <a:custGeom>
              <a:avLst/>
              <a:gdLst>
                <a:gd name="connsiteX0" fmla="*/ 5487829 w 5553075"/>
                <a:gd name="connsiteY0" fmla="*/ 2249329 h 2247900"/>
                <a:gd name="connsiteX1" fmla="*/ 66199 w 5553075"/>
                <a:gd name="connsiteY1" fmla="*/ 2249329 h 2247900"/>
                <a:gd name="connsiteX2" fmla="*/ 7144 w 5553075"/>
                <a:gd name="connsiteY2" fmla="*/ 2210276 h 2247900"/>
                <a:gd name="connsiteX3" fmla="*/ 7144 w 5553075"/>
                <a:gd name="connsiteY3" fmla="*/ 46196 h 2247900"/>
                <a:gd name="connsiteX4" fmla="*/ 66199 w 5553075"/>
                <a:gd name="connsiteY4" fmla="*/ 7144 h 2247900"/>
                <a:gd name="connsiteX5" fmla="*/ 5488782 w 5553075"/>
                <a:gd name="connsiteY5" fmla="*/ 7144 h 2247900"/>
                <a:gd name="connsiteX6" fmla="*/ 5547837 w 5553075"/>
                <a:gd name="connsiteY6" fmla="*/ 46196 h 2247900"/>
                <a:gd name="connsiteX7" fmla="*/ 5547837 w 5553075"/>
                <a:gd name="connsiteY7" fmla="*/ 2210276 h 2247900"/>
                <a:gd name="connsiteX8" fmla="*/ 5487829 w 5553075"/>
                <a:gd name="connsiteY8" fmla="*/ 2249329 h 22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3075" h="2247900">
                  <a:moveTo>
                    <a:pt x="5487829" y="2249329"/>
                  </a:moveTo>
                  <a:lnTo>
                    <a:pt x="66199" y="2249329"/>
                  </a:lnTo>
                  <a:cubicBezTo>
                    <a:pt x="33814" y="2249329"/>
                    <a:pt x="7144" y="2232184"/>
                    <a:pt x="7144" y="2210276"/>
                  </a:cubicBezTo>
                  <a:lnTo>
                    <a:pt x="7144" y="46196"/>
                  </a:lnTo>
                  <a:cubicBezTo>
                    <a:pt x="7144" y="25241"/>
                    <a:pt x="33814" y="7144"/>
                    <a:pt x="66199" y="7144"/>
                  </a:cubicBezTo>
                  <a:lnTo>
                    <a:pt x="5488782" y="7144"/>
                  </a:lnTo>
                  <a:cubicBezTo>
                    <a:pt x="5521166" y="7144"/>
                    <a:pt x="5547837" y="24289"/>
                    <a:pt x="5547837" y="46196"/>
                  </a:cubicBezTo>
                  <a:lnTo>
                    <a:pt x="5547837" y="2210276"/>
                  </a:lnTo>
                  <a:cubicBezTo>
                    <a:pt x="5546884" y="2232184"/>
                    <a:pt x="5520214" y="2249329"/>
                    <a:pt x="5487829" y="2249329"/>
                  </a:cubicBezTo>
                  <a:close/>
                </a:path>
              </a:pathLst>
            </a:custGeom>
            <a:solidFill>
              <a:srgbClr val="FFFFFF"/>
            </a:solidFill>
            <a:ln w="9525" cap="flat">
              <a:noFill/>
              <a:prstDash val="solid"/>
              <a:miter/>
            </a:ln>
          </p:spPr>
          <p:txBody>
            <a:bodyPr rtlCol="0" anchor="ctr"/>
            <a:lstStyle/>
            <a:p>
              <a:pPr algn="l"/>
              <a:endParaRPr lang="en-GB"/>
            </a:p>
          </p:txBody>
        </p:sp>
        <p:sp>
          <p:nvSpPr>
            <p:cNvPr id="12" name="Freeform: Shape 11">
              <a:extLst>
                <a:ext uri="{FF2B5EF4-FFF2-40B4-BE49-F238E27FC236}">
                  <a16:creationId xmlns:a16="http://schemas.microsoft.com/office/drawing/2014/main" id="{FFD2CBF0-155B-4BEE-95E5-655C58660793}"/>
                </a:ext>
              </a:extLst>
            </p:cNvPr>
            <p:cNvSpPr/>
            <p:nvPr/>
          </p:nvSpPr>
          <p:spPr>
            <a:xfrm>
              <a:off x="4636261" y="5107538"/>
              <a:ext cx="121662" cy="121662"/>
            </a:xfrm>
            <a:custGeom>
              <a:avLst/>
              <a:gdLst>
                <a:gd name="connsiteX0" fmla="*/ 94774 w 95250"/>
                <a:gd name="connsiteY0" fmla="*/ 51911 h 95250"/>
                <a:gd name="connsiteX1" fmla="*/ 50959 w 95250"/>
                <a:gd name="connsiteY1" fmla="*/ 96679 h 95250"/>
                <a:gd name="connsiteX2" fmla="*/ 7144 w 95250"/>
                <a:gd name="connsiteY2" fmla="*/ 51911 h 95250"/>
                <a:gd name="connsiteX3" fmla="*/ 50959 w 95250"/>
                <a:gd name="connsiteY3" fmla="*/ 7144 h 95250"/>
                <a:gd name="connsiteX4" fmla="*/ 94774 w 95250"/>
                <a:gd name="connsiteY4" fmla="*/ 51911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1911"/>
                  </a:moveTo>
                  <a:cubicBezTo>
                    <a:pt x="94774" y="76676"/>
                    <a:pt x="75724" y="96679"/>
                    <a:pt x="50959" y="96679"/>
                  </a:cubicBezTo>
                  <a:cubicBezTo>
                    <a:pt x="27146" y="96679"/>
                    <a:pt x="7144" y="76676"/>
                    <a:pt x="7144" y="51911"/>
                  </a:cubicBezTo>
                  <a:cubicBezTo>
                    <a:pt x="7144" y="27146"/>
                    <a:pt x="26194" y="7144"/>
                    <a:pt x="50959" y="7144"/>
                  </a:cubicBezTo>
                  <a:cubicBezTo>
                    <a:pt x="74771" y="7144"/>
                    <a:pt x="94774" y="27146"/>
                    <a:pt x="94774" y="51911"/>
                  </a:cubicBezTo>
                  <a:close/>
                </a:path>
              </a:pathLst>
            </a:custGeom>
            <a:solidFill>
              <a:srgbClr val="A7A9AC"/>
            </a:solidFill>
            <a:ln w="9525" cap="flat">
              <a:noFill/>
              <a:prstDash val="solid"/>
              <a:miter/>
            </a:ln>
          </p:spPr>
          <p:txBody>
            <a:bodyPr rtlCol="0" anchor="ctr"/>
            <a:lstStyle/>
            <a:p>
              <a:pPr algn="l"/>
              <a:endParaRPr lang="en-GB"/>
            </a:p>
          </p:txBody>
        </p:sp>
        <p:sp>
          <p:nvSpPr>
            <p:cNvPr id="13" name="Freeform: Shape 12">
              <a:extLst>
                <a:ext uri="{FF2B5EF4-FFF2-40B4-BE49-F238E27FC236}">
                  <a16:creationId xmlns:a16="http://schemas.microsoft.com/office/drawing/2014/main" id="{75FAB8F5-4345-4AC4-9995-25F03745248B}"/>
                </a:ext>
              </a:extLst>
            </p:cNvPr>
            <p:cNvSpPr/>
            <p:nvPr/>
          </p:nvSpPr>
          <p:spPr>
            <a:xfrm>
              <a:off x="4830920" y="5103880"/>
              <a:ext cx="121662" cy="121662"/>
            </a:xfrm>
            <a:custGeom>
              <a:avLst/>
              <a:gdLst>
                <a:gd name="connsiteX0" fmla="*/ 94774 w 95250"/>
                <a:gd name="connsiteY0" fmla="*/ 51911 h 95250"/>
                <a:gd name="connsiteX1" fmla="*/ 50959 w 95250"/>
                <a:gd name="connsiteY1" fmla="*/ 96679 h 95250"/>
                <a:gd name="connsiteX2" fmla="*/ 7144 w 95250"/>
                <a:gd name="connsiteY2" fmla="*/ 51911 h 95250"/>
                <a:gd name="connsiteX3" fmla="*/ 50959 w 95250"/>
                <a:gd name="connsiteY3" fmla="*/ 7144 h 95250"/>
                <a:gd name="connsiteX4" fmla="*/ 94774 w 95250"/>
                <a:gd name="connsiteY4" fmla="*/ 51911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1911"/>
                  </a:moveTo>
                  <a:cubicBezTo>
                    <a:pt x="94774" y="76676"/>
                    <a:pt x="75724" y="96679"/>
                    <a:pt x="50959" y="96679"/>
                  </a:cubicBezTo>
                  <a:cubicBezTo>
                    <a:pt x="26194" y="96679"/>
                    <a:pt x="7144" y="76676"/>
                    <a:pt x="7144" y="51911"/>
                  </a:cubicBezTo>
                  <a:cubicBezTo>
                    <a:pt x="7144" y="27146"/>
                    <a:pt x="26194" y="7144"/>
                    <a:pt x="50959" y="7144"/>
                  </a:cubicBezTo>
                  <a:cubicBezTo>
                    <a:pt x="75724" y="7144"/>
                    <a:pt x="94774" y="27146"/>
                    <a:pt x="94774" y="51911"/>
                  </a:cubicBezTo>
                  <a:close/>
                </a:path>
              </a:pathLst>
            </a:custGeom>
            <a:solidFill>
              <a:srgbClr val="FB5A17"/>
            </a:solidFill>
            <a:ln w="9525" cap="flat">
              <a:noFill/>
              <a:prstDash val="solid"/>
              <a:miter/>
            </a:ln>
          </p:spPr>
          <p:txBody>
            <a:bodyPr rtlCol="0" anchor="ctr"/>
            <a:lstStyle/>
            <a:p>
              <a:pPr algn="l"/>
              <a:endParaRPr lang="en-GB"/>
            </a:p>
          </p:txBody>
        </p:sp>
      </p:grpSp>
      <p:sp>
        <p:nvSpPr>
          <p:cNvPr id="9" name="Picture Placeholder">
            <a:extLst>
              <a:ext uri="{FF2B5EF4-FFF2-40B4-BE49-F238E27FC236}">
                <a16:creationId xmlns:a16="http://schemas.microsoft.com/office/drawing/2014/main" id="{332490D2-5D6F-42A7-A1A5-B26419759151}"/>
              </a:ext>
            </a:extLst>
          </p:cNvPr>
          <p:cNvSpPr>
            <a:spLocks noGrp="1"/>
          </p:cNvSpPr>
          <p:nvPr userDrawn="1">
            <p:ph type="pic" sz="quarter" idx="12"/>
          </p:nvPr>
        </p:nvSpPr>
        <p:spPr bwMode="gray">
          <a:xfrm>
            <a:off x="4728503" y="1271821"/>
            <a:ext cx="6845140" cy="3804097"/>
          </a:xfrm>
          <a:solidFill>
            <a:schemeClr val="bg1"/>
          </a:solidFill>
        </p:spPr>
        <p:txBody>
          <a:bodyPr anchor="ctr"/>
          <a:lstStyle>
            <a:lvl1pPr algn="ctr">
              <a:defRPr sz="1600" b="0"/>
            </a:lvl1pPr>
          </a:lstStyle>
          <a:p>
            <a:r>
              <a:rPr lang="en-US"/>
              <a:t>Click icon to add picture</a:t>
            </a:r>
            <a:endParaRPr lang="en-GB"/>
          </a:p>
        </p:txBody>
      </p:sp>
      <p:sp>
        <p:nvSpPr>
          <p:cNvPr id="22" name="Text">
            <a:extLst>
              <a:ext uri="{FF2B5EF4-FFF2-40B4-BE49-F238E27FC236}">
                <a16:creationId xmlns:a16="http://schemas.microsoft.com/office/drawing/2014/main" id="{655357FA-C2B7-41A4-8241-0CBE492E6021}"/>
              </a:ext>
            </a:extLst>
          </p:cNvPr>
          <p:cNvSpPr>
            <a:spLocks noGrp="1"/>
          </p:cNvSpPr>
          <p:nvPr>
            <p:ph type="body" sz="quarter" idx="11"/>
          </p:nvPr>
        </p:nvSpPr>
        <p:spPr>
          <a:xfrm>
            <a:off x="439738" y="639763"/>
            <a:ext cx="3875088" cy="5621564"/>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31918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mputer + video">
    <p:spTree>
      <p:nvGrpSpPr>
        <p:cNvPr id="1" name=""/>
        <p:cNvGrpSpPr/>
        <p:nvPr/>
      </p:nvGrpSpPr>
      <p:grpSpPr>
        <a:xfrm>
          <a:off x="0" y="0"/>
          <a:ext cx="0" cy="0"/>
          <a:chOff x="0" y="0"/>
          <a:chExt cx="0" cy="0"/>
        </a:xfrm>
      </p:grpSpPr>
      <p:grpSp>
        <p:nvGrpSpPr>
          <p:cNvPr id="17" name="Screen Shapes">
            <a:extLst>
              <a:ext uri="{FF2B5EF4-FFF2-40B4-BE49-F238E27FC236}">
                <a16:creationId xmlns:a16="http://schemas.microsoft.com/office/drawing/2014/main" id="{F78CB947-AFFA-4B63-A0DA-9CCA28AB7BAE}"/>
              </a:ext>
            </a:extLst>
          </p:cNvPr>
          <p:cNvGrpSpPr/>
          <p:nvPr userDrawn="1"/>
        </p:nvGrpSpPr>
        <p:grpSpPr>
          <a:xfrm>
            <a:off x="4531632" y="1117338"/>
            <a:ext cx="7249206" cy="5492714"/>
            <a:chOff x="4531632" y="942217"/>
            <a:chExt cx="7249206" cy="5492714"/>
          </a:xfrm>
        </p:grpSpPr>
        <p:sp>
          <p:nvSpPr>
            <p:cNvPr id="18" name="AutoShape 3">
              <a:extLst>
                <a:ext uri="{FF2B5EF4-FFF2-40B4-BE49-F238E27FC236}">
                  <a16:creationId xmlns:a16="http://schemas.microsoft.com/office/drawing/2014/main" id="{D9813B11-5E0E-4523-9F7A-D38DAD8D14DC}"/>
                </a:ext>
              </a:extLst>
            </p:cNvPr>
            <p:cNvSpPr>
              <a:spLocks noChangeAspect="1" noChangeArrowheads="1" noTextEdit="1"/>
            </p:cNvSpPr>
            <p:nvPr userDrawn="1"/>
          </p:nvSpPr>
          <p:spPr bwMode="auto">
            <a:xfrm>
              <a:off x="4562475" y="964406"/>
              <a:ext cx="7218363"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Shape 18">
              <a:extLst>
                <a:ext uri="{FF2B5EF4-FFF2-40B4-BE49-F238E27FC236}">
                  <a16:creationId xmlns:a16="http://schemas.microsoft.com/office/drawing/2014/main" id="{6B5A5E37-7093-4462-A21D-F4AE2FCE9CB8}"/>
                </a:ext>
              </a:extLst>
            </p:cNvPr>
            <p:cNvSpPr/>
            <p:nvPr/>
          </p:nvSpPr>
          <p:spPr>
            <a:xfrm>
              <a:off x="7699708" y="5461303"/>
              <a:ext cx="900298" cy="693473"/>
            </a:xfrm>
            <a:custGeom>
              <a:avLst/>
              <a:gdLst>
                <a:gd name="connsiteX0" fmla="*/ 704374 w 704850"/>
                <a:gd name="connsiteY0" fmla="*/ 540544 h 542925"/>
                <a:gd name="connsiteX1" fmla="*/ 615791 w 704850"/>
                <a:gd name="connsiteY1" fmla="*/ 7144 h 542925"/>
                <a:gd name="connsiteX2" fmla="*/ 88106 w 704850"/>
                <a:gd name="connsiteY2" fmla="*/ 7144 h 542925"/>
                <a:gd name="connsiteX3" fmla="*/ 7144 w 704850"/>
                <a:gd name="connsiteY3" fmla="*/ 540544 h 542925"/>
              </a:gdLst>
              <a:ahLst/>
              <a:cxnLst>
                <a:cxn ang="0">
                  <a:pos x="connsiteX0" y="connsiteY0"/>
                </a:cxn>
                <a:cxn ang="0">
                  <a:pos x="connsiteX1" y="connsiteY1"/>
                </a:cxn>
                <a:cxn ang="0">
                  <a:pos x="connsiteX2" y="connsiteY2"/>
                </a:cxn>
                <a:cxn ang="0">
                  <a:pos x="connsiteX3" y="connsiteY3"/>
                </a:cxn>
              </a:cxnLst>
              <a:rect l="l" t="t" r="r" b="b"/>
              <a:pathLst>
                <a:path w="704850" h="542925">
                  <a:moveTo>
                    <a:pt x="704374" y="540544"/>
                  </a:moveTo>
                  <a:lnTo>
                    <a:pt x="615791" y="7144"/>
                  </a:lnTo>
                  <a:lnTo>
                    <a:pt x="88106" y="7144"/>
                  </a:lnTo>
                  <a:lnTo>
                    <a:pt x="7144" y="540544"/>
                  </a:lnTo>
                  <a:close/>
                </a:path>
              </a:pathLst>
            </a:custGeom>
            <a:solidFill>
              <a:srgbClr val="003145"/>
            </a:solid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10ADC793-2A40-4957-9665-DBAE3874209F}"/>
                </a:ext>
              </a:extLst>
            </p:cNvPr>
            <p:cNvSpPr/>
            <p:nvPr/>
          </p:nvSpPr>
          <p:spPr>
            <a:xfrm>
              <a:off x="7651530" y="5412638"/>
              <a:ext cx="997628" cy="790802"/>
            </a:xfrm>
            <a:custGeom>
              <a:avLst/>
              <a:gdLst>
                <a:gd name="connsiteX0" fmla="*/ 742093 w 781050"/>
                <a:gd name="connsiteY0" fmla="*/ 617696 h 619125"/>
                <a:gd name="connsiteX1" fmla="*/ 44863 w 781050"/>
                <a:gd name="connsiteY1" fmla="*/ 617696 h 619125"/>
                <a:gd name="connsiteX2" fmla="*/ 16288 w 781050"/>
                <a:gd name="connsiteY2" fmla="*/ 604361 h 619125"/>
                <a:gd name="connsiteX3" fmla="*/ 7715 w 781050"/>
                <a:gd name="connsiteY3" fmla="*/ 572929 h 619125"/>
                <a:gd name="connsiteX4" fmla="*/ 88678 w 781050"/>
                <a:gd name="connsiteY4" fmla="*/ 39529 h 619125"/>
                <a:gd name="connsiteX5" fmla="*/ 125825 w 781050"/>
                <a:gd name="connsiteY5" fmla="*/ 7144 h 619125"/>
                <a:gd name="connsiteX6" fmla="*/ 653510 w 781050"/>
                <a:gd name="connsiteY6" fmla="*/ 7144 h 619125"/>
                <a:gd name="connsiteX7" fmla="*/ 690658 w 781050"/>
                <a:gd name="connsiteY7" fmla="*/ 39529 h 619125"/>
                <a:gd name="connsiteX8" fmla="*/ 779240 w 781050"/>
                <a:gd name="connsiteY8" fmla="*/ 572929 h 619125"/>
                <a:gd name="connsiteX9" fmla="*/ 770668 w 781050"/>
                <a:gd name="connsiteY9" fmla="*/ 604361 h 619125"/>
                <a:gd name="connsiteX10" fmla="*/ 742093 w 781050"/>
                <a:gd name="connsiteY10" fmla="*/ 617696 h 619125"/>
                <a:gd name="connsiteX11" fmla="*/ 88678 w 781050"/>
                <a:gd name="connsiteY11" fmla="*/ 540544 h 619125"/>
                <a:gd name="connsiteX12" fmla="*/ 697325 w 781050"/>
                <a:gd name="connsiteY12" fmla="*/ 540544 h 619125"/>
                <a:gd name="connsiteX13" fmla="*/ 621125 w 781050"/>
                <a:gd name="connsiteY13" fmla="*/ 84296 h 619125"/>
                <a:gd name="connsiteX14" fmla="*/ 158210 w 781050"/>
                <a:gd name="connsiteY14" fmla="*/ 84296 h 619125"/>
                <a:gd name="connsiteX15" fmla="*/ 88678 w 781050"/>
                <a:gd name="connsiteY15" fmla="*/ 54054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81050" h="619125">
                  <a:moveTo>
                    <a:pt x="742093" y="617696"/>
                  </a:moveTo>
                  <a:lnTo>
                    <a:pt x="44863" y="617696"/>
                  </a:lnTo>
                  <a:cubicBezTo>
                    <a:pt x="33433" y="617696"/>
                    <a:pt x="22955" y="612934"/>
                    <a:pt x="16288" y="604361"/>
                  </a:cubicBezTo>
                  <a:cubicBezTo>
                    <a:pt x="8668" y="595789"/>
                    <a:pt x="5810" y="584359"/>
                    <a:pt x="7715" y="572929"/>
                  </a:cubicBezTo>
                  <a:lnTo>
                    <a:pt x="88678" y="39529"/>
                  </a:lnTo>
                  <a:cubicBezTo>
                    <a:pt x="91535" y="20479"/>
                    <a:pt x="107728" y="7144"/>
                    <a:pt x="125825" y="7144"/>
                  </a:cubicBezTo>
                  <a:lnTo>
                    <a:pt x="653510" y="7144"/>
                  </a:lnTo>
                  <a:cubicBezTo>
                    <a:pt x="671608" y="7144"/>
                    <a:pt x="687800" y="20479"/>
                    <a:pt x="690658" y="39529"/>
                  </a:cubicBezTo>
                  <a:lnTo>
                    <a:pt x="779240" y="572929"/>
                  </a:lnTo>
                  <a:cubicBezTo>
                    <a:pt x="781145" y="584359"/>
                    <a:pt x="778288" y="595789"/>
                    <a:pt x="770668" y="604361"/>
                  </a:cubicBezTo>
                  <a:cubicBezTo>
                    <a:pt x="764000" y="611981"/>
                    <a:pt x="753523" y="617696"/>
                    <a:pt x="742093" y="617696"/>
                  </a:cubicBezTo>
                  <a:close/>
                  <a:moveTo>
                    <a:pt x="88678" y="540544"/>
                  </a:moveTo>
                  <a:lnTo>
                    <a:pt x="697325" y="540544"/>
                  </a:lnTo>
                  <a:lnTo>
                    <a:pt x="621125" y="84296"/>
                  </a:lnTo>
                  <a:lnTo>
                    <a:pt x="158210" y="84296"/>
                  </a:lnTo>
                  <a:lnTo>
                    <a:pt x="88678" y="540544"/>
                  </a:lnTo>
                  <a:close/>
                </a:path>
              </a:pathLst>
            </a:custGeom>
            <a:solidFill>
              <a:srgbClr val="003145"/>
            </a:solid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BC4664D7-C5DA-41C0-B022-0108540ED583}"/>
                </a:ext>
              </a:extLst>
            </p:cNvPr>
            <p:cNvSpPr/>
            <p:nvPr/>
          </p:nvSpPr>
          <p:spPr>
            <a:xfrm>
              <a:off x="4682493" y="1040765"/>
              <a:ext cx="6934728" cy="3467364"/>
            </a:xfrm>
            <a:custGeom>
              <a:avLst/>
              <a:gdLst>
                <a:gd name="connsiteX0" fmla="*/ 7144 w 5429250"/>
                <a:gd name="connsiteY0" fmla="*/ 7144 h 2714625"/>
                <a:gd name="connsiteX1" fmla="*/ 5428774 w 5429250"/>
                <a:gd name="connsiteY1" fmla="*/ 7144 h 2714625"/>
                <a:gd name="connsiteX2" fmla="*/ 5428774 w 5429250"/>
                <a:gd name="connsiteY2" fmla="*/ 2712244 h 2714625"/>
                <a:gd name="connsiteX3" fmla="*/ 7144 w 5429250"/>
                <a:gd name="connsiteY3" fmla="*/ 2712244 h 2714625"/>
              </a:gdLst>
              <a:ahLst/>
              <a:cxnLst>
                <a:cxn ang="0">
                  <a:pos x="connsiteX0" y="connsiteY0"/>
                </a:cxn>
                <a:cxn ang="0">
                  <a:pos x="connsiteX1" y="connsiteY1"/>
                </a:cxn>
                <a:cxn ang="0">
                  <a:pos x="connsiteX2" y="connsiteY2"/>
                </a:cxn>
                <a:cxn ang="0">
                  <a:pos x="connsiteX3" y="connsiteY3"/>
                </a:cxn>
              </a:cxnLst>
              <a:rect l="l" t="t" r="r" b="b"/>
              <a:pathLst>
                <a:path w="5429250" h="2714625">
                  <a:moveTo>
                    <a:pt x="7144" y="7144"/>
                  </a:moveTo>
                  <a:lnTo>
                    <a:pt x="5428774" y="7144"/>
                  </a:lnTo>
                  <a:lnTo>
                    <a:pt x="5428774" y="2712244"/>
                  </a:lnTo>
                  <a:lnTo>
                    <a:pt x="7144" y="2712244"/>
                  </a:lnTo>
                  <a:close/>
                </a:path>
              </a:pathLst>
            </a:custGeom>
            <a:solidFill>
              <a:srgbClr val="003145"/>
            </a:solid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A0147E95-B5A0-444C-A13F-A05A7B7747A6}"/>
                </a:ext>
              </a:extLst>
            </p:cNvPr>
            <p:cNvSpPr/>
            <p:nvPr/>
          </p:nvSpPr>
          <p:spPr>
            <a:xfrm>
              <a:off x="4531632" y="942217"/>
              <a:ext cx="7238883" cy="4519085"/>
            </a:xfrm>
            <a:custGeom>
              <a:avLst/>
              <a:gdLst>
                <a:gd name="connsiteX0" fmla="*/ 5546884 w 5667375"/>
                <a:gd name="connsiteY0" fmla="*/ 2866549 h 2867025"/>
                <a:gd name="connsiteX1" fmla="*/ 125254 w 5667375"/>
                <a:gd name="connsiteY1" fmla="*/ 2866549 h 2867025"/>
                <a:gd name="connsiteX2" fmla="*/ 7144 w 5667375"/>
                <a:gd name="connsiteY2" fmla="*/ 2789396 h 2867025"/>
                <a:gd name="connsiteX3" fmla="*/ 7144 w 5667375"/>
                <a:gd name="connsiteY3" fmla="*/ 84296 h 2867025"/>
                <a:gd name="connsiteX4" fmla="*/ 125254 w 5667375"/>
                <a:gd name="connsiteY4" fmla="*/ 7144 h 2867025"/>
                <a:gd name="connsiteX5" fmla="*/ 5547837 w 5667375"/>
                <a:gd name="connsiteY5" fmla="*/ 7144 h 2867025"/>
                <a:gd name="connsiteX6" fmla="*/ 5665946 w 5667375"/>
                <a:gd name="connsiteY6" fmla="*/ 84296 h 2867025"/>
                <a:gd name="connsiteX7" fmla="*/ 5665946 w 5667375"/>
                <a:gd name="connsiteY7" fmla="*/ 2789396 h 2867025"/>
                <a:gd name="connsiteX8" fmla="*/ 5546884 w 5667375"/>
                <a:gd name="connsiteY8" fmla="*/ 2866549 h 286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7375" h="2867025">
                  <a:moveTo>
                    <a:pt x="5546884" y="2866549"/>
                  </a:moveTo>
                  <a:lnTo>
                    <a:pt x="125254" y="2866549"/>
                  </a:lnTo>
                  <a:cubicBezTo>
                    <a:pt x="60484" y="2866549"/>
                    <a:pt x="7144" y="2832259"/>
                    <a:pt x="7144" y="2789396"/>
                  </a:cubicBezTo>
                  <a:lnTo>
                    <a:pt x="7144" y="84296"/>
                  </a:lnTo>
                  <a:cubicBezTo>
                    <a:pt x="7144" y="41434"/>
                    <a:pt x="59531" y="7144"/>
                    <a:pt x="125254" y="7144"/>
                  </a:cubicBezTo>
                  <a:lnTo>
                    <a:pt x="5547837" y="7144"/>
                  </a:lnTo>
                  <a:cubicBezTo>
                    <a:pt x="5612606" y="7144"/>
                    <a:pt x="5665946" y="41434"/>
                    <a:pt x="5665946" y="84296"/>
                  </a:cubicBezTo>
                  <a:lnTo>
                    <a:pt x="5665946" y="2789396"/>
                  </a:lnTo>
                  <a:cubicBezTo>
                    <a:pt x="5664994" y="2832259"/>
                    <a:pt x="5612606" y="2866549"/>
                    <a:pt x="5546884" y="2866549"/>
                  </a:cubicBezTo>
                  <a:close/>
                </a:path>
              </a:pathLst>
            </a:custGeom>
            <a:solidFill>
              <a:srgbClr val="003145"/>
            </a:solid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C11DC2D7-D877-4138-B3A2-FCCD66BF6E4D}"/>
                </a:ext>
              </a:extLst>
            </p:cNvPr>
            <p:cNvSpPr/>
            <p:nvPr/>
          </p:nvSpPr>
          <p:spPr>
            <a:xfrm>
              <a:off x="7480716" y="5189436"/>
              <a:ext cx="1350447" cy="12166"/>
            </a:xfrm>
            <a:custGeom>
              <a:avLst/>
              <a:gdLst>
                <a:gd name="connsiteX0" fmla="*/ 7144 w 1057275"/>
                <a:gd name="connsiteY0" fmla="*/ 7144 h 9525"/>
                <a:gd name="connsiteX1" fmla="*/ 1054894 w 1057275"/>
                <a:gd name="connsiteY1" fmla="*/ 7144 h 9525"/>
              </a:gdLst>
              <a:ahLst/>
              <a:cxnLst>
                <a:cxn ang="0">
                  <a:pos x="connsiteX0" y="connsiteY0"/>
                </a:cxn>
                <a:cxn ang="0">
                  <a:pos x="connsiteX1" y="connsiteY1"/>
                </a:cxn>
              </a:cxnLst>
              <a:rect l="l" t="t" r="r" b="b"/>
              <a:pathLst>
                <a:path w="1057275" h="9525">
                  <a:moveTo>
                    <a:pt x="7144" y="7144"/>
                  </a:moveTo>
                  <a:lnTo>
                    <a:pt x="1054894" y="7144"/>
                  </a:lnTo>
                </a:path>
              </a:pathLst>
            </a:custGeom>
            <a:ln w="9525"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544DB8EB-DA72-43D7-A4B0-C2C7901E9239}"/>
                </a:ext>
              </a:extLst>
            </p:cNvPr>
            <p:cNvSpPr/>
            <p:nvPr/>
          </p:nvSpPr>
          <p:spPr>
            <a:xfrm>
              <a:off x="7383387" y="6044063"/>
              <a:ext cx="1545106" cy="206825"/>
            </a:xfrm>
            <a:custGeom>
              <a:avLst/>
              <a:gdLst>
                <a:gd name="connsiteX0" fmla="*/ 1131094 w 1209675"/>
                <a:gd name="connsiteY0" fmla="*/ 161449 h 161925"/>
                <a:gd name="connsiteX1" fmla="*/ 83344 w 1209675"/>
                <a:gd name="connsiteY1" fmla="*/ 161449 h 161925"/>
                <a:gd name="connsiteX2" fmla="*/ 7144 w 1209675"/>
                <a:gd name="connsiteY2" fmla="*/ 84296 h 161925"/>
                <a:gd name="connsiteX3" fmla="*/ 83344 w 1209675"/>
                <a:gd name="connsiteY3" fmla="*/ 7144 h 161925"/>
                <a:gd name="connsiteX4" fmla="*/ 1131094 w 1209675"/>
                <a:gd name="connsiteY4" fmla="*/ 7144 h 161925"/>
                <a:gd name="connsiteX5" fmla="*/ 1207294 w 1209675"/>
                <a:gd name="connsiteY5" fmla="*/ 84296 h 161925"/>
                <a:gd name="connsiteX6" fmla="*/ 1131094 w 1209675"/>
                <a:gd name="connsiteY6" fmla="*/ 16144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675" h="161925">
                  <a:moveTo>
                    <a:pt x="1131094" y="161449"/>
                  </a:moveTo>
                  <a:lnTo>
                    <a:pt x="83344" y="161449"/>
                  </a:lnTo>
                  <a:cubicBezTo>
                    <a:pt x="41434" y="161449"/>
                    <a:pt x="7144" y="127159"/>
                    <a:pt x="7144" y="84296"/>
                  </a:cubicBezTo>
                  <a:cubicBezTo>
                    <a:pt x="7144" y="41434"/>
                    <a:pt x="41434" y="7144"/>
                    <a:pt x="83344" y="7144"/>
                  </a:cubicBezTo>
                  <a:lnTo>
                    <a:pt x="1131094" y="7144"/>
                  </a:lnTo>
                  <a:cubicBezTo>
                    <a:pt x="1173004" y="7144"/>
                    <a:pt x="1207294" y="41434"/>
                    <a:pt x="1207294" y="84296"/>
                  </a:cubicBezTo>
                  <a:cubicBezTo>
                    <a:pt x="1206341" y="126206"/>
                    <a:pt x="1173004" y="161449"/>
                    <a:pt x="1131094" y="161449"/>
                  </a:cubicBezTo>
                  <a:close/>
                </a:path>
              </a:pathLst>
            </a:custGeom>
            <a:solidFill>
              <a:srgbClr val="003145"/>
            </a:solidFill>
            <a:ln w="9525"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CB9F3995-4128-4A2B-BFC2-94E4EEAE630C}"/>
                </a:ext>
              </a:extLst>
            </p:cNvPr>
            <p:cNvSpPr/>
            <p:nvPr/>
          </p:nvSpPr>
          <p:spPr>
            <a:xfrm>
              <a:off x="4675273" y="1043948"/>
              <a:ext cx="6951600" cy="3909600"/>
            </a:xfrm>
            <a:custGeom>
              <a:avLst/>
              <a:gdLst>
                <a:gd name="connsiteX0" fmla="*/ 5487829 w 5553075"/>
                <a:gd name="connsiteY0" fmla="*/ 2249329 h 2247900"/>
                <a:gd name="connsiteX1" fmla="*/ 66199 w 5553075"/>
                <a:gd name="connsiteY1" fmla="*/ 2249329 h 2247900"/>
                <a:gd name="connsiteX2" fmla="*/ 7144 w 5553075"/>
                <a:gd name="connsiteY2" fmla="*/ 2210276 h 2247900"/>
                <a:gd name="connsiteX3" fmla="*/ 7144 w 5553075"/>
                <a:gd name="connsiteY3" fmla="*/ 46196 h 2247900"/>
                <a:gd name="connsiteX4" fmla="*/ 66199 w 5553075"/>
                <a:gd name="connsiteY4" fmla="*/ 7144 h 2247900"/>
                <a:gd name="connsiteX5" fmla="*/ 5488782 w 5553075"/>
                <a:gd name="connsiteY5" fmla="*/ 7144 h 2247900"/>
                <a:gd name="connsiteX6" fmla="*/ 5547837 w 5553075"/>
                <a:gd name="connsiteY6" fmla="*/ 46196 h 2247900"/>
                <a:gd name="connsiteX7" fmla="*/ 5547837 w 5553075"/>
                <a:gd name="connsiteY7" fmla="*/ 2210276 h 2247900"/>
                <a:gd name="connsiteX8" fmla="*/ 5487829 w 5553075"/>
                <a:gd name="connsiteY8" fmla="*/ 2249329 h 22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3075" h="2247900">
                  <a:moveTo>
                    <a:pt x="5487829" y="2249329"/>
                  </a:moveTo>
                  <a:lnTo>
                    <a:pt x="66199" y="2249329"/>
                  </a:lnTo>
                  <a:cubicBezTo>
                    <a:pt x="33814" y="2249329"/>
                    <a:pt x="7144" y="2232184"/>
                    <a:pt x="7144" y="2210276"/>
                  </a:cubicBezTo>
                  <a:lnTo>
                    <a:pt x="7144" y="46196"/>
                  </a:lnTo>
                  <a:cubicBezTo>
                    <a:pt x="7144" y="25241"/>
                    <a:pt x="33814" y="7144"/>
                    <a:pt x="66199" y="7144"/>
                  </a:cubicBezTo>
                  <a:lnTo>
                    <a:pt x="5488782" y="7144"/>
                  </a:lnTo>
                  <a:cubicBezTo>
                    <a:pt x="5521166" y="7144"/>
                    <a:pt x="5547837" y="24289"/>
                    <a:pt x="5547837" y="46196"/>
                  </a:cubicBezTo>
                  <a:lnTo>
                    <a:pt x="5547837" y="2210276"/>
                  </a:lnTo>
                  <a:cubicBezTo>
                    <a:pt x="5546884" y="2232184"/>
                    <a:pt x="5520214" y="2249329"/>
                    <a:pt x="5487829" y="2249329"/>
                  </a:cubicBezTo>
                  <a:close/>
                </a:path>
              </a:pathLst>
            </a:custGeom>
            <a:solidFill>
              <a:srgbClr val="FFFFFF"/>
            </a:solidFill>
            <a:ln w="9525"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CCD84F27-E30F-4280-890B-7AF772A82356}"/>
                </a:ext>
              </a:extLst>
            </p:cNvPr>
            <p:cNvSpPr/>
            <p:nvPr/>
          </p:nvSpPr>
          <p:spPr>
            <a:xfrm>
              <a:off x="4636261" y="5107538"/>
              <a:ext cx="121662" cy="121662"/>
            </a:xfrm>
            <a:custGeom>
              <a:avLst/>
              <a:gdLst>
                <a:gd name="connsiteX0" fmla="*/ 94774 w 95250"/>
                <a:gd name="connsiteY0" fmla="*/ 51911 h 95250"/>
                <a:gd name="connsiteX1" fmla="*/ 50959 w 95250"/>
                <a:gd name="connsiteY1" fmla="*/ 96679 h 95250"/>
                <a:gd name="connsiteX2" fmla="*/ 7144 w 95250"/>
                <a:gd name="connsiteY2" fmla="*/ 51911 h 95250"/>
                <a:gd name="connsiteX3" fmla="*/ 50959 w 95250"/>
                <a:gd name="connsiteY3" fmla="*/ 7144 h 95250"/>
                <a:gd name="connsiteX4" fmla="*/ 94774 w 95250"/>
                <a:gd name="connsiteY4" fmla="*/ 51911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1911"/>
                  </a:moveTo>
                  <a:cubicBezTo>
                    <a:pt x="94774" y="76676"/>
                    <a:pt x="75724" y="96679"/>
                    <a:pt x="50959" y="96679"/>
                  </a:cubicBezTo>
                  <a:cubicBezTo>
                    <a:pt x="27146" y="96679"/>
                    <a:pt x="7144" y="76676"/>
                    <a:pt x="7144" y="51911"/>
                  </a:cubicBezTo>
                  <a:cubicBezTo>
                    <a:pt x="7144" y="27146"/>
                    <a:pt x="26194" y="7144"/>
                    <a:pt x="50959" y="7144"/>
                  </a:cubicBezTo>
                  <a:cubicBezTo>
                    <a:pt x="74771" y="7144"/>
                    <a:pt x="94774" y="27146"/>
                    <a:pt x="94774" y="51911"/>
                  </a:cubicBezTo>
                  <a:close/>
                </a:path>
              </a:pathLst>
            </a:custGeom>
            <a:solidFill>
              <a:srgbClr val="A7A9AC"/>
            </a:solidFill>
            <a:ln w="9525"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86A168EA-95B0-446F-857A-E3FA35E7D733}"/>
                </a:ext>
              </a:extLst>
            </p:cNvPr>
            <p:cNvSpPr/>
            <p:nvPr/>
          </p:nvSpPr>
          <p:spPr>
            <a:xfrm>
              <a:off x="4830920" y="5103880"/>
              <a:ext cx="121662" cy="121662"/>
            </a:xfrm>
            <a:custGeom>
              <a:avLst/>
              <a:gdLst>
                <a:gd name="connsiteX0" fmla="*/ 94774 w 95250"/>
                <a:gd name="connsiteY0" fmla="*/ 51911 h 95250"/>
                <a:gd name="connsiteX1" fmla="*/ 50959 w 95250"/>
                <a:gd name="connsiteY1" fmla="*/ 96679 h 95250"/>
                <a:gd name="connsiteX2" fmla="*/ 7144 w 95250"/>
                <a:gd name="connsiteY2" fmla="*/ 51911 h 95250"/>
                <a:gd name="connsiteX3" fmla="*/ 50959 w 95250"/>
                <a:gd name="connsiteY3" fmla="*/ 7144 h 95250"/>
                <a:gd name="connsiteX4" fmla="*/ 94774 w 95250"/>
                <a:gd name="connsiteY4" fmla="*/ 51911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1911"/>
                  </a:moveTo>
                  <a:cubicBezTo>
                    <a:pt x="94774" y="76676"/>
                    <a:pt x="75724" y="96679"/>
                    <a:pt x="50959" y="96679"/>
                  </a:cubicBezTo>
                  <a:cubicBezTo>
                    <a:pt x="26194" y="96679"/>
                    <a:pt x="7144" y="76676"/>
                    <a:pt x="7144" y="51911"/>
                  </a:cubicBezTo>
                  <a:cubicBezTo>
                    <a:pt x="7144" y="27146"/>
                    <a:pt x="26194" y="7144"/>
                    <a:pt x="50959" y="7144"/>
                  </a:cubicBezTo>
                  <a:cubicBezTo>
                    <a:pt x="75724" y="7144"/>
                    <a:pt x="94774" y="27146"/>
                    <a:pt x="94774" y="51911"/>
                  </a:cubicBezTo>
                  <a:close/>
                </a:path>
              </a:pathLst>
            </a:custGeom>
            <a:solidFill>
              <a:srgbClr val="FB5A17"/>
            </a:solidFill>
            <a:ln w="9525" cap="flat">
              <a:noFill/>
              <a:prstDash val="solid"/>
              <a:miter/>
            </a:ln>
          </p:spPr>
          <p:txBody>
            <a:bodyPr rtlCol="0" anchor="ctr"/>
            <a:lstStyle/>
            <a:p>
              <a:endParaRPr lang="en-GB"/>
            </a:p>
          </p:txBody>
        </p:sp>
      </p:grpSp>
      <p:sp>
        <p:nvSpPr>
          <p:cNvPr id="42" name="Video Placeholder">
            <a:extLst>
              <a:ext uri="{FF2B5EF4-FFF2-40B4-BE49-F238E27FC236}">
                <a16:creationId xmlns:a16="http://schemas.microsoft.com/office/drawing/2014/main" id="{F3FFC23C-09CB-4BAF-BBBD-BD49AA9C9ABA}"/>
              </a:ext>
            </a:extLst>
          </p:cNvPr>
          <p:cNvSpPr>
            <a:spLocks noGrp="1"/>
          </p:cNvSpPr>
          <p:nvPr>
            <p:ph type="media" sz="quarter" idx="13"/>
            <p:custDataLst>
              <p:tags r:id="rId1"/>
            </p:custDataLst>
          </p:nvPr>
        </p:nvSpPr>
        <p:spPr bwMode="gray">
          <a:xfrm>
            <a:off x="4719823" y="1326428"/>
            <a:ext cx="6859298" cy="3714538"/>
          </a:xfrm>
          <a:solidFill>
            <a:schemeClr val="bg1"/>
          </a:solidFill>
        </p:spPr>
        <p:txBody>
          <a:bodyPr/>
          <a:lstStyle/>
          <a:p>
            <a:r>
              <a:rPr lang="en-US"/>
              <a:t>Click icon to add media</a:t>
            </a:r>
            <a:endParaRPr lang="en-GB"/>
          </a:p>
        </p:txBody>
      </p:sp>
      <p:sp>
        <p:nvSpPr>
          <p:cNvPr id="22" name="Text">
            <a:extLst>
              <a:ext uri="{FF2B5EF4-FFF2-40B4-BE49-F238E27FC236}">
                <a16:creationId xmlns:a16="http://schemas.microsoft.com/office/drawing/2014/main" id="{655357FA-C2B7-41A4-8241-0CBE492E6021}"/>
              </a:ext>
            </a:extLst>
          </p:cNvPr>
          <p:cNvSpPr>
            <a:spLocks noGrp="1"/>
          </p:cNvSpPr>
          <p:nvPr userDrawn="1">
            <p:ph type="body" sz="quarter" idx="11"/>
          </p:nvPr>
        </p:nvSpPr>
        <p:spPr>
          <a:xfrm>
            <a:off x="439738" y="639763"/>
            <a:ext cx="3875088" cy="5621564"/>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39483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mputer + dual image">
    <p:spTree>
      <p:nvGrpSpPr>
        <p:cNvPr id="1" name=""/>
        <p:cNvGrpSpPr/>
        <p:nvPr/>
      </p:nvGrpSpPr>
      <p:grpSpPr>
        <a:xfrm>
          <a:off x="0" y="0"/>
          <a:ext cx="0" cy="0"/>
          <a:chOff x="0" y="0"/>
          <a:chExt cx="0" cy="0"/>
        </a:xfrm>
      </p:grpSpPr>
      <p:grpSp>
        <p:nvGrpSpPr>
          <p:cNvPr id="21" name="Screen Shapes">
            <a:extLst>
              <a:ext uri="{FF2B5EF4-FFF2-40B4-BE49-F238E27FC236}">
                <a16:creationId xmlns:a16="http://schemas.microsoft.com/office/drawing/2014/main" id="{81868D26-AFD3-4B70-AF53-CE14F67A6952}"/>
              </a:ext>
            </a:extLst>
          </p:cNvPr>
          <p:cNvGrpSpPr/>
          <p:nvPr userDrawn="1"/>
        </p:nvGrpSpPr>
        <p:grpSpPr>
          <a:xfrm>
            <a:off x="4531632" y="1117338"/>
            <a:ext cx="7249206" cy="5492714"/>
            <a:chOff x="4531632" y="942217"/>
            <a:chExt cx="7249206" cy="5492714"/>
          </a:xfrm>
        </p:grpSpPr>
        <p:sp>
          <p:nvSpPr>
            <p:cNvPr id="23" name="AutoShape 3">
              <a:extLst>
                <a:ext uri="{FF2B5EF4-FFF2-40B4-BE49-F238E27FC236}">
                  <a16:creationId xmlns:a16="http://schemas.microsoft.com/office/drawing/2014/main" id="{C60CC1BA-C361-4654-A90B-E6CABCB4F644}"/>
                </a:ext>
              </a:extLst>
            </p:cNvPr>
            <p:cNvSpPr>
              <a:spLocks noChangeAspect="1" noChangeArrowheads="1" noTextEdit="1"/>
            </p:cNvSpPr>
            <p:nvPr userDrawn="1"/>
          </p:nvSpPr>
          <p:spPr bwMode="auto">
            <a:xfrm>
              <a:off x="4562475" y="964406"/>
              <a:ext cx="7218363"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Shape 23">
              <a:extLst>
                <a:ext uri="{FF2B5EF4-FFF2-40B4-BE49-F238E27FC236}">
                  <a16:creationId xmlns:a16="http://schemas.microsoft.com/office/drawing/2014/main" id="{CA1F5F4E-8E34-47BE-AFD8-4429096BF178}"/>
                </a:ext>
              </a:extLst>
            </p:cNvPr>
            <p:cNvSpPr/>
            <p:nvPr/>
          </p:nvSpPr>
          <p:spPr>
            <a:xfrm>
              <a:off x="7699708" y="5461303"/>
              <a:ext cx="900298" cy="693473"/>
            </a:xfrm>
            <a:custGeom>
              <a:avLst/>
              <a:gdLst>
                <a:gd name="connsiteX0" fmla="*/ 704374 w 704850"/>
                <a:gd name="connsiteY0" fmla="*/ 540544 h 542925"/>
                <a:gd name="connsiteX1" fmla="*/ 615791 w 704850"/>
                <a:gd name="connsiteY1" fmla="*/ 7144 h 542925"/>
                <a:gd name="connsiteX2" fmla="*/ 88106 w 704850"/>
                <a:gd name="connsiteY2" fmla="*/ 7144 h 542925"/>
                <a:gd name="connsiteX3" fmla="*/ 7144 w 704850"/>
                <a:gd name="connsiteY3" fmla="*/ 540544 h 542925"/>
              </a:gdLst>
              <a:ahLst/>
              <a:cxnLst>
                <a:cxn ang="0">
                  <a:pos x="connsiteX0" y="connsiteY0"/>
                </a:cxn>
                <a:cxn ang="0">
                  <a:pos x="connsiteX1" y="connsiteY1"/>
                </a:cxn>
                <a:cxn ang="0">
                  <a:pos x="connsiteX2" y="connsiteY2"/>
                </a:cxn>
                <a:cxn ang="0">
                  <a:pos x="connsiteX3" y="connsiteY3"/>
                </a:cxn>
              </a:cxnLst>
              <a:rect l="l" t="t" r="r" b="b"/>
              <a:pathLst>
                <a:path w="704850" h="542925">
                  <a:moveTo>
                    <a:pt x="704374" y="540544"/>
                  </a:moveTo>
                  <a:lnTo>
                    <a:pt x="615791" y="7144"/>
                  </a:lnTo>
                  <a:lnTo>
                    <a:pt x="88106" y="7144"/>
                  </a:lnTo>
                  <a:lnTo>
                    <a:pt x="7144" y="540544"/>
                  </a:lnTo>
                  <a:close/>
                </a:path>
              </a:pathLst>
            </a:custGeom>
            <a:solidFill>
              <a:srgbClr val="003145"/>
            </a:solid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742EDA31-71E5-4A0A-AD63-72D7EDB07261}"/>
                </a:ext>
              </a:extLst>
            </p:cNvPr>
            <p:cNvSpPr/>
            <p:nvPr/>
          </p:nvSpPr>
          <p:spPr>
            <a:xfrm>
              <a:off x="7651530" y="5412638"/>
              <a:ext cx="997628" cy="790802"/>
            </a:xfrm>
            <a:custGeom>
              <a:avLst/>
              <a:gdLst>
                <a:gd name="connsiteX0" fmla="*/ 742093 w 781050"/>
                <a:gd name="connsiteY0" fmla="*/ 617696 h 619125"/>
                <a:gd name="connsiteX1" fmla="*/ 44863 w 781050"/>
                <a:gd name="connsiteY1" fmla="*/ 617696 h 619125"/>
                <a:gd name="connsiteX2" fmla="*/ 16288 w 781050"/>
                <a:gd name="connsiteY2" fmla="*/ 604361 h 619125"/>
                <a:gd name="connsiteX3" fmla="*/ 7715 w 781050"/>
                <a:gd name="connsiteY3" fmla="*/ 572929 h 619125"/>
                <a:gd name="connsiteX4" fmla="*/ 88678 w 781050"/>
                <a:gd name="connsiteY4" fmla="*/ 39529 h 619125"/>
                <a:gd name="connsiteX5" fmla="*/ 125825 w 781050"/>
                <a:gd name="connsiteY5" fmla="*/ 7144 h 619125"/>
                <a:gd name="connsiteX6" fmla="*/ 653510 w 781050"/>
                <a:gd name="connsiteY6" fmla="*/ 7144 h 619125"/>
                <a:gd name="connsiteX7" fmla="*/ 690658 w 781050"/>
                <a:gd name="connsiteY7" fmla="*/ 39529 h 619125"/>
                <a:gd name="connsiteX8" fmla="*/ 779240 w 781050"/>
                <a:gd name="connsiteY8" fmla="*/ 572929 h 619125"/>
                <a:gd name="connsiteX9" fmla="*/ 770668 w 781050"/>
                <a:gd name="connsiteY9" fmla="*/ 604361 h 619125"/>
                <a:gd name="connsiteX10" fmla="*/ 742093 w 781050"/>
                <a:gd name="connsiteY10" fmla="*/ 617696 h 619125"/>
                <a:gd name="connsiteX11" fmla="*/ 88678 w 781050"/>
                <a:gd name="connsiteY11" fmla="*/ 540544 h 619125"/>
                <a:gd name="connsiteX12" fmla="*/ 697325 w 781050"/>
                <a:gd name="connsiteY12" fmla="*/ 540544 h 619125"/>
                <a:gd name="connsiteX13" fmla="*/ 621125 w 781050"/>
                <a:gd name="connsiteY13" fmla="*/ 84296 h 619125"/>
                <a:gd name="connsiteX14" fmla="*/ 158210 w 781050"/>
                <a:gd name="connsiteY14" fmla="*/ 84296 h 619125"/>
                <a:gd name="connsiteX15" fmla="*/ 88678 w 781050"/>
                <a:gd name="connsiteY15" fmla="*/ 54054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81050" h="619125">
                  <a:moveTo>
                    <a:pt x="742093" y="617696"/>
                  </a:moveTo>
                  <a:lnTo>
                    <a:pt x="44863" y="617696"/>
                  </a:lnTo>
                  <a:cubicBezTo>
                    <a:pt x="33433" y="617696"/>
                    <a:pt x="22955" y="612934"/>
                    <a:pt x="16288" y="604361"/>
                  </a:cubicBezTo>
                  <a:cubicBezTo>
                    <a:pt x="8668" y="595789"/>
                    <a:pt x="5810" y="584359"/>
                    <a:pt x="7715" y="572929"/>
                  </a:cubicBezTo>
                  <a:lnTo>
                    <a:pt x="88678" y="39529"/>
                  </a:lnTo>
                  <a:cubicBezTo>
                    <a:pt x="91535" y="20479"/>
                    <a:pt x="107728" y="7144"/>
                    <a:pt x="125825" y="7144"/>
                  </a:cubicBezTo>
                  <a:lnTo>
                    <a:pt x="653510" y="7144"/>
                  </a:lnTo>
                  <a:cubicBezTo>
                    <a:pt x="671608" y="7144"/>
                    <a:pt x="687800" y="20479"/>
                    <a:pt x="690658" y="39529"/>
                  </a:cubicBezTo>
                  <a:lnTo>
                    <a:pt x="779240" y="572929"/>
                  </a:lnTo>
                  <a:cubicBezTo>
                    <a:pt x="781145" y="584359"/>
                    <a:pt x="778288" y="595789"/>
                    <a:pt x="770668" y="604361"/>
                  </a:cubicBezTo>
                  <a:cubicBezTo>
                    <a:pt x="764000" y="611981"/>
                    <a:pt x="753523" y="617696"/>
                    <a:pt x="742093" y="617696"/>
                  </a:cubicBezTo>
                  <a:close/>
                  <a:moveTo>
                    <a:pt x="88678" y="540544"/>
                  </a:moveTo>
                  <a:lnTo>
                    <a:pt x="697325" y="540544"/>
                  </a:lnTo>
                  <a:lnTo>
                    <a:pt x="621125" y="84296"/>
                  </a:lnTo>
                  <a:lnTo>
                    <a:pt x="158210" y="84296"/>
                  </a:lnTo>
                  <a:lnTo>
                    <a:pt x="88678" y="540544"/>
                  </a:lnTo>
                  <a:close/>
                </a:path>
              </a:pathLst>
            </a:custGeom>
            <a:solidFill>
              <a:srgbClr val="003145"/>
            </a:solid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52ECFCFE-FDAD-494A-A944-8C83C991A1AE}"/>
                </a:ext>
              </a:extLst>
            </p:cNvPr>
            <p:cNvSpPr/>
            <p:nvPr/>
          </p:nvSpPr>
          <p:spPr>
            <a:xfrm>
              <a:off x="4682493" y="1040765"/>
              <a:ext cx="6934728" cy="3467364"/>
            </a:xfrm>
            <a:custGeom>
              <a:avLst/>
              <a:gdLst>
                <a:gd name="connsiteX0" fmla="*/ 7144 w 5429250"/>
                <a:gd name="connsiteY0" fmla="*/ 7144 h 2714625"/>
                <a:gd name="connsiteX1" fmla="*/ 5428774 w 5429250"/>
                <a:gd name="connsiteY1" fmla="*/ 7144 h 2714625"/>
                <a:gd name="connsiteX2" fmla="*/ 5428774 w 5429250"/>
                <a:gd name="connsiteY2" fmla="*/ 2712244 h 2714625"/>
                <a:gd name="connsiteX3" fmla="*/ 7144 w 5429250"/>
                <a:gd name="connsiteY3" fmla="*/ 2712244 h 2714625"/>
              </a:gdLst>
              <a:ahLst/>
              <a:cxnLst>
                <a:cxn ang="0">
                  <a:pos x="connsiteX0" y="connsiteY0"/>
                </a:cxn>
                <a:cxn ang="0">
                  <a:pos x="connsiteX1" y="connsiteY1"/>
                </a:cxn>
                <a:cxn ang="0">
                  <a:pos x="connsiteX2" y="connsiteY2"/>
                </a:cxn>
                <a:cxn ang="0">
                  <a:pos x="connsiteX3" y="connsiteY3"/>
                </a:cxn>
              </a:cxnLst>
              <a:rect l="l" t="t" r="r" b="b"/>
              <a:pathLst>
                <a:path w="5429250" h="2714625">
                  <a:moveTo>
                    <a:pt x="7144" y="7144"/>
                  </a:moveTo>
                  <a:lnTo>
                    <a:pt x="5428774" y="7144"/>
                  </a:lnTo>
                  <a:lnTo>
                    <a:pt x="5428774" y="2712244"/>
                  </a:lnTo>
                  <a:lnTo>
                    <a:pt x="7144" y="2712244"/>
                  </a:lnTo>
                  <a:close/>
                </a:path>
              </a:pathLst>
            </a:custGeom>
            <a:solidFill>
              <a:srgbClr val="003145"/>
            </a:solidFill>
            <a:ln w="952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97EEC9C-6949-4528-8EDA-37B3C3D46871}"/>
                </a:ext>
              </a:extLst>
            </p:cNvPr>
            <p:cNvSpPr/>
            <p:nvPr/>
          </p:nvSpPr>
          <p:spPr>
            <a:xfrm>
              <a:off x="4531632" y="942217"/>
              <a:ext cx="7238883" cy="4519085"/>
            </a:xfrm>
            <a:custGeom>
              <a:avLst/>
              <a:gdLst>
                <a:gd name="connsiteX0" fmla="*/ 5546884 w 5667375"/>
                <a:gd name="connsiteY0" fmla="*/ 2866549 h 2867025"/>
                <a:gd name="connsiteX1" fmla="*/ 125254 w 5667375"/>
                <a:gd name="connsiteY1" fmla="*/ 2866549 h 2867025"/>
                <a:gd name="connsiteX2" fmla="*/ 7144 w 5667375"/>
                <a:gd name="connsiteY2" fmla="*/ 2789396 h 2867025"/>
                <a:gd name="connsiteX3" fmla="*/ 7144 w 5667375"/>
                <a:gd name="connsiteY3" fmla="*/ 84296 h 2867025"/>
                <a:gd name="connsiteX4" fmla="*/ 125254 w 5667375"/>
                <a:gd name="connsiteY4" fmla="*/ 7144 h 2867025"/>
                <a:gd name="connsiteX5" fmla="*/ 5547837 w 5667375"/>
                <a:gd name="connsiteY5" fmla="*/ 7144 h 2867025"/>
                <a:gd name="connsiteX6" fmla="*/ 5665946 w 5667375"/>
                <a:gd name="connsiteY6" fmla="*/ 84296 h 2867025"/>
                <a:gd name="connsiteX7" fmla="*/ 5665946 w 5667375"/>
                <a:gd name="connsiteY7" fmla="*/ 2789396 h 2867025"/>
                <a:gd name="connsiteX8" fmla="*/ 5546884 w 5667375"/>
                <a:gd name="connsiteY8" fmla="*/ 2866549 h 286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7375" h="2867025">
                  <a:moveTo>
                    <a:pt x="5546884" y="2866549"/>
                  </a:moveTo>
                  <a:lnTo>
                    <a:pt x="125254" y="2866549"/>
                  </a:lnTo>
                  <a:cubicBezTo>
                    <a:pt x="60484" y="2866549"/>
                    <a:pt x="7144" y="2832259"/>
                    <a:pt x="7144" y="2789396"/>
                  </a:cubicBezTo>
                  <a:lnTo>
                    <a:pt x="7144" y="84296"/>
                  </a:lnTo>
                  <a:cubicBezTo>
                    <a:pt x="7144" y="41434"/>
                    <a:pt x="59531" y="7144"/>
                    <a:pt x="125254" y="7144"/>
                  </a:cubicBezTo>
                  <a:lnTo>
                    <a:pt x="5547837" y="7144"/>
                  </a:lnTo>
                  <a:cubicBezTo>
                    <a:pt x="5612606" y="7144"/>
                    <a:pt x="5665946" y="41434"/>
                    <a:pt x="5665946" y="84296"/>
                  </a:cubicBezTo>
                  <a:lnTo>
                    <a:pt x="5665946" y="2789396"/>
                  </a:lnTo>
                  <a:cubicBezTo>
                    <a:pt x="5664994" y="2832259"/>
                    <a:pt x="5612606" y="2866549"/>
                    <a:pt x="5546884" y="2866549"/>
                  </a:cubicBezTo>
                  <a:close/>
                </a:path>
              </a:pathLst>
            </a:custGeom>
            <a:solidFill>
              <a:srgbClr val="003145"/>
            </a:solidFill>
            <a:ln w="9525"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58270723-E2AA-4485-B512-09CD0F9AD7D8}"/>
                </a:ext>
              </a:extLst>
            </p:cNvPr>
            <p:cNvSpPr/>
            <p:nvPr/>
          </p:nvSpPr>
          <p:spPr>
            <a:xfrm>
              <a:off x="7480716" y="5189436"/>
              <a:ext cx="1350447" cy="12166"/>
            </a:xfrm>
            <a:custGeom>
              <a:avLst/>
              <a:gdLst>
                <a:gd name="connsiteX0" fmla="*/ 7144 w 1057275"/>
                <a:gd name="connsiteY0" fmla="*/ 7144 h 9525"/>
                <a:gd name="connsiteX1" fmla="*/ 1054894 w 1057275"/>
                <a:gd name="connsiteY1" fmla="*/ 7144 h 9525"/>
              </a:gdLst>
              <a:ahLst/>
              <a:cxnLst>
                <a:cxn ang="0">
                  <a:pos x="connsiteX0" y="connsiteY0"/>
                </a:cxn>
                <a:cxn ang="0">
                  <a:pos x="connsiteX1" y="connsiteY1"/>
                </a:cxn>
              </a:cxnLst>
              <a:rect l="l" t="t" r="r" b="b"/>
              <a:pathLst>
                <a:path w="1057275" h="9525">
                  <a:moveTo>
                    <a:pt x="7144" y="7144"/>
                  </a:moveTo>
                  <a:lnTo>
                    <a:pt x="1054894" y="7144"/>
                  </a:lnTo>
                </a:path>
              </a:pathLst>
            </a:custGeom>
            <a:ln w="952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F0C8DA0E-1C8F-4680-8E93-1CE1BCF33E64}"/>
                </a:ext>
              </a:extLst>
            </p:cNvPr>
            <p:cNvSpPr/>
            <p:nvPr/>
          </p:nvSpPr>
          <p:spPr>
            <a:xfrm>
              <a:off x="7383387" y="6044063"/>
              <a:ext cx="1545106" cy="206825"/>
            </a:xfrm>
            <a:custGeom>
              <a:avLst/>
              <a:gdLst>
                <a:gd name="connsiteX0" fmla="*/ 1131094 w 1209675"/>
                <a:gd name="connsiteY0" fmla="*/ 161449 h 161925"/>
                <a:gd name="connsiteX1" fmla="*/ 83344 w 1209675"/>
                <a:gd name="connsiteY1" fmla="*/ 161449 h 161925"/>
                <a:gd name="connsiteX2" fmla="*/ 7144 w 1209675"/>
                <a:gd name="connsiteY2" fmla="*/ 84296 h 161925"/>
                <a:gd name="connsiteX3" fmla="*/ 83344 w 1209675"/>
                <a:gd name="connsiteY3" fmla="*/ 7144 h 161925"/>
                <a:gd name="connsiteX4" fmla="*/ 1131094 w 1209675"/>
                <a:gd name="connsiteY4" fmla="*/ 7144 h 161925"/>
                <a:gd name="connsiteX5" fmla="*/ 1207294 w 1209675"/>
                <a:gd name="connsiteY5" fmla="*/ 84296 h 161925"/>
                <a:gd name="connsiteX6" fmla="*/ 1131094 w 1209675"/>
                <a:gd name="connsiteY6" fmla="*/ 16144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675" h="161925">
                  <a:moveTo>
                    <a:pt x="1131094" y="161449"/>
                  </a:moveTo>
                  <a:lnTo>
                    <a:pt x="83344" y="161449"/>
                  </a:lnTo>
                  <a:cubicBezTo>
                    <a:pt x="41434" y="161449"/>
                    <a:pt x="7144" y="127159"/>
                    <a:pt x="7144" y="84296"/>
                  </a:cubicBezTo>
                  <a:cubicBezTo>
                    <a:pt x="7144" y="41434"/>
                    <a:pt x="41434" y="7144"/>
                    <a:pt x="83344" y="7144"/>
                  </a:cubicBezTo>
                  <a:lnTo>
                    <a:pt x="1131094" y="7144"/>
                  </a:lnTo>
                  <a:cubicBezTo>
                    <a:pt x="1173004" y="7144"/>
                    <a:pt x="1207294" y="41434"/>
                    <a:pt x="1207294" y="84296"/>
                  </a:cubicBezTo>
                  <a:cubicBezTo>
                    <a:pt x="1206341" y="126206"/>
                    <a:pt x="1173004" y="161449"/>
                    <a:pt x="1131094" y="161449"/>
                  </a:cubicBezTo>
                  <a:close/>
                </a:path>
              </a:pathLst>
            </a:custGeom>
            <a:solidFill>
              <a:srgbClr val="003145"/>
            </a:solidFill>
            <a:ln w="9525"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03F5926D-FB22-4A3C-A9E6-2B58FC3ECEEE}"/>
                </a:ext>
              </a:extLst>
            </p:cNvPr>
            <p:cNvSpPr/>
            <p:nvPr/>
          </p:nvSpPr>
          <p:spPr>
            <a:xfrm>
              <a:off x="4675273" y="1043948"/>
              <a:ext cx="6951600" cy="3909600"/>
            </a:xfrm>
            <a:custGeom>
              <a:avLst/>
              <a:gdLst>
                <a:gd name="connsiteX0" fmla="*/ 5487829 w 5553075"/>
                <a:gd name="connsiteY0" fmla="*/ 2249329 h 2247900"/>
                <a:gd name="connsiteX1" fmla="*/ 66199 w 5553075"/>
                <a:gd name="connsiteY1" fmla="*/ 2249329 h 2247900"/>
                <a:gd name="connsiteX2" fmla="*/ 7144 w 5553075"/>
                <a:gd name="connsiteY2" fmla="*/ 2210276 h 2247900"/>
                <a:gd name="connsiteX3" fmla="*/ 7144 w 5553075"/>
                <a:gd name="connsiteY3" fmla="*/ 46196 h 2247900"/>
                <a:gd name="connsiteX4" fmla="*/ 66199 w 5553075"/>
                <a:gd name="connsiteY4" fmla="*/ 7144 h 2247900"/>
                <a:gd name="connsiteX5" fmla="*/ 5488782 w 5553075"/>
                <a:gd name="connsiteY5" fmla="*/ 7144 h 2247900"/>
                <a:gd name="connsiteX6" fmla="*/ 5547837 w 5553075"/>
                <a:gd name="connsiteY6" fmla="*/ 46196 h 2247900"/>
                <a:gd name="connsiteX7" fmla="*/ 5547837 w 5553075"/>
                <a:gd name="connsiteY7" fmla="*/ 2210276 h 2247900"/>
                <a:gd name="connsiteX8" fmla="*/ 5487829 w 5553075"/>
                <a:gd name="connsiteY8" fmla="*/ 2249329 h 22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3075" h="2247900">
                  <a:moveTo>
                    <a:pt x="5487829" y="2249329"/>
                  </a:moveTo>
                  <a:lnTo>
                    <a:pt x="66199" y="2249329"/>
                  </a:lnTo>
                  <a:cubicBezTo>
                    <a:pt x="33814" y="2249329"/>
                    <a:pt x="7144" y="2232184"/>
                    <a:pt x="7144" y="2210276"/>
                  </a:cubicBezTo>
                  <a:lnTo>
                    <a:pt x="7144" y="46196"/>
                  </a:lnTo>
                  <a:cubicBezTo>
                    <a:pt x="7144" y="25241"/>
                    <a:pt x="33814" y="7144"/>
                    <a:pt x="66199" y="7144"/>
                  </a:cubicBezTo>
                  <a:lnTo>
                    <a:pt x="5488782" y="7144"/>
                  </a:lnTo>
                  <a:cubicBezTo>
                    <a:pt x="5521166" y="7144"/>
                    <a:pt x="5547837" y="24289"/>
                    <a:pt x="5547837" y="46196"/>
                  </a:cubicBezTo>
                  <a:lnTo>
                    <a:pt x="5547837" y="2210276"/>
                  </a:lnTo>
                  <a:cubicBezTo>
                    <a:pt x="5546884" y="2232184"/>
                    <a:pt x="5520214" y="2249329"/>
                    <a:pt x="5487829" y="2249329"/>
                  </a:cubicBezTo>
                  <a:close/>
                </a:path>
              </a:pathLst>
            </a:custGeom>
            <a:solidFill>
              <a:srgbClr val="FFFFFF"/>
            </a:solidFill>
            <a:ln w="9525"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E45F1CF0-3482-4BD7-905E-7BC03B98E34F}"/>
                </a:ext>
              </a:extLst>
            </p:cNvPr>
            <p:cNvSpPr/>
            <p:nvPr/>
          </p:nvSpPr>
          <p:spPr>
            <a:xfrm>
              <a:off x="4636261" y="5107538"/>
              <a:ext cx="121662" cy="121662"/>
            </a:xfrm>
            <a:custGeom>
              <a:avLst/>
              <a:gdLst>
                <a:gd name="connsiteX0" fmla="*/ 94774 w 95250"/>
                <a:gd name="connsiteY0" fmla="*/ 51911 h 95250"/>
                <a:gd name="connsiteX1" fmla="*/ 50959 w 95250"/>
                <a:gd name="connsiteY1" fmla="*/ 96679 h 95250"/>
                <a:gd name="connsiteX2" fmla="*/ 7144 w 95250"/>
                <a:gd name="connsiteY2" fmla="*/ 51911 h 95250"/>
                <a:gd name="connsiteX3" fmla="*/ 50959 w 95250"/>
                <a:gd name="connsiteY3" fmla="*/ 7144 h 95250"/>
                <a:gd name="connsiteX4" fmla="*/ 94774 w 95250"/>
                <a:gd name="connsiteY4" fmla="*/ 51911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1911"/>
                  </a:moveTo>
                  <a:cubicBezTo>
                    <a:pt x="94774" y="76676"/>
                    <a:pt x="75724" y="96679"/>
                    <a:pt x="50959" y="96679"/>
                  </a:cubicBezTo>
                  <a:cubicBezTo>
                    <a:pt x="27146" y="96679"/>
                    <a:pt x="7144" y="76676"/>
                    <a:pt x="7144" y="51911"/>
                  </a:cubicBezTo>
                  <a:cubicBezTo>
                    <a:pt x="7144" y="27146"/>
                    <a:pt x="26194" y="7144"/>
                    <a:pt x="50959" y="7144"/>
                  </a:cubicBezTo>
                  <a:cubicBezTo>
                    <a:pt x="74771" y="7144"/>
                    <a:pt x="94774" y="27146"/>
                    <a:pt x="94774" y="51911"/>
                  </a:cubicBezTo>
                  <a:close/>
                </a:path>
              </a:pathLst>
            </a:custGeom>
            <a:solidFill>
              <a:srgbClr val="A7A9AC"/>
            </a:solidFill>
            <a:ln w="9525"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25CE36E0-AC33-417F-82D7-C113782C4B15}"/>
                </a:ext>
              </a:extLst>
            </p:cNvPr>
            <p:cNvSpPr/>
            <p:nvPr/>
          </p:nvSpPr>
          <p:spPr>
            <a:xfrm>
              <a:off x="4830920" y="5103880"/>
              <a:ext cx="121662" cy="121662"/>
            </a:xfrm>
            <a:custGeom>
              <a:avLst/>
              <a:gdLst>
                <a:gd name="connsiteX0" fmla="*/ 94774 w 95250"/>
                <a:gd name="connsiteY0" fmla="*/ 51911 h 95250"/>
                <a:gd name="connsiteX1" fmla="*/ 50959 w 95250"/>
                <a:gd name="connsiteY1" fmla="*/ 96679 h 95250"/>
                <a:gd name="connsiteX2" fmla="*/ 7144 w 95250"/>
                <a:gd name="connsiteY2" fmla="*/ 51911 h 95250"/>
                <a:gd name="connsiteX3" fmla="*/ 50959 w 95250"/>
                <a:gd name="connsiteY3" fmla="*/ 7144 h 95250"/>
                <a:gd name="connsiteX4" fmla="*/ 94774 w 95250"/>
                <a:gd name="connsiteY4" fmla="*/ 51911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1911"/>
                  </a:moveTo>
                  <a:cubicBezTo>
                    <a:pt x="94774" y="76676"/>
                    <a:pt x="75724" y="96679"/>
                    <a:pt x="50959" y="96679"/>
                  </a:cubicBezTo>
                  <a:cubicBezTo>
                    <a:pt x="26194" y="96679"/>
                    <a:pt x="7144" y="76676"/>
                    <a:pt x="7144" y="51911"/>
                  </a:cubicBezTo>
                  <a:cubicBezTo>
                    <a:pt x="7144" y="27146"/>
                    <a:pt x="26194" y="7144"/>
                    <a:pt x="50959" y="7144"/>
                  </a:cubicBezTo>
                  <a:cubicBezTo>
                    <a:pt x="75724" y="7144"/>
                    <a:pt x="94774" y="27146"/>
                    <a:pt x="94774" y="51911"/>
                  </a:cubicBezTo>
                  <a:close/>
                </a:path>
              </a:pathLst>
            </a:custGeom>
            <a:solidFill>
              <a:srgbClr val="FB5A17"/>
            </a:solidFill>
            <a:ln w="9525" cap="flat">
              <a:noFill/>
              <a:prstDash val="solid"/>
              <a:miter/>
            </a:ln>
          </p:spPr>
          <p:txBody>
            <a:bodyPr rtlCol="0" anchor="ctr"/>
            <a:lstStyle/>
            <a:p>
              <a:endParaRPr lang="en-GB"/>
            </a:p>
          </p:txBody>
        </p:sp>
      </p:grpSp>
      <p:sp>
        <p:nvSpPr>
          <p:cNvPr id="20" name="AutoShape 3">
            <a:extLst>
              <a:ext uri="{FF2B5EF4-FFF2-40B4-BE49-F238E27FC236}">
                <a16:creationId xmlns:a16="http://schemas.microsoft.com/office/drawing/2014/main" id="{4B57715D-0D45-41CF-9242-4A8F0E5536D8}"/>
              </a:ext>
            </a:extLst>
          </p:cNvPr>
          <p:cNvSpPr>
            <a:spLocks noChangeAspect="1" noChangeArrowheads="1" noTextEdit="1"/>
          </p:cNvSpPr>
          <p:nvPr userDrawn="1"/>
        </p:nvSpPr>
        <p:spPr bwMode="auto">
          <a:xfrm>
            <a:off x="4562475" y="959507"/>
            <a:ext cx="7218363"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Pic 1">
            <a:extLst>
              <a:ext uri="{FF2B5EF4-FFF2-40B4-BE49-F238E27FC236}">
                <a16:creationId xmlns:a16="http://schemas.microsoft.com/office/drawing/2014/main" id="{5F140B81-154B-4E9F-85C8-38B5A6762385}"/>
              </a:ext>
            </a:extLst>
          </p:cNvPr>
          <p:cNvSpPr>
            <a:spLocks noGrp="1"/>
          </p:cNvSpPr>
          <p:nvPr>
            <p:ph type="pic" sz="quarter" idx="12"/>
          </p:nvPr>
        </p:nvSpPr>
        <p:spPr bwMode="gray">
          <a:xfrm>
            <a:off x="4799856" y="1277635"/>
            <a:ext cx="3236208" cy="3787425"/>
          </a:xfrm>
          <a:solidFill>
            <a:schemeClr val="bg1"/>
          </a:solidFill>
        </p:spPr>
        <p:txBody>
          <a:bodyPr anchor="ctr"/>
          <a:lstStyle>
            <a:lvl1pPr algn="ctr">
              <a:defRPr sz="2000" b="0"/>
            </a:lvl1pPr>
          </a:lstStyle>
          <a:p>
            <a:r>
              <a:rPr lang="en-US"/>
              <a:t>Click icon to add picture</a:t>
            </a:r>
            <a:endParaRPr lang="en-GB"/>
          </a:p>
        </p:txBody>
      </p:sp>
      <p:sp>
        <p:nvSpPr>
          <p:cNvPr id="35" name="Pic 2">
            <a:extLst>
              <a:ext uri="{FF2B5EF4-FFF2-40B4-BE49-F238E27FC236}">
                <a16:creationId xmlns:a16="http://schemas.microsoft.com/office/drawing/2014/main" id="{584CDB9B-4267-4304-98FB-91087CA408C7}"/>
              </a:ext>
            </a:extLst>
          </p:cNvPr>
          <p:cNvSpPr>
            <a:spLocks noGrp="1"/>
          </p:cNvSpPr>
          <p:nvPr>
            <p:ph type="pic" sz="quarter" idx="13"/>
          </p:nvPr>
        </p:nvSpPr>
        <p:spPr bwMode="gray">
          <a:xfrm>
            <a:off x="8260392" y="1277635"/>
            <a:ext cx="3236208" cy="3787425"/>
          </a:xfrm>
          <a:solidFill>
            <a:schemeClr val="bg1"/>
          </a:solidFill>
        </p:spPr>
        <p:txBody>
          <a:bodyPr anchor="ctr"/>
          <a:lstStyle>
            <a:lvl1pPr algn="ctr">
              <a:defRPr sz="2000" b="0"/>
            </a:lvl1pPr>
          </a:lstStyle>
          <a:p>
            <a:r>
              <a:rPr lang="en-US"/>
              <a:t>Click icon to add picture</a:t>
            </a:r>
            <a:endParaRPr lang="en-GB"/>
          </a:p>
        </p:txBody>
      </p:sp>
      <p:sp>
        <p:nvSpPr>
          <p:cNvPr id="22" name="Text">
            <a:extLst>
              <a:ext uri="{FF2B5EF4-FFF2-40B4-BE49-F238E27FC236}">
                <a16:creationId xmlns:a16="http://schemas.microsoft.com/office/drawing/2014/main" id="{655357FA-C2B7-41A4-8241-0CBE492E6021}"/>
              </a:ext>
            </a:extLst>
          </p:cNvPr>
          <p:cNvSpPr>
            <a:spLocks noGrp="1"/>
          </p:cNvSpPr>
          <p:nvPr>
            <p:ph type="body" sz="quarter" idx="11"/>
          </p:nvPr>
        </p:nvSpPr>
        <p:spPr>
          <a:xfrm>
            <a:off x="439738" y="639763"/>
            <a:ext cx="3875088" cy="5621564"/>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242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mputer + image - no text">
    <p:spTree>
      <p:nvGrpSpPr>
        <p:cNvPr id="1" name=""/>
        <p:cNvGrpSpPr/>
        <p:nvPr/>
      </p:nvGrpSpPr>
      <p:grpSpPr>
        <a:xfrm>
          <a:off x="0" y="0"/>
          <a:ext cx="0" cy="0"/>
          <a:chOff x="0" y="0"/>
          <a:chExt cx="0" cy="0"/>
        </a:xfrm>
      </p:grpSpPr>
      <p:grpSp>
        <p:nvGrpSpPr>
          <p:cNvPr id="18" name="Screen Shapes">
            <a:extLst>
              <a:ext uri="{FF2B5EF4-FFF2-40B4-BE49-F238E27FC236}">
                <a16:creationId xmlns:a16="http://schemas.microsoft.com/office/drawing/2014/main" id="{81E17560-3AB4-487A-9A26-6D6C16D23DD5}"/>
              </a:ext>
            </a:extLst>
          </p:cNvPr>
          <p:cNvGrpSpPr/>
          <p:nvPr userDrawn="1"/>
        </p:nvGrpSpPr>
        <p:grpSpPr>
          <a:xfrm>
            <a:off x="2471397" y="1117338"/>
            <a:ext cx="7249206" cy="5492714"/>
            <a:chOff x="4531632" y="942217"/>
            <a:chExt cx="7249206" cy="5492714"/>
          </a:xfrm>
        </p:grpSpPr>
        <p:sp>
          <p:nvSpPr>
            <p:cNvPr id="20" name="AutoShape 3">
              <a:extLst>
                <a:ext uri="{FF2B5EF4-FFF2-40B4-BE49-F238E27FC236}">
                  <a16:creationId xmlns:a16="http://schemas.microsoft.com/office/drawing/2014/main" id="{4B57715D-0D45-41CF-9242-4A8F0E5536D8}"/>
                </a:ext>
              </a:extLst>
            </p:cNvPr>
            <p:cNvSpPr>
              <a:spLocks noChangeAspect="1" noChangeArrowheads="1" noTextEdit="1"/>
            </p:cNvSpPr>
            <p:nvPr userDrawn="1"/>
          </p:nvSpPr>
          <p:spPr bwMode="auto">
            <a:xfrm>
              <a:off x="4562475" y="964406"/>
              <a:ext cx="7218363"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endParaRPr lang="en-GB"/>
            </a:p>
          </p:txBody>
        </p:sp>
        <p:sp>
          <p:nvSpPr>
            <p:cNvPr id="4" name="Freeform: Shape 3">
              <a:extLst>
                <a:ext uri="{FF2B5EF4-FFF2-40B4-BE49-F238E27FC236}">
                  <a16:creationId xmlns:a16="http://schemas.microsoft.com/office/drawing/2014/main" id="{2B338ECA-36B6-441A-A47F-AAB60046388D}"/>
                </a:ext>
              </a:extLst>
            </p:cNvPr>
            <p:cNvSpPr/>
            <p:nvPr/>
          </p:nvSpPr>
          <p:spPr>
            <a:xfrm>
              <a:off x="7699708" y="5461303"/>
              <a:ext cx="900298" cy="693473"/>
            </a:xfrm>
            <a:custGeom>
              <a:avLst/>
              <a:gdLst>
                <a:gd name="connsiteX0" fmla="*/ 704374 w 704850"/>
                <a:gd name="connsiteY0" fmla="*/ 540544 h 542925"/>
                <a:gd name="connsiteX1" fmla="*/ 615791 w 704850"/>
                <a:gd name="connsiteY1" fmla="*/ 7144 h 542925"/>
                <a:gd name="connsiteX2" fmla="*/ 88106 w 704850"/>
                <a:gd name="connsiteY2" fmla="*/ 7144 h 542925"/>
                <a:gd name="connsiteX3" fmla="*/ 7144 w 704850"/>
                <a:gd name="connsiteY3" fmla="*/ 540544 h 542925"/>
              </a:gdLst>
              <a:ahLst/>
              <a:cxnLst>
                <a:cxn ang="0">
                  <a:pos x="connsiteX0" y="connsiteY0"/>
                </a:cxn>
                <a:cxn ang="0">
                  <a:pos x="connsiteX1" y="connsiteY1"/>
                </a:cxn>
                <a:cxn ang="0">
                  <a:pos x="connsiteX2" y="connsiteY2"/>
                </a:cxn>
                <a:cxn ang="0">
                  <a:pos x="connsiteX3" y="connsiteY3"/>
                </a:cxn>
              </a:cxnLst>
              <a:rect l="l" t="t" r="r" b="b"/>
              <a:pathLst>
                <a:path w="704850" h="542925">
                  <a:moveTo>
                    <a:pt x="704374" y="540544"/>
                  </a:moveTo>
                  <a:lnTo>
                    <a:pt x="615791" y="7144"/>
                  </a:lnTo>
                  <a:lnTo>
                    <a:pt x="88106" y="7144"/>
                  </a:lnTo>
                  <a:lnTo>
                    <a:pt x="7144" y="540544"/>
                  </a:lnTo>
                  <a:close/>
                </a:path>
              </a:pathLst>
            </a:custGeom>
            <a:solidFill>
              <a:schemeClr val="tx1"/>
            </a:solidFill>
            <a:ln w="9525" cap="flat">
              <a:noFill/>
              <a:prstDash val="solid"/>
              <a:miter/>
            </a:ln>
          </p:spPr>
          <p:txBody>
            <a:bodyPr rtlCol="0" anchor="ctr"/>
            <a:lstStyle/>
            <a:p>
              <a:pPr algn="l"/>
              <a:endParaRPr lang="en-GB"/>
            </a:p>
          </p:txBody>
        </p:sp>
        <p:sp>
          <p:nvSpPr>
            <p:cNvPr id="5" name="Freeform: Shape 4">
              <a:extLst>
                <a:ext uri="{FF2B5EF4-FFF2-40B4-BE49-F238E27FC236}">
                  <a16:creationId xmlns:a16="http://schemas.microsoft.com/office/drawing/2014/main" id="{E7D9C2E3-E576-43F5-8BC1-CE3F7C5F84B0}"/>
                </a:ext>
              </a:extLst>
            </p:cNvPr>
            <p:cNvSpPr/>
            <p:nvPr/>
          </p:nvSpPr>
          <p:spPr>
            <a:xfrm>
              <a:off x="7651530" y="5412638"/>
              <a:ext cx="997628" cy="790802"/>
            </a:xfrm>
            <a:custGeom>
              <a:avLst/>
              <a:gdLst>
                <a:gd name="connsiteX0" fmla="*/ 742093 w 781050"/>
                <a:gd name="connsiteY0" fmla="*/ 617696 h 619125"/>
                <a:gd name="connsiteX1" fmla="*/ 44863 w 781050"/>
                <a:gd name="connsiteY1" fmla="*/ 617696 h 619125"/>
                <a:gd name="connsiteX2" fmla="*/ 16288 w 781050"/>
                <a:gd name="connsiteY2" fmla="*/ 604361 h 619125"/>
                <a:gd name="connsiteX3" fmla="*/ 7715 w 781050"/>
                <a:gd name="connsiteY3" fmla="*/ 572929 h 619125"/>
                <a:gd name="connsiteX4" fmla="*/ 88678 w 781050"/>
                <a:gd name="connsiteY4" fmla="*/ 39529 h 619125"/>
                <a:gd name="connsiteX5" fmla="*/ 125825 w 781050"/>
                <a:gd name="connsiteY5" fmla="*/ 7144 h 619125"/>
                <a:gd name="connsiteX6" fmla="*/ 653510 w 781050"/>
                <a:gd name="connsiteY6" fmla="*/ 7144 h 619125"/>
                <a:gd name="connsiteX7" fmla="*/ 690658 w 781050"/>
                <a:gd name="connsiteY7" fmla="*/ 39529 h 619125"/>
                <a:gd name="connsiteX8" fmla="*/ 779240 w 781050"/>
                <a:gd name="connsiteY8" fmla="*/ 572929 h 619125"/>
                <a:gd name="connsiteX9" fmla="*/ 770668 w 781050"/>
                <a:gd name="connsiteY9" fmla="*/ 604361 h 619125"/>
                <a:gd name="connsiteX10" fmla="*/ 742093 w 781050"/>
                <a:gd name="connsiteY10" fmla="*/ 617696 h 619125"/>
                <a:gd name="connsiteX11" fmla="*/ 88678 w 781050"/>
                <a:gd name="connsiteY11" fmla="*/ 540544 h 619125"/>
                <a:gd name="connsiteX12" fmla="*/ 697325 w 781050"/>
                <a:gd name="connsiteY12" fmla="*/ 540544 h 619125"/>
                <a:gd name="connsiteX13" fmla="*/ 621125 w 781050"/>
                <a:gd name="connsiteY13" fmla="*/ 84296 h 619125"/>
                <a:gd name="connsiteX14" fmla="*/ 158210 w 781050"/>
                <a:gd name="connsiteY14" fmla="*/ 84296 h 619125"/>
                <a:gd name="connsiteX15" fmla="*/ 88678 w 781050"/>
                <a:gd name="connsiteY15" fmla="*/ 54054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81050" h="619125">
                  <a:moveTo>
                    <a:pt x="742093" y="617696"/>
                  </a:moveTo>
                  <a:lnTo>
                    <a:pt x="44863" y="617696"/>
                  </a:lnTo>
                  <a:cubicBezTo>
                    <a:pt x="33433" y="617696"/>
                    <a:pt x="22955" y="612934"/>
                    <a:pt x="16288" y="604361"/>
                  </a:cubicBezTo>
                  <a:cubicBezTo>
                    <a:pt x="8668" y="595789"/>
                    <a:pt x="5810" y="584359"/>
                    <a:pt x="7715" y="572929"/>
                  </a:cubicBezTo>
                  <a:lnTo>
                    <a:pt x="88678" y="39529"/>
                  </a:lnTo>
                  <a:cubicBezTo>
                    <a:pt x="91535" y="20479"/>
                    <a:pt x="107728" y="7144"/>
                    <a:pt x="125825" y="7144"/>
                  </a:cubicBezTo>
                  <a:lnTo>
                    <a:pt x="653510" y="7144"/>
                  </a:lnTo>
                  <a:cubicBezTo>
                    <a:pt x="671608" y="7144"/>
                    <a:pt x="687800" y="20479"/>
                    <a:pt x="690658" y="39529"/>
                  </a:cubicBezTo>
                  <a:lnTo>
                    <a:pt x="779240" y="572929"/>
                  </a:lnTo>
                  <a:cubicBezTo>
                    <a:pt x="781145" y="584359"/>
                    <a:pt x="778288" y="595789"/>
                    <a:pt x="770668" y="604361"/>
                  </a:cubicBezTo>
                  <a:cubicBezTo>
                    <a:pt x="764000" y="611981"/>
                    <a:pt x="753523" y="617696"/>
                    <a:pt x="742093" y="617696"/>
                  </a:cubicBezTo>
                  <a:close/>
                  <a:moveTo>
                    <a:pt x="88678" y="540544"/>
                  </a:moveTo>
                  <a:lnTo>
                    <a:pt x="697325" y="540544"/>
                  </a:lnTo>
                  <a:lnTo>
                    <a:pt x="621125" y="84296"/>
                  </a:lnTo>
                  <a:lnTo>
                    <a:pt x="158210" y="84296"/>
                  </a:lnTo>
                  <a:lnTo>
                    <a:pt x="88678" y="540544"/>
                  </a:lnTo>
                  <a:close/>
                </a:path>
              </a:pathLst>
            </a:custGeom>
            <a:solidFill>
              <a:srgbClr val="003145"/>
            </a:solidFill>
            <a:ln w="9525" cap="flat">
              <a:noFill/>
              <a:prstDash val="solid"/>
              <a:miter/>
            </a:ln>
          </p:spPr>
          <p:txBody>
            <a:bodyPr rtlCol="0" anchor="ctr"/>
            <a:lstStyle/>
            <a:p>
              <a:pPr algn="l"/>
              <a:endParaRPr lang="en-GB"/>
            </a:p>
          </p:txBody>
        </p:sp>
        <p:sp>
          <p:nvSpPr>
            <p:cNvPr id="6" name="Freeform: Shape 5">
              <a:extLst>
                <a:ext uri="{FF2B5EF4-FFF2-40B4-BE49-F238E27FC236}">
                  <a16:creationId xmlns:a16="http://schemas.microsoft.com/office/drawing/2014/main" id="{6C17B760-E39E-4C04-B446-F7734C273CCE}"/>
                </a:ext>
              </a:extLst>
            </p:cNvPr>
            <p:cNvSpPr/>
            <p:nvPr/>
          </p:nvSpPr>
          <p:spPr>
            <a:xfrm>
              <a:off x="4682493" y="1040765"/>
              <a:ext cx="6934728" cy="3467364"/>
            </a:xfrm>
            <a:custGeom>
              <a:avLst/>
              <a:gdLst>
                <a:gd name="connsiteX0" fmla="*/ 7144 w 5429250"/>
                <a:gd name="connsiteY0" fmla="*/ 7144 h 2714625"/>
                <a:gd name="connsiteX1" fmla="*/ 5428774 w 5429250"/>
                <a:gd name="connsiteY1" fmla="*/ 7144 h 2714625"/>
                <a:gd name="connsiteX2" fmla="*/ 5428774 w 5429250"/>
                <a:gd name="connsiteY2" fmla="*/ 2712244 h 2714625"/>
                <a:gd name="connsiteX3" fmla="*/ 7144 w 5429250"/>
                <a:gd name="connsiteY3" fmla="*/ 2712244 h 2714625"/>
              </a:gdLst>
              <a:ahLst/>
              <a:cxnLst>
                <a:cxn ang="0">
                  <a:pos x="connsiteX0" y="connsiteY0"/>
                </a:cxn>
                <a:cxn ang="0">
                  <a:pos x="connsiteX1" y="connsiteY1"/>
                </a:cxn>
                <a:cxn ang="0">
                  <a:pos x="connsiteX2" y="connsiteY2"/>
                </a:cxn>
                <a:cxn ang="0">
                  <a:pos x="connsiteX3" y="connsiteY3"/>
                </a:cxn>
              </a:cxnLst>
              <a:rect l="l" t="t" r="r" b="b"/>
              <a:pathLst>
                <a:path w="5429250" h="2714625">
                  <a:moveTo>
                    <a:pt x="7144" y="7144"/>
                  </a:moveTo>
                  <a:lnTo>
                    <a:pt x="5428774" y="7144"/>
                  </a:lnTo>
                  <a:lnTo>
                    <a:pt x="5428774" y="2712244"/>
                  </a:lnTo>
                  <a:lnTo>
                    <a:pt x="7144" y="2712244"/>
                  </a:lnTo>
                  <a:close/>
                </a:path>
              </a:pathLst>
            </a:custGeom>
            <a:solidFill>
              <a:srgbClr val="003145"/>
            </a:solidFill>
            <a:ln w="9525" cap="flat">
              <a:noFill/>
              <a:prstDash val="solid"/>
              <a:miter/>
            </a:ln>
          </p:spPr>
          <p:txBody>
            <a:bodyPr rtlCol="0" anchor="ctr"/>
            <a:lstStyle/>
            <a:p>
              <a:pPr algn="l"/>
              <a:endParaRPr lang="en-GB"/>
            </a:p>
          </p:txBody>
        </p:sp>
        <p:sp>
          <p:nvSpPr>
            <p:cNvPr id="7" name="Freeform: Shape 6">
              <a:extLst>
                <a:ext uri="{FF2B5EF4-FFF2-40B4-BE49-F238E27FC236}">
                  <a16:creationId xmlns:a16="http://schemas.microsoft.com/office/drawing/2014/main" id="{E81D6558-1671-4D3D-AE8A-899E1229DFF2}"/>
                </a:ext>
              </a:extLst>
            </p:cNvPr>
            <p:cNvSpPr/>
            <p:nvPr/>
          </p:nvSpPr>
          <p:spPr>
            <a:xfrm>
              <a:off x="4531632" y="942217"/>
              <a:ext cx="7238883" cy="4519085"/>
            </a:xfrm>
            <a:custGeom>
              <a:avLst/>
              <a:gdLst>
                <a:gd name="connsiteX0" fmla="*/ 5546884 w 5667375"/>
                <a:gd name="connsiteY0" fmla="*/ 2866549 h 2867025"/>
                <a:gd name="connsiteX1" fmla="*/ 125254 w 5667375"/>
                <a:gd name="connsiteY1" fmla="*/ 2866549 h 2867025"/>
                <a:gd name="connsiteX2" fmla="*/ 7144 w 5667375"/>
                <a:gd name="connsiteY2" fmla="*/ 2789396 h 2867025"/>
                <a:gd name="connsiteX3" fmla="*/ 7144 w 5667375"/>
                <a:gd name="connsiteY3" fmla="*/ 84296 h 2867025"/>
                <a:gd name="connsiteX4" fmla="*/ 125254 w 5667375"/>
                <a:gd name="connsiteY4" fmla="*/ 7144 h 2867025"/>
                <a:gd name="connsiteX5" fmla="*/ 5547837 w 5667375"/>
                <a:gd name="connsiteY5" fmla="*/ 7144 h 2867025"/>
                <a:gd name="connsiteX6" fmla="*/ 5665946 w 5667375"/>
                <a:gd name="connsiteY6" fmla="*/ 84296 h 2867025"/>
                <a:gd name="connsiteX7" fmla="*/ 5665946 w 5667375"/>
                <a:gd name="connsiteY7" fmla="*/ 2789396 h 2867025"/>
                <a:gd name="connsiteX8" fmla="*/ 5546884 w 5667375"/>
                <a:gd name="connsiteY8" fmla="*/ 2866549 h 286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7375" h="2867025">
                  <a:moveTo>
                    <a:pt x="5546884" y="2866549"/>
                  </a:moveTo>
                  <a:lnTo>
                    <a:pt x="125254" y="2866549"/>
                  </a:lnTo>
                  <a:cubicBezTo>
                    <a:pt x="60484" y="2866549"/>
                    <a:pt x="7144" y="2832259"/>
                    <a:pt x="7144" y="2789396"/>
                  </a:cubicBezTo>
                  <a:lnTo>
                    <a:pt x="7144" y="84296"/>
                  </a:lnTo>
                  <a:cubicBezTo>
                    <a:pt x="7144" y="41434"/>
                    <a:pt x="59531" y="7144"/>
                    <a:pt x="125254" y="7144"/>
                  </a:cubicBezTo>
                  <a:lnTo>
                    <a:pt x="5547837" y="7144"/>
                  </a:lnTo>
                  <a:cubicBezTo>
                    <a:pt x="5612606" y="7144"/>
                    <a:pt x="5665946" y="41434"/>
                    <a:pt x="5665946" y="84296"/>
                  </a:cubicBezTo>
                  <a:lnTo>
                    <a:pt x="5665946" y="2789396"/>
                  </a:lnTo>
                  <a:cubicBezTo>
                    <a:pt x="5664994" y="2832259"/>
                    <a:pt x="5612606" y="2866549"/>
                    <a:pt x="5546884" y="2866549"/>
                  </a:cubicBezTo>
                  <a:close/>
                </a:path>
              </a:pathLst>
            </a:custGeom>
            <a:solidFill>
              <a:schemeClr val="tx1"/>
            </a:solidFill>
            <a:ln w="9525" cap="flat">
              <a:noFill/>
              <a:prstDash val="solid"/>
              <a:miter/>
            </a:ln>
          </p:spPr>
          <p:txBody>
            <a:bodyPr rtlCol="0" anchor="ctr"/>
            <a:lstStyle/>
            <a:p>
              <a:pPr algn="l"/>
              <a:endParaRPr lang="en-GB"/>
            </a:p>
          </p:txBody>
        </p:sp>
        <p:sp>
          <p:nvSpPr>
            <p:cNvPr id="8" name="Freeform: Shape 7">
              <a:extLst>
                <a:ext uri="{FF2B5EF4-FFF2-40B4-BE49-F238E27FC236}">
                  <a16:creationId xmlns:a16="http://schemas.microsoft.com/office/drawing/2014/main" id="{00CD2537-EE2E-4CFC-B52D-6093CEE5106A}"/>
                </a:ext>
              </a:extLst>
            </p:cNvPr>
            <p:cNvSpPr/>
            <p:nvPr/>
          </p:nvSpPr>
          <p:spPr>
            <a:xfrm>
              <a:off x="7480716" y="5189436"/>
              <a:ext cx="1350447" cy="12166"/>
            </a:xfrm>
            <a:custGeom>
              <a:avLst/>
              <a:gdLst>
                <a:gd name="connsiteX0" fmla="*/ 7144 w 1057275"/>
                <a:gd name="connsiteY0" fmla="*/ 7144 h 9525"/>
                <a:gd name="connsiteX1" fmla="*/ 1054894 w 1057275"/>
                <a:gd name="connsiteY1" fmla="*/ 7144 h 9525"/>
              </a:gdLst>
              <a:ahLst/>
              <a:cxnLst>
                <a:cxn ang="0">
                  <a:pos x="connsiteX0" y="connsiteY0"/>
                </a:cxn>
                <a:cxn ang="0">
                  <a:pos x="connsiteX1" y="connsiteY1"/>
                </a:cxn>
              </a:cxnLst>
              <a:rect l="l" t="t" r="r" b="b"/>
              <a:pathLst>
                <a:path w="1057275" h="9525">
                  <a:moveTo>
                    <a:pt x="7144" y="7144"/>
                  </a:moveTo>
                  <a:lnTo>
                    <a:pt x="1054894" y="7144"/>
                  </a:lnTo>
                </a:path>
              </a:pathLst>
            </a:custGeom>
            <a:ln w="9525" cap="flat">
              <a:noFill/>
              <a:prstDash val="solid"/>
              <a:miter/>
            </a:ln>
          </p:spPr>
          <p:txBody>
            <a:bodyPr rtlCol="0" anchor="ctr"/>
            <a:lstStyle/>
            <a:p>
              <a:pPr algn="l"/>
              <a:endParaRPr lang="en-GB"/>
            </a:p>
          </p:txBody>
        </p:sp>
        <p:sp>
          <p:nvSpPr>
            <p:cNvPr id="10" name="Freeform: Shape 9">
              <a:extLst>
                <a:ext uri="{FF2B5EF4-FFF2-40B4-BE49-F238E27FC236}">
                  <a16:creationId xmlns:a16="http://schemas.microsoft.com/office/drawing/2014/main" id="{57CDD983-751C-46E1-85BE-78BA89A81EBD}"/>
                </a:ext>
              </a:extLst>
            </p:cNvPr>
            <p:cNvSpPr/>
            <p:nvPr/>
          </p:nvSpPr>
          <p:spPr>
            <a:xfrm>
              <a:off x="7383387" y="6044063"/>
              <a:ext cx="1545106" cy="206825"/>
            </a:xfrm>
            <a:custGeom>
              <a:avLst/>
              <a:gdLst>
                <a:gd name="connsiteX0" fmla="*/ 1131094 w 1209675"/>
                <a:gd name="connsiteY0" fmla="*/ 161449 h 161925"/>
                <a:gd name="connsiteX1" fmla="*/ 83344 w 1209675"/>
                <a:gd name="connsiteY1" fmla="*/ 161449 h 161925"/>
                <a:gd name="connsiteX2" fmla="*/ 7144 w 1209675"/>
                <a:gd name="connsiteY2" fmla="*/ 84296 h 161925"/>
                <a:gd name="connsiteX3" fmla="*/ 83344 w 1209675"/>
                <a:gd name="connsiteY3" fmla="*/ 7144 h 161925"/>
                <a:gd name="connsiteX4" fmla="*/ 1131094 w 1209675"/>
                <a:gd name="connsiteY4" fmla="*/ 7144 h 161925"/>
                <a:gd name="connsiteX5" fmla="*/ 1207294 w 1209675"/>
                <a:gd name="connsiteY5" fmla="*/ 84296 h 161925"/>
                <a:gd name="connsiteX6" fmla="*/ 1131094 w 1209675"/>
                <a:gd name="connsiteY6" fmla="*/ 16144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675" h="161925">
                  <a:moveTo>
                    <a:pt x="1131094" y="161449"/>
                  </a:moveTo>
                  <a:lnTo>
                    <a:pt x="83344" y="161449"/>
                  </a:lnTo>
                  <a:cubicBezTo>
                    <a:pt x="41434" y="161449"/>
                    <a:pt x="7144" y="127159"/>
                    <a:pt x="7144" y="84296"/>
                  </a:cubicBezTo>
                  <a:cubicBezTo>
                    <a:pt x="7144" y="41434"/>
                    <a:pt x="41434" y="7144"/>
                    <a:pt x="83344" y="7144"/>
                  </a:cubicBezTo>
                  <a:lnTo>
                    <a:pt x="1131094" y="7144"/>
                  </a:lnTo>
                  <a:cubicBezTo>
                    <a:pt x="1173004" y="7144"/>
                    <a:pt x="1207294" y="41434"/>
                    <a:pt x="1207294" y="84296"/>
                  </a:cubicBezTo>
                  <a:cubicBezTo>
                    <a:pt x="1206341" y="126206"/>
                    <a:pt x="1173004" y="161449"/>
                    <a:pt x="1131094" y="161449"/>
                  </a:cubicBezTo>
                  <a:close/>
                </a:path>
              </a:pathLst>
            </a:custGeom>
            <a:solidFill>
              <a:schemeClr val="tx1"/>
            </a:solidFill>
            <a:ln w="9525" cap="flat">
              <a:noFill/>
              <a:prstDash val="solid"/>
              <a:miter/>
            </a:ln>
          </p:spPr>
          <p:txBody>
            <a:bodyPr rtlCol="0" anchor="ctr"/>
            <a:lstStyle/>
            <a:p>
              <a:pPr algn="l"/>
              <a:endParaRPr lang="en-GB"/>
            </a:p>
          </p:txBody>
        </p:sp>
        <p:sp>
          <p:nvSpPr>
            <p:cNvPr id="11" name="Freeform: Shape 10">
              <a:extLst>
                <a:ext uri="{FF2B5EF4-FFF2-40B4-BE49-F238E27FC236}">
                  <a16:creationId xmlns:a16="http://schemas.microsoft.com/office/drawing/2014/main" id="{AFF21B45-8CD8-4119-A5D2-92124E737527}"/>
                </a:ext>
              </a:extLst>
            </p:cNvPr>
            <p:cNvSpPr/>
            <p:nvPr/>
          </p:nvSpPr>
          <p:spPr>
            <a:xfrm>
              <a:off x="4675273" y="1043948"/>
              <a:ext cx="6951600" cy="3909600"/>
            </a:xfrm>
            <a:custGeom>
              <a:avLst/>
              <a:gdLst>
                <a:gd name="connsiteX0" fmla="*/ 5487829 w 5553075"/>
                <a:gd name="connsiteY0" fmla="*/ 2249329 h 2247900"/>
                <a:gd name="connsiteX1" fmla="*/ 66199 w 5553075"/>
                <a:gd name="connsiteY1" fmla="*/ 2249329 h 2247900"/>
                <a:gd name="connsiteX2" fmla="*/ 7144 w 5553075"/>
                <a:gd name="connsiteY2" fmla="*/ 2210276 h 2247900"/>
                <a:gd name="connsiteX3" fmla="*/ 7144 w 5553075"/>
                <a:gd name="connsiteY3" fmla="*/ 46196 h 2247900"/>
                <a:gd name="connsiteX4" fmla="*/ 66199 w 5553075"/>
                <a:gd name="connsiteY4" fmla="*/ 7144 h 2247900"/>
                <a:gd name="connsiteX5" fmla="*/ 5488782 w 5553075"/>
                <a:gd name="connsiteY5" fmla="*/ 7144 h 2247900"/>
                <a:gd name="connsiteX6" fmla="*/ 5547837 w 5553075"/>
                <a:gd name="connsiteY6" fmla="*/ 46196 h 2247900"/>
                <a:gd name="connsiteX7" fmla="*/ 5547837 w 5553075"/>
                <a:gd name="connsiteY7" fmla="*/ 2210276 h 2247900"/>
                <a:gd name="connsiteX8" fmla="*/ 5487829 w 5553075"/>
                <a:gd name="connsiteY8" fmla="*/ 2249329 h 22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3075" h="2247900">
                  <a:moveTo>
                    <a:pt x="5487829" y="2249329"/>
                  </a:moveTo>
                  <a:lnTo>
                    <a:pt x="66199" y="2249329"/>
                  </a:lnTo>
                  <a:cubicBezTo>
                    <a:pt x="33814" y="2249329"/>
                    <a:pt x="7144" y="2232184"/>
                    <a:pt x="7144" y="2210276"/>
                  </a:cubicBezTo>
                  <a:lnTo>
                    <a:pt x="7144" y="46196"/>
                  </a:lnTo>
                  <a:cubicBezTo>
                    <a:pt x="7144" y="25241"/>
                    <a:pt x="33814" y="7144"/>
                    <a:pt x="66199" y="7144"/>
                  </a:cubicBezTo>
                  <a:lnTo>
                    <a:pt x="5488782" y="7144"/>
                  </a:lnTo>
                  <a:cubicBezTo>
                    <a:pt x="5521166" y="7144"/>
                    <a:pt x="5547837" y="24289"/>
                    <a:pt x="5547837" y="46196"/>
                  </a:cubicBezTo>
                  <a:lnTo>
                    <a:pt x="5547837" y="2210276"/>
                  </a:lnTo>
                  <a:cubicBezTo>
                    <a:pt x="5546884" y="2232184"/>
                    <a:pt x="5520214" y="2249329"/>
                    <a:pt x="5487829" y="2249329"/>
                  </a:cubicBezTo>
                  <a:close/>
                </a:path>
              </a:pathLst>
            </a:custGeom>
            <a:solidFill>
              <a:srgbClr val="FFFFFF"/>
            </a:solidFill>
            <a:ln w="9525" cap="flat">
              <a:noFill/>
              <a:prstDash val="solid"/>
              <a:miter/>
            </a:ln>
          </p:spPr>
          <p:txBody>
            <a:bodyPr rtlCol="0" anchor="ctr"/>
            <a:lstStyle/>
            <a:p>
              <a:pPr algn="l"/>
              <a:endParaRPr lang="en-GB"/>
            </a:p>
          </p:txBody>
        </p:sp>
        <p:sp>
          <p:nvSpPr>
            <p:cNvPr id="12" name="Freeform: Shape 11">
              <a:extLst>
                <a:ext uri="{FF2B5EF4-FFF2-40B4-BE49-F238E27FC236}">
                  <a16:creationId xmlns:a16="http://schemas.microsoft.com/office/drawing/2014/main" id="{FFD2CBF0-155B-4BEE-95E5-655C58660793}"/>
                </a:ext>
              </a:extLst>
            </p:cNvPr>
            <p:cNvSpPr/>
            <p:nvPr/>
          </p:nvSpPr>
          <p:spPr>
            <a:xfrm>
              <a:off x="4636261" y="5107538"/>
              <a:ext cx="121662" cy="121662"/>
            </a:xfrm>
            <a:custGeom>
              <a:avLst/>
              <a:gdLst>
                <a:gd name="connsiteX0" fmla="*/ 94774 w 95250"/>
                <a:gd name="connsiteY0" fmla="*/ 51911 h 95250"/>
                <a:gd name="connsiteX1" fmla="*/ 50959 w 95250"/>
                <a:gd name="connsiteY1" fmla="*/ 96679 h 95250"/>
                <a:gd name="connsiteX2" fmla="*/ 7144 w 95250"/>
                <a:gd name="connsiteY2" fmla="*/ 51911 h 95250"/>
                <a:gd name="connsiteX3" fmla="*/ 50959 w 95250"/>
                <a:gd name="connsiteY3" fmla="*/ 7144 h 95250"/>
                <a:gd name="connsiteX4" fmla="*/ 94774 w 95250"/>
                <a:gd name="connsiteY4" fmla="*/ 51911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1911"/>
                  </a:moveTo>
                  <a:cubicBezTo>
                    <a:pt x="94774" y="76676"/>
                    <a:pt x="75724" y="96679"/>
                    <a:pt x="50959" y="96679"/>
                  </a:cubicBezTo>
                  <a:cubicBezTo>
                    <a:pt x="27146" y="96679"/>
                    <a:pt x="7144" y="76676"/>
                    <a:pt x="7144" y="51911"/>
                  </a:cubicBezTo>
                  <a:cubicBezTo>
                    <a:pt x="7144" y="27146"/>
                    <a:pt x="26194" y="7144"/>
                    <a:pt x="50959" y="7144"/>
                  </a:cubicBezTo>
                  <a:cubicBezTo>
                    <a:pt x="74771" y="7144"/>
                    <a:pt x="94774" y="27146"/>
                    <a:pt x="94774" y="51911"/>
                  </a:cubicBezTo>
                  <a:close/>
                </a:path>
              </a:pathLst>
            </a:custGeom>
            <a:solidFill>
              <a:srgbClr val="A7A9AC"/>
            </a:solidFill>
            <a:ln w="9525" cap="flat">
              <a:noFill/>
              <a:prstDash val="solid"/>
              <a:miter/>
            </a:ln>
          </p:spPr>
          <p:txBody>
            <a:bodyPr rtlCol="0" anchor="ctr"/>
            <a:lstStyle/>
            <a:p>
              <a:pPr algn="l"/>
              <a:endParaRPr lang="en-GB"/>
            </a:p>
          </p:txBody>
        </p:sp>
        <p:sp>
          <p:nvSpPr>
            <p:cNvPr id="13" name="Freeform: Shape 12">
              <a:extLst>
                <a:ext uri="{FF2B5EF4-FFF2-40B4-BE49-F238E27FC236}">
                  <a16:creationId xmlns:a16="http://schemas.microsoft.com/office/drawing/2014/main" id="{75FAB8F5-4345-4AC4-9995-25F03745248B}"/>
                </a:ext>
              </a:extLst>
            </p:cNvPr>
            <p:cNvSpPr/>
            <p:nvPr/>
          </p:nvSpPr>
          <p:spPr>
            <a:xfrm>
              <a:off x="4830920" y="5103880"/>
              <a:ext cx="121662" cy="121662"/>
            </a:xfrm>
            <a:custGeom>
              <a:avLst/>
              <a:gdLst>
                <a:gd name="connsiteX0" fmla="*/ 94774 w 95250"/>
                <a:gd name="connsiteY0" fmla="*/ 51911 h 95250"/>
                <a:gd name="connsiteX1" fmla="*/ 50959 w 95250"/>
                <a:gd name="connsiteY1" fmla="*/ 96679 h 95250"/>
                <a:gd name="connsiteX2" fmla="*/ 7144 w 95250"/>
                <a:gd name="connsiteY2" fmla="*/ 51911 h 95250"/>
                <a:gd name="connsiteX3" fmla="*/ 50959 w 95250"/>
                <a:gd name="connsiteY3" fmla="*/ 7144 h 95250"/>
                <a:gd name="connsiteX4" fmla="*/ 94774 w 95250"/>
                <a:gd name="connsiteY4" fmla="*/ 51911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1911"/>
                  </a:moveTo>
                  <a:cubicBezTo>
                    <a:pt x="94774" y="76676"/>
                    <a:pt x="75724" y="96679"/>
                    <a:pt x="50959" y="96679"/>
                  </a:cubicBezTo>
                  <a:cubicBezTo>
                    <a:pt x="26194" y="96679"/>
                    <a:pt x="7144" y="76676"/>
                    <a:pt x="7144" y="51911"/>
                  </a:cubicBezTo>
                  <a:cubicBezTo>
                    <a:pt x="7144" y="27146"/>
                    <a:pt x="26194" y="7144"/>
                    <a:pt x="50959" y="7144"/>
                  </a:cubicBezTo>
                  <a:cubicBezTo>
                    <a:pt x="75724" y="7144"/>
                    <a:pt x="94774" y="27146"/>
                    <a:pt x="94774" y="51911"/>
                  </a:cubicBezTo>
                  <a:close/>
                </a:path>
              </a:pathLst>
            </a:custGeom>
            <a:solidFill>
              <a:srgbClr val="FB5A17"/>
            </a:solidFill>
            <a:ln w="9525" cap="flat">
              <a:noFill/>
              <a:prstDash val="solid"/>
              <a:miter/>
            </a:ln>
          </p:spPr>
          <p:txBody>
            <a:bodyPr rtlCol="0" anchor="ctr"/>
            <a:lstStyle/>
            <a:p>
              <a:pPr algn="l"/>
              <a:endParaRPr lang="en-GB"/>
            </a:p>
          </p:txBody>
        </p:sp>
      </p:grpSp>
      <p:sp>
        <p:nvSpPr>
          <p:cNvPr id="9" name="Picture Placeholder">
            <a:extLst>
              <a:ext uri="{FF2B5EF4-FFF2-40B4-BE49-F238E27FC236}">
                <a16:creationId xmlns:a16="http://schemas.microsoft.com/office/drawing/2014/main" id="{332490D2-5D6F-42A7-A1A5-B26419759151}"/>
              </a:ext>
            </a:extLst>
          </p:cNvPr>
          <p:cNvSpPr>
            <a:spLocks noGrp="1"/>
          </p:cNvSpPr>
          <p:nvPr userDrawn="1">
            <p:ph type="pic" sz="quarter" idx="12"/>
          </p:nvPr>
        </p:nvSpPr>
        <p:spPr bwMode="gray">
          <a:xfrm>
            <a:off x="2673430" y="1271821"/>
            <a:ext cx="6845140" cy="3804097"/>
          </a:xfrm>
          <a:solidFill>
            <a:schemeClr val="bg1"/>
          </a:solidFill>
        </p:spPr>
        <p:txBody>
          <a:bodyPr anchor="ctr"/>
          <a:lstStyle>
            <a:lvl1pPr algn="ctr">
              <a:defRPr sz="1600" b="0"/>
            </a:lvl1pPr>
          </a:lstStyle>
          <a:p>
            <a:r>
              <a:rPr lang="en-US"/>
              <a:t>Click icon to add picture</a:t>
            </a:r>
            <a:endParaRPr lang="en-GB"/>
          </a:p>
        </p:txBody>
      </p:sp>
    </p:spTree>
    <p:extLst>
      <p:ext uri="{BB962C8B-B14F-4D97-AF65-F5344CB8AC3E}">
        <p14:creationId xmlns:p14="http://schemas.microsoft.com/office/powerpoint/2010/main" val="303974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lower image">
    <p:bg>
      <p:bgPr>
        <a:solidFill>
          <a:schemeClr val="accent1"/>
        </a:solidFill>
        <a:effectLst/>
      </p:bgPr>
    </p:bg>
    <p:spTree>
      <p:nvGrpSpPr>
        <p:cNvPr id="1" name=""/>
        <p:cNvGrpSpPr/>
        <p:nvPr/>
      </p:nvGrpSpPr>
      <p:grpSpPr>
        <a:xfrm>
          <a:off x="0" y="0"/>
          <a:ext cx="0" cy="0"/>
          <a:chOff x="0" y="0"/>
          <a:chExt cx="0" cy="0"/>
        </a:xfrm>
      </p:grpSpPr>
      <p:sp>
        <p:nvSpPr>
          <p:cNvPr id="12" name="Page No">
            <a:extLst>
              <a:ext uri="{FF2B5EF4-FFF2-40B4-BE49-F238E27FC236}">
                <a16:creationId xmlns:a16="http://schemas.microsoft.com/office/drawing/2014/main" id="{38D33312-678F-4EBB-9C02-0FA9B1BCC527}"/>
              </a:ext>
            </a:extLst>
          </p:cNvPr>
          <p:cNvSpPr>
            <a:spLocks noGrp="1"/>
          </p:cNvSpPr>
          <p:nvPr>
            <p:ph sz="quarter" idx="12" hasCustomPrompt="1"/>
            <p:custDataLst>
              <p:tags r:id="rId1"/>
            </p:custDataLst>
          </p:nvPr>
        </p:nvSpPr>
        <p:spPr>
          <a:xfrm>
            <a:off x="11415600" y="6498000"/>
            <a:ext cx="198000" cy="198000"/>
          </a:xfrm>
        </p:spPr>
        <p:txBody>
          <a:bodyPr/>
          <a:lstStyle>
            <a:lvl1pPr>
              <a:defRPr sz="100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GB" sz="1000" baseline="0"/>
              <a:t>&lt;P</a:t>
            </a:r>
            <a:endParaRPr lang="en-US"/>
          </a:p>
        </p:txBody>
      </p:sp>
      <p:sp>
        <p:nvSpPr>
          <p:cNvPr id="16" name="Orange C">
            <a:extLst>
              <a:ext uri="{FF2B5EF4-FFF2-40B4-BE49-F238E27FC236}">
                <a16:creationId xmlns:a16="http://schemas.microsoft.com/office/drawing/2014/main" id="{6AE70A29-EC45-46D2-A49E-B908E378D98A}"/>
              </a:ext>
            </a:extLst>
          </p:cNvPr>
          <p:cNvSpPr>
            <a:spLocks noGrp="1"/>
          </p:cNvSpPr>
          <p:nvPr>
            <p:ph sz="quarter" idx="14" hasCustomPrompt="1"/>
            <p:custDataLst>
              <p:tags r:id="rId2"/>
            </p:custDataLst>
          </p:nvPr>
        </p:nvSpPr>
        <p:spPr>
          <a:xfrm>
            <a:off x="11642400" y="6498000"/>
            <a:ext cx="198000" cy="198000"/>
          </a:xfrm>
        </p:spPr>
        <p:txBody>
          <a:bodyPr/>
          <a:lstStyle>
            <a:lvl1pPr>
              <a:defRPr sz="160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GB" dirty="0"/>
              <a:t>C</a:t>
            </a:r>
            <a:endParaRPr lang="en-US" dirty="0"/>
          </a:p>
        </p:txBody>
      </p:sp>
      <p:sp>
        <p:nvSpPr>
          <p:cNvPr id="6" name="Image Bottom">
            <a:extLst>
              <a:ext uri="{FF2B5EF4-FFF2-40B4-BE49-F238E27FC236}">
                <a16:creationId xmlns:a16="http://schemas.microsoft.com/office/drawing/2014/main" id="{E8CED35E-814D-4421-97E8-3C5B31A0167F}"/>
              </a:ext>
            </a:extLst>
          </p:cNvPr>
          <p:cNvSpPr>
            <a:spLocks noGrp="1"/>
          </p:cNvSpPr>
          <p:nvPr>
            <p:ph type="pic" sz="quarter" idx="11"/>
            <p:custDataLst>
              <p:tags r:id="rId3"/>
            </p:custDataLst>
          </p:nvPr>
        </p:nvSpPr>
        <p:spPr>
          <a:xfrm>
            <a:off x="14774" y="3942000"/>
            <a:ext cx="12192000" cy="2916000"/>
          </a:xfrm>
        </p:spPr>
        <p:txBody>
          <a:bodyPr/>
          <a:lstStyle/>
          <a:p>
            <a:r>
              <a:rPr lang="en-US"/>
              <a:t>Click icon to add picture</a:t>
            </a:r>
            <a:endParaRPr lang="en-US" dirty="0"/>
          </a:p>
        </p:txBody>
      </p:sp>
      <p:sp>
        <p:nvSpPr>
          <p:cNvPr id="18" name="Dots Bottom">
            <a:extLst>
              <a:ext uri="{FF2B5EF4-FFF2-40B4-BE49-F238E27FC236}">
                <a16:creationId xmlns:a16="http://schemas.microsoft.com/office/drawing/2014/main" id="{241BB3F5-198A-4536-9FFF-489E188B7001}"/>
              </a:ext>
            </a:extLst>
          </p:cNvPr>
          <p:cNvSpPr>
            <a:spLocks noGrp="1"/>
          </p:cNvSpPr>
          <p:nvPr>
            <p:ph sz="quarter" idx="15" hasCustomPrompt="1"/>
            <p:custDataLst>
              <p:tags r:id="rId4"/>
            </p:custDataLst>
          </p:nvPr>
        </p:nvSpPr>
        <p:spPr>
          <a:xfrm>
            <a:off x="439738" y="6426000"/>
            <a:ext cx="11312525" cy="198438"/>
          </a:xfrm>
        </p:spPr>
        <p:txBody>
          <a:bodyPr/>
          <a:lstStyle>
            <a:lvl1pPr>
              <a:defRPr sz="80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GB" dirty="0"/>
              <a:t>&lt;&lt;Dots Bottom&gt;&gt;</a:t>
            </a:r>
            <a:endParaRPr lang="en-US" dirty="0"/>
          </a:p>
        </p:txBody>
      </p:sp>
      <p:sp>
        <p:nvSpPr>
          <p:cNvPr id="14" name="Text">
            <a:extLst>
              <a:ext uri="{FF2B5EF4-FFF2-40B4-BE49-F238E27FC236}">
                <a16:creationId xmlns:a16="http://schemas.microsoft.com/office/drawing/2014/main" id="{B6424034-FA39-4AA1-AA8B-137D00A1D7BA}"/>
              </a:ext>
            </a:extLst>
          </p:cNvPr>
          <p:cNvSpPr>
            <a:spLocks noGrp="1"/>
          </p:cNvSpPr>
          <p:nvPr>
            <p:ph type="body" sz="quarter" idx="13"/>
          </p:nvPr>
        </p:nvSpPr>
        <p:spPr>
          <a:xfrm>
            <a:off x="439738" y="1476000"/>
            <a:ext cx="8285162" cy="3276600"/>
          </a:xfrm>
        </p:spPr>
        <p:txBody>
          <a:bodyPr/>
          <a:lstStyle>
            <a:lvl1pPr>
              <a:spcBef>
                <a:spcPts val="600"/>
              </a:spcBef>
              <a:spcAft>
                <a:spcPts val="600"/>
              </a:spcAft>
              <a:defRPr baseline="0">
                <a:solidFill>
                  <a:schemeClr val="bg1"/>
                </a:solidFill>
              </a:defRPr>
            </a:lvl1pPr>
            <a:lvl2pPr>
              <a:spcBef>
                <a:spcPts val="600"/>
              </a:spcBef>
              <a:spcAft>
                <a:spcPts val="600"/>
              </a:spcAft>
              <a:defRPr baseline="0">
                <a:solidFill>
                  <a:schemeClr val="bg1"/>
                </a:solidFill>
              </a:defRPr>
            </a:lvl2pPr>
            <a:lvl3pPr>
              <a:spcBef>
                <a:spcPts val="600"/>
              </a:spcBef>
              <a:spcAft>
                <a:spcPts val="600"/>
              </a:spcAft>
              <a:defRPr baseline="0">
                <a:solidFill>
                  <a:schemeClr val="bg1"/>
                </a:solidFill>
              </a:defRPr>
            </a:lvl3pPr>
            <a:lvl4pPr>
              <a:spcBef>
                <a:spcPts val="600"/>
              </a:spcBef>
              <a:spcAft>
                <a:spcPts val="600"/>
              </a:spcAft>
              <a:buClr>
                <a:schemeClr val="bg1"/>
              </a:buClr>
              <a:defRPr baseline="0">
                <a:solidFill>
                  <a:schemeClr val="bg1"/>
                </a:solidFill>
              </a:defRPr>
            </a:lvl4pPr>
            <a:lvl5pPr marL="1440000" indent="-720000">
              <a:spcBef>
                <a:spcPts val="600"/>
              </a:spcBef>
              <a:spcAft>
                <a:spcPts val="600"/>
              </a:spcAft>
              <a:buClr>
                <a:schemeClr val="bg1"/>
              </a:buClr>
              <a:buFont typeface="Arial" panose="020B0604020202020204" pitchFamily="34" charset="0"/>
              <a:buChar char="‒"/>
              <a:defRPr baseline="0">
                <a:solidFill>
                  <a:schemeClr val="bg1"/>
                </a:solidFill>
              </a:defRPr>
            </a:lvl5pPr>
            <a:lvl6pPr>
              <a:spcBef>
                <a:spcPts val="600"/>
              </a:spcBef>
              <a:spcAft>
                <a:spcPts val="600"/>
              </a:spcAft>
              <a:buClr>
                <a:schemeClr val="bg1"/>
              </a:buClr>
              <a:defRPr baseline="0">
                <a:solidFill>
                  <a:schemeClr val="bg1"/>
                </a:solidFill>
              </a:defRPr>
            </a:lvl6pPr>
            <a:lvl7pPr>
              <a:spcBef>
                <a:spcPts val="600"/>
              </a:spcBef>
              <a:spcAft>
                <a:spcPts val="600"/>
              </a:spcAft>
              <a:buAutoNum type="arabicPeriod"/>
              <a:defRPr>
                <a:solidFill>
                  <a:schemeClr val="bg1"/>
                </a:solidFill>
              </a:defRPr>
            </a:lvl7pPr>
            <a:lvl8pPr>
              <a:spcBef>
                <a:spcPts val="600"/>
              </a:spcBef>
              <a:spcAft>
                <a:spcPts val="600"/>
              </a:spcAft>
              <a:buAutoNum type="alphaLcPeriod"/>
              <a:defRPr>
                <a:solidFill>
                  <a:schemeClr val="bg1"/>
                </a:solidFill>
              </a:defRPr>
            </a:lvl8pPr>
            <a:lvl9pPr>
              <a:spcBef>
                <a:spcPts val="600"/>
              </a:spcBef>
              <a:spcAft>
                <a:spcPts val="600"/>
              </a:spcAft>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a:extLst>
              <a:ext uri="{FF2B5EF4-FFF2-40B4-BE49-F238E27FC236}">
                <a16:creationId xmlns:a16="http://schemas.microsoft.com/office/drawing/2014/main" id="{0194AFE5-EC90-40CB-B9EA-8B2BCED8C1C8}"/>
              </a:ext>
            </a:extLst>
          </p:cNvPr>
          <p:cNvSpPr>
            <a:spLocks noGrp="1"/>
          </p:cNvSpPr>
          <p:nvPr>
            <p:ph type="title"/>
          </p:nvPr>
        </p:nvSpPr>
        <p:spPr/>
        <p:txBody>
          <a:bodyPr/>
          <a:lstStyle>
            <a:lvl1pPr>
              <a:defRPr baseline="0">
                <a:solidFill>
                  <a:schemeClr val="bg1"/>
                </a:solidFill>
              </a:defRPr>
            </a:lvl1pPr>
          </a:lstStyle>
          <a:p>
            <a:r>
              <a:rPr lang="en-US"/>
              <a:t>Click to edit Master title style</a:t>
            </a:r>
            <a:endParaRPr lang="en-GB" dirty="0"/>
          </a:p>
        </p:txBody>
      </p:sp>
      <p:sp>
        <p:nvSpPr>
          <p:cNvPr id="7" name="Dots Top">
            <a:extLst>
              <a:ext uri="{FF2B5EF4-FFF2-40B4-BE49-F238E27FC236}">
                <a16:creationId xmlns:a16="http://schemas.microsoft.com/office/drawing/2014/main" id="{92262E8A-CA72-4E25-9386-914D1D72E342}"/>
              </a:ext>
            </a:extLst>
          </p:cNvPr>
          <p:cNvSpPr>
            <a:spLocks noChangeShapeType="1"/>
          </p:cNvSpPr>
          <p:nvPr userDrawn="1"/>
        </p:nvSpPr>
        <p:spPr bwMode="white">
          <a:xfrm>
            <a:off x="439490" y="432000"/>
            <a:ext cx="1131302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sp>
        <p:nvSpPr>
          <p:cNvPr id="8" name="osborneclarke">
            <a:extLst>
              <a:ext uri="{FF2B5EF4-FFF2-40B4-BE49-F238E27FC236}">
                <a16:creationId xmlns:a16="http://schemas.microsoft.com/office/drawing/2014/main" id="{3854EBE4-F0F6-40C7-A64E-0C9BAACF71ED}"/>
              </a:ext>
            </a:extLst>
          </p:cNvPr>
          <p:cNvSpPr>
            <a:spLocks noChangeArrowheads="1"/>
          </p:cNvSpPr>
          <p:nvPr userDrawn="1"/>
        </p:nvSpPr>
        <p:spPr bwMode="white">
          <a:xfrm>
            <a:off x="439490" y="250044"/>
            <a:ext cx="889865"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l"/>
            <a:r>
              <a:rPr lang="en-GB" sz="800" b="0" dirty="0">
                <a:solidFill>
                  <a:schemeClr val="bg1"/>
                </a:solidFill>
              </a:rPr>
              <a:t>osborneclarke.com </a:t>
            </a:r>
          </a:p>
        </p:txBody>
      </p:sp>
    </p:spTree>
    <p:extLst>
      <p:ext uri="{BB962C8B-B14F-4D97-AF65-F5344CB8AC3E}">
        <p14:creationId xmlns:p14="http://schemas.microsoft.com/office/powerpoint/2010/main" val="2247592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mputer + video - no text">
    <p:spTree>
      <p:nvGrpSpPr>
        <p:cNvPr id="1" name=""/>
        <p:cNvGrpSpPr/>
        <p:nvPr/>
      </p:nvGrpSpPr>
      <p:grpSpPr>
        <a:xfrm>
          <a:off x="0" y="0"/>
          <a:ext cx="0" cy="0"/>
          <a:chOff x="0" y="0"/>
          <a:chExt cx="0" cy="0"/>
        </a:xfrm>
      </p:grpSpPr>
      <p:grpSp>
        <p:nvGrpSpPr>
          <p:cNvPr id="17" name="Screen Shapes">
            <a:extLst>
              <a:ext uri="{FF2B5EF4-FFF2-40B4-BE49-F238E27FC236}">
                <a16:creationId xmlns:a16="http://schemas.microsoft.com/office/drawing/2014/main" id="{F78CB947-AFFA-4B63-A0DA-9CCA28AB7BAE}"/>
              </a:ext>
            </a:extLst>
          </p:cNvPr>
          <p:cNvGrpSpPr/>
          <p:nvPr userDrawn="1"/>
        </p:nvGrpSpPr>
        <p:grpSpPr>
          <a:xfrm>
            <a:off x="2471397" y="1117338"/>
            <a:ext cx="7249206" cy="5492714"/>
            <a:chOff x="4531632" y="942217"/>
            <a:chExt cx="7249206" cy="5492714"/>
          </a:xfrm>
        </p:grpSpPr>
        <p:sp>
          <p:nvSpPr>
            <p:cNvPr id="18" name="AutoShape 3">
              <a:extLst>
                <a:ext uri="{FF2B5EF4-FFF2-40B4-BE49-F238E27FC236}">
                  <a16:creationId xmlns:a16="http://schemas.microsoft.com/office/drawing/2014/main" id="{D9813B11-5E0E-4523-9F7A-D38DAD8D14DC}"/>
                </a:ext>
              </a:extLst>
            </p:cNvPr>
            <p:cNvSpPr>
              <a:spLocks noChangeAspect="1" noChangeArrowheads="1" noTextEdit="1"/>
            </p:cNvSpPr>
            <p:nvPr userDrawn="1"/>
          </p:nvSpPr>
          <p:spPr bwMode="auto">
            <a:xfrm>
              <a:off x="4562475" y="964406"/>
              <a:ext cx="7218363"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Shape 18">
              <a:extLst>
                <a:ext uri="{FF2B5EF4-FFF2-40B4-BE49-F238E27FC236}">
                  <a16:creationId xmlns:a16="http://schemas.microsoft.com/office/drawing/2014/main" id="{6B5A5E37-7093-4462-A21D-F4AE2FCE9CB8}"/>
                </a:ext>
              </a:extLst>
            </p:cNvPr>
            <p:cNvSpPr/>
            <p:nvPr/>
          </p:nvSpPr>
          <p:spPr>
            <a:xfrm>
              <a:off x="7699708" y="5461303"/>
              <a:ext cx="900298" cy="693473"/>
            </a:xfrm>
            <a:custGeom>
              <a:avLst/>
              <a:gdLst>
                <a:gd name="connsiteX0" fmla="*/ 704374 w 704850"/>
                <a:gd name="connsiteY0" fmla="*/ 540544 h 542925"/>
                <a:gd name="connsiteX1" fmla="*/ 615791 w 704850"/>
                <a:gd name="connsiteY1" fmla="*/ 7144 h 542925"/>
                <a:gd name="connsiteX2" fmla="*/ 88106 w 704850"/>
                <a:gd name="connsiteY2" fmla="*/ 7144 h 542925"/>
                <a:gd name="connsiteX3" fmla="*/ 7144 w 704850"/>
                <a:gd name="connsiteY3" fmla="*/ 540544 h 542925"/>
              </a:gdLst>
              <a:ahLst/>
              <a:cxnLst>
                <a:cxn ang="0">
                  <a:pos x="connsiteX0" y="connsiteY0"/>
                </a:cxn>
                <a:cxn ang="0">
                  <a:pos x="connsiteX1" y="connsiteY1"/>
                </a:cxn>
                <a:cxn ang="0">
                  <a:pos x="connsiteX2" y="connsiteY2"/>
                </a:cxn>
                <a:cxn ang="0">
                  <a:pos x="connsiteX3" y="connsiteY3"/>
                </a:cxn>
              </a:cxnLst>
              <a:rect l="l" t="t" r="r" b="b"/>
              <a:pathLst>
                <a:path w="704850" h="542925">
                  <a:moveTo>
                    <a:pt x="704374" y="540544"/>
                  </a:moveTo>
                  <a:lnTo>
                    <a:pt x="615791" y="7144"/>
                  </a:lnTo>
                  <a:lnTo>
                    <a:pt x="88106" y="7144"/>
                  </a:lnTo>
                  <a:lnTo>
                    <a:pt x="7144" y="540544"/>
                  </a:lnTo>
                  <a:close/>
                </a:path>
              </a:pathLst>
            </a:custGeom>
            <a:solidFill>
              <a:srgbClr val="003145"/>
            </a:solid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10ADC793-2A40-4957-9665-DBAE3874209F}"/>
                </a:ext>
              </a:extLst>
            </p:cNvPr>
            <p:cNvSpPr/>
            <p:nvPr/>
          </p:nvSpPr>
          <p:spPr>
            <a:xfrm>
              <a:off x="7651530" y="5412638"/>
              <a:ext cx="997628" cy="790802"/>
            </a:xfrm>
            <a:custGeom>
              <a:avLst/>
              <a:gdLst>
                <a:gd name="connsiteX0" fmla="*/ 742093 w 781050"/>
                <a:gd name="connsiteY0" fmla="*/ 617696 h 619125"/>
                <a:gd name="connsiteX1" fmla="*/ 44863 w 781050"/>
                <a:gd name="connsiteY1" fmla="*/ 617696 h 619125"/>
                <a:gd name="connsiteX2" fmla="*/ 16288 w 781050"/>
                <a:gd name="connsiteY2" fmla="*/ 604361 h 619125"/>
                <a:gd name="connsiteX3" fmla="*/ 7715 w 781050"/>
                <a:gd name="connsiteY3" fmla="*/ 572929 h 619125"/>
                <a:gd name="connsiteX4" fmla="*/ 88678 w 781050"/>
                <a:gd name="connsiteY4" fmla="*/ 39529 h 619125"/>
                <a:gd name="connsiteX5" fmla="*/ 125825 w 781050"/>
                <a:gd name="connsiteY5" fmla="*/ 7144 h 619125"/>
                <a:gd name="connsiteX6" fmla="*/ 653510 w 781050"/>
                <a:gd name="connsiteY6" fmla="*/ 7144 h 619125"/>
                <a:gd name="connsiteX7" fmla="*/ 690658 w 781050"/>
                <a:gd name="connsiteY7" fmla="*/ 39529 h 619125"/>
                <a:gd name="connsiteX8" fmla="*/ 779240 w 781050"/>
                <a:gd name="connsiteY8" fmla="*/ 572929 h 619125"/>
                <a:gd name="connsiteX9" fmla="*/ 770668 w 781050"/>
                <a:gd name="connsiteY9" fmla="*/ 604361 h 619125"/>
                <a:gd name="connsiteX10" fmla="*/ 742093 w 781050"/>
                <a:gd name="connsiteY10" fmla="*/ 617696 h 619125"/>
                <a:gd name="connsiteX11" fmla="*/ 88678 w 781050"/>
                <a:gd name="connsiteY11" fmla="*/ 540544 h 619125"/>
                <a:gd name="connsiteX12" fmla="*/ 697325 w 781050"/>
                <a:gd name="connsiteY12" fmla="*/ 540544 h 619125"/>
                <a:gd name="connsiteX13" fmla="*/ 621125 w 781050"/>
                <a:gd name="connsiteY13" fmla="*/ 84296 h 619125"/>
                <a:gd name="connsiteX14" fmla="*/ 158210 w 781050"/>
                <a:gd name="connsiteY14" fmla="*/ 84296 h 619125"/>
                <a:gd name="connsiteX15" fmla="*/ 88678 w 781050"/>
                <a:gd name="connsiteY15" fmla="*/ 54054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81050" h="619125">
                  <a:moveTo>
                    <a:pt x="742093" y="617696"/>
                  </a:moveTo>
                  <a:lnTo>
                    <a:pt x="44863" y="617696"/>
                  </a:lnTo>
                  <a:cubicBezTo>
                    <a:pt x="33433" y="617696"/>
                    <a:pt x="22955" y="612934"/>
                    <a:pt x="16288" y="604361"/>
                  </a:cubicBezTo>
                  <a:cubicBezTo>
                    <a:pt x="8668" y="595789"/>
                    <a:pt x="5810" y="584359"/>
                    <a:pt x="7715" y="572929"/>
                  </a:cubicBezTo>
                  <a:lnTo>
                    <a:pt x="88678" y="39529"/>
                  </a:lnTo>
                  <a:cubicBezTo>
                    <a:pt x="91535" y="20479"/>
                    <a:pt x="107728" y="7144"/>
                    <a:pt x="125825" y="7144"/>
                  </a:cubicBezTo>
                  <a:lnTo>
                    <a:pt x="653510" y="7144"/>
                  </a:lnTo>
                  <a:cubicBezTo>
                    <a:pt x="671608" y="7144"/>
                    <a:pt x="687800" y="20479"/>
                    <a:pt x="690658" y="39529"/>
                  </a:cubicBezTo>
                  <a:lnTo>
                    <a:pt x="779240" y="572929"/>
                  </a:lnTo>
                  <a:cubicBezTo>
                    <a:pt x="781145" y="584359"/>
                    <a:pt x="778288" y="595789"/>
                    <a:pt x="770668" y="604361"/>
                  </a:cubicBezTo>
                  <a:cubicBezTo>
                    <a:pt x="764000" y="611981"/>
                    <a:pt x="753523" y="617696"/>
                    <a:pt x="742093" y="617696"/>
                  </a:cubicBezTo>
                  <a:close/>
                  <a:moveTo>
                    <a:pt x="88678" y="540544"/>
                  </a:moveTo>
                  <a:lnTo>
                    <a:pt x="697325" y="540544"/>
                  </a:lnTo>
                  <a:lnTo>
                    <a:pt x="621125" y="84296"/>
                  </a:lnTo>
                  <a:lnTo>
                    <a:pt x="158210" y="84296"/>
                  </a:lnTo>
                  <a:lnTo>
                    <a:pt x="88678" y="540544"/>
                  </a:lnTo>
                  <a:close/>
                </a:path>
              </a:pathLst>
            </a:custGeom>
            <a:solidFill>
              <a:srgbClr val="003145"/>
            </a:solid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BC4664D7-C5DA-41C0-B022-0108540ED583}"/>
                </a:ext>
              </a:extLst>
            </p:cNvPr>
            <p:cNvSpPr/>
            <p:nvPr/>
          </p:nvSpPr>
          <p:spPr>
            <a:xfrm>
              <a:off x="4682493" y="1040765"/>
              <a:ext cx="6934728" cy="3467364"/>
            </a:xfrm>
            <a:custGeom>
              <a:avLst/>
              <a:gdLst>
                <a:gd name="connsiteX0" fmla="*/ 7144 w 5429250"/>
                <a:gd name="connsiteY0" fmla="*/ 7144 h 2714625"/>
                <a:gd name="connsiteX1" fmla="*/ 5428774 w 5429250"/>
                <a:gd name="connsiteY1" fmla="*/ 7144 h 2714625"/>
                <a:gd name="connsiteX2" fmla="*/ 5428774 w 5429250"/>
                <a:gd name="connsiteY2" fmla="*/ 2712244 h 2714625"/>
                <a:gd name="connsiteX3" fmla="*/ 7144 w 5429250"/>
                <a:gd name="connsiteY3" fmla="*/ 2712244 h 2714625"/>
              </a:gdLst>
              <a:ahLst/>
              <a:cxnLst>
                <a:cxn ang="0">
                  <a:pos x="connsiteX0" y="connsiteY0"/>
                </a:cxn>
                <a:cxn ang="0">
                  <a:pos x="connsiteX1" y="connsiteY1"/>
                </a:cxn>
                <a:cxn ang="0">
                  <a:pos x="connsiteX2" y="connsiteY2"/>
                </a:cxn>
                <a:cxn ang="0">
                  <a:pos x="connsiteX3" y="connsiteY3"/>
                </a:cxn>
              </a:cxnLst>
              <a:rect l="l" t="t" r="r" b="b"/>
              <a:pathLst>
                <a:path w="5429250" h="2714625">
                  <a:moveTo>
                    <a:pt x="7144" y="7144"/>
                  </a:moveTo>
                  <a:lnTo>
                    <a:pt x="5428774" y="7144"/>
                  </a:lnTo>
                  <a:lnTo>
                    <a:pt x="5428774" y="2712244"/>
                  </a:lnTo>
                  <a:lnTo>
                    <a:pt x="7144" y="2712244"/>
                  </a:lnTo>
                  <a:close/>
                </a:path>
              </a:pathLst>
            </a:custGeom>
            <a:solidFill>
              <a:srgbClr val="003145"/>
            </a:solid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A0147E95-B5A0-444C-A13F-A05A7B7747A6}"/>
                </a:ext>
              </a:extLst>
            </p:cNvPr>
            <p:cNvSpPr/>
            <p:nvPr/>
          </p:nvSpPr>
          <p:spPr>
            <a:xfrm>
              <a:off x="4531632" y="942217"/>
              <a:ext cx="7238883" cy="4519085"/>
            </a:xfrm>
            <a:custGeom>
              <a:avLst/>
              <a:gdLst>
                <a:gd name="connsiteX0" fmla="*/ 5546884 w 5667375"/>
                <a:gd name="connsiteY0" fmla="*/ 2866549 h 2867025"/>
                <a:gd name="connsiteX1" fmla="*/ 125254 w 5667375"/>
                <a:gd name="connsiteY1" fmla="*/ 2866549 h 2867025"/>
                <a:gd name="connsiteX2" fmla="*/ 7144 w 5667375"/>
                <a:gd name="connsiteY2" fmla="*/ 2789396 h 2867025"/>
                <a:gd name="connsiteX3" fmla="*/ 7144 w 5667375"/>
                <a:gd name="connsiteY3" fmla="*/ 84296 h 2867025"/>
                <a:gd name="connsiteX4" fmla="*/ 125254 w 5667375"/>
                <a:gd name="connsiteY4" fmla="*/ 7144 h 2867025"/>
                <a:gd name="connsiteX5" fmla="*/ 5547837 w 5667375"/>
                <a:gd name="connsiteY5" fmla="*/ 7144 h 2867025"/>
                <a:gd name="connsiteX6" fmla="*/ 5665946 w 5667375"/>
                <a:gd name="connsiteY6" fmla="*/ 84296 h 2867025"/>
                <a:gd name="connsiteX7" fmla="*/ 5665946 w 5667375"/>
                <a:gd name="connsiteY7" fmla="*/ 2789396 h 2867025"/>
                <a:gd name="connsiteX8" fmla="*/ 5546884 w 5667375"/>
                <a:gd name="connsiteY8" fmla="*/ 2866549 h 286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7375" h="2867025">
                  <a:moveTo>
                    <a:pt x="5546884" y="2866549"/>
                  </a:moveTo>
                  <a:lnTo>
                    <a:pt x="125254" y="2866549"/>
                  </a:lnTo>
                  <a:cubicBezTo>
                    <a:pt x="60484" y="2866549"/>
                    <a:pt x="7144" y="2832259"/>
                    <a:pt x="7144" y="2789396"/>
                  </a:cubicBezTo>
                  <a:lnTo>
                    <a:pt x="7144" y="84296"/>
                  </a:lnTo>
                  <a:cubicBezTo>
                    <a:pt x="7144" y="41434"/>
                    <a:pt x="59531" y="7144"/>
                    <a:pt x="125254" y="7144"/>
                  </a:cubicBezTo>
                  <a:lnTo>
                    <a:pt x="5547837" y="7144"/>
                  </a:lnTo>
                  <a:cubicBezTo>
                    <a:pt x="5612606" y="7144"/>
                    <a:pt x="5665946" y="41434"/>
                    <a:pt x="5665946" y="84296"/>
                  </a:cubicBezTo>
                  <a:lnTo>
                    <a:pt x="5665946" y="2789396"/>
                  </a:lnTo>
                  <a:cubicBezTo>
                    <a:pt x="5664994" y="2832259"/>
                    <a:pt x="5612606" y="2866549"/>
                    <a:pt x="5546884" y="2866549"/>
                  </a:cubicBezTo>
                  <a:close/>
                </a:path>
              </a:pathLst>
            </a:custGeom>
            <a:solidFill>
              <a:srgbClr val="003145"/>
            </a:solid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C11DC2D7-D877-4138-B3A2-FCCD66BF6E4D}"/>
                </a:ext>
              </a:extLst>
            </p:cNvPr>
            <p:cNvSpPr/>
            <p:nvPr/>
          </p:nvSpPr>
          <p:spPr>
            <a:xfrm>
              <a:off x="7480716" y="5189436"/>
              <a:ext cx="1350447" cy="12166"/>
            </a:xfrm>
            <a:custGeom>
              <a:avLst/>
              <a:gdLst>
                <a:gd name="connsiteX0" fmla="*/ 7144 w 1057275"/>
                <a:gd name="connsiteY0" fmla="*/ 7144 h 9525"/>
                <a:gd name="connsiteX1" fmla="*/ 1054894 w 1057275"/>
                <a:gd name="connsiteY1" fmla="*/ 7144 h 9525"/>
              </a:gdLst>
              <a:ahLst/>
              <a:cxnLst>
                <a:cxn ang="0">
                  <a:pos x="connsiteX0" y="connsiteY0"/>
                </a:cxn>
                <a:cxn ang="0">
                  <a:pos x="connsiteX1" y="connsiteY1"/>
                </a:cxn>
              </a:cxnLst>
              <a:rect l="l" t="t" r="r" b="b"/>
              <a:pathLst>
                <a:path w="1057275" h="9525">
                  <a:moveTo>
                    <a:pt x="7144" y="7144"/>
                  </a:moveTo>
                  <a:lnTo>
                    <a:pt x="1054894" y="7144"/>
                  </a:lnTo>
                </a:path>
              </a:pathLst>
            </a:custGeom>
            <a:ln w="9525"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544DB8EB-DA72-43D7-A4B0-C2C7901E9239}"/>
                </a:ext>
              </a:extLst>
            </p:cNvPr>
            <p:cNvSpPr/>
            <p:nvPr/>
          </p:nvSpPr>
          <p:spPr>
            <a:xfrm>
              <a:off x="7383387" y="6044063"/>
              <a:ext cx="1545106" cy="206825"/>
            </a:xfrm>
            <a:custGeom>
              <a:avLst/>
              <a:gdLst>
                <a:gd name="connsiteX0" fmla="*/ 1131094 w 1209675"/>
                <a:gd name="connsiteY0" fmla="*/ 161449 h 161925"/>
                <a:gd name="connsiteX1" fmla="*/ 83344 w 1209675"/>
                <a:gd name="connsiteY1" fmla="*/ 161449 h 161925"/>
                <a:gd name="connsiteX2" fmla="*/ 7144 w 1209675"/>
                <a:gd name="connsiteY2" fmla="*/ 84296 h 161925"/>
                <a:gd name="connsiteX3" fmla="*/ 83344 w 1209675"/>
                <a:gd name="connsiteY3" fmla="*/ 7144 h 161925"/>
                <a:gd name="connsiteX4" fmla="*/ 1131094 w 1209675"/>
                <a:gd name="connsiteY4" fmla="*/ 7144 h 161925"/>
                <a:gd name="connsiteX5" fmla="*/ 1207294 w 1209675"/>
                <a:gd name="connsiteY5" fmla="*/ 84296 h 161925"/>
                <a:gd name="connsiteX6" fmla="*/ 1131094 w 1209675"/>
                <a:gd name="connsiteY6" fmla="*/ 16144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675" h="161925">
                  <a:moveTo>
                    <a:pt x="1131094" y="161449"/>
                  </a:moveTo>
                  <a:lnTo>
                    <a:pt x="83344" y="161449"/>
                  </a:lnTo>
                  <a:cubicBezTo>
                    <a:pt x="41434" y="161449"/>
                    <a:pt x="7144" y="127159"/>
                    <a:pt x="7144" y="84296"/>
                  </a:cubicBezTo>
                  <a:cubicBezTo>
                    <a:pt x="7144" y="41434"/>
                    <a:pt x="41434" y="7144"/>
                    <a:pt x="83344" y="7144"/>
                  </a:cubicBezTo>
                  <a:lnTo>
                    <a:pt x="1131094" y="7144"/>
                  </a:lnTo>
                  <a:cubicBezTo>
                    <a:pt x="1173004" y="7144"/>
                    <a:pt x="1207294" y="41434"/>
                    <a:pt x="1207294" y="84296"/>
                  </a:cubicBezTo>
                  <a:cubicBezTo>
                    <a:pt x="1206341" y="126206"/>
                    <a:pt x="1173004" y="161449"/>
                    <a:pt x="1131094" y="161449"/>
                  </a:cubicBezTo>
                  <a:close/>
                </a:path>
              </a:pathLst>
            </a:custGeom>
            <a:solidFill>
              <a:srgbClr val="003145"/>
            </a:solidFill>
            <a:ln w="9525"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CB9F3995-4128-4A2B-BFC2-94E4EEAE630C}"/>
                </a:ext>
              </a:extLst>
            </p:cNvPr>
            <p:cNvSpPr/>
            <p:nvPr/>
          </p:nvSpPr>
          <p:spPr>
            <a:xfrm>
              <a:off x="4675273" y="1043948"/>
              <a:ext cx="6951600" cy="3909600"/>
            </a:xfrm>
            <a:custGeom>
              <a:avLst/>
              <a:gdLst>
                <a:gd name="connsiteX0" fmla="*/ 5487829 w 5553075"/>
                <a:gd name="connsiteY0" fmla="*/ 2249329 h 2247900"/>
                <a:gd name="connsiteX1" fmla="*/ 66199 w 5553075"/>
                <a:gd name="connsiteY1" fmla="*/ 2249329 h 2247900"/>
                <a:gd name="connsiteX2" fmla="*/ 7144 w 5553075"/>
                <a:gd name="connsiteY2" fmla="*/ 2210276 h 2247900"/>
                <a:gd name="connsiteX3" fmla="*/ 7144 w 5553075"/>
                <a:gd name="connsiteY3" fmla="*/ 46196 h 2247900"/>
                <a:gd name="connsiteX4" fmla="*/ 66199 w 5553075"/>
                <a:gd name="connsiteY4" fmla="*/ 7144 h 2247900"/>
                <a:gd name="connsiteX5" fmla="*/ 5488782 w 5553075"/>
                <a:gd name="connsiteY5" fmla="*/ 7144 h 2247900"/>
                <a:gd name="connsiteX6" fmla="*/ 5547837 w 5553075"/>
                <a:gd name="connsiteY6" fmla="*/ 46196 h 2247900"/>
                <a:gd name="connsiteX7" fmla="*/ 5547837 w 5553075"/>
                <a:gd name="connsiteY7" fmla="*/ 2210276 h 2247900"/>
                <a:gd name="connsiteX8" fmla="*/ 5487829 w 5553075"/>
                <a:gd name="connsiteY8" fmla="*/ 2249329 h 22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3075" h="2247900">
                  <a:moveTo>
                    <a:pt x="5487829" y="2249329"/>
                  </a:moveTo>
                  <a:lnTo>
                    <a:pt x="66199" y="2249329"/>
                  </a:lnTo>
                  <a:cubicBezTo>
                    <a:pt x="33814" y="2249329"/>
                    <a:pt x="7144" y="2232184"/>
                    <a:pt x="7144" y="2210276"/>
                  </a:cubicBezTo>
                  <a:lnTo>
                    <a:pt x="7144" y="46196"/>
                  </a:lnTo>
                  <a:cubicBezTo>
                    <a:pt x="7144" y="25241"/>
                    <a:pt x="33814" y="7144"/>
                    <a:pt x="66199" y="7144"/>
                  </a:cubicBezTo>
                  <a:lnTo>
                    <a:pt x="5488782" y="7144"/>
                  </a:lnTo>
                  <a:cubicBezTo>
                    <a:pt x="5521166" y="7144"/>
                    <a:pt x="5547837" y="24289"/>
                    <a:pt x="5547837" y="46196"/>
                  </a:cubicBezTo>
                  <a:lnTo>
                    <a:pt x="5547837" y="2210276"/>
                  </a:lnTo>
                  <a:cubicBezTo>
                    <a:pt x="5546884" y="2232184"/>
                    <a:pt x="5520214" y="2249329"/>
                    <a:pt x="5487829" y="2249329"/>
                  </a:cubicBezTo>
                  <a:close/>
                </a:path>
              </a:pathLst>
            </a:custGeom>
            <a:solidFill>
              <a:srgbClr val="FFFFFF"/>
            </a:solidFill>
            <a:ln w="9525"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CCD84F27-E30F-4280-890B-7AF772A82356}"/>
                </a:ext>
              </a:extLst>
            </p:cNvPr>
            <p:cNvSpPr/>
            <p:nvPr/>
          </p:nvSpPr>
          <p:spPr>
            <a:xfrm>
              <a:off x="4636261" y="5107538"/>
              <a:ext cx="121662" cy="121662"/>
            </a:xfrm>
            <a:custGeom>
              <a:avLst/>
              <a:gdLst>
                <a:gd name="connsiteX0" fmla="*/ 94774 w 95250"/>
                <a:gd name="connsiteY0" fmla="*/ 51911 h 95250"/>
                <a:gd name="connsiteX1" fmla="*/ 50959 w 95250"/>
                <a:gd name="connsiteY1" fmla="*/ 96679 h 95250"/>
                <a:gd name="connsiteX2" fmla="*/ 7144 w 95250"/>
                <a:gd name="connsiteY2" fmla="*/ 51911 h 95250"/>
                <a:gd name="connsiteX3" fmla="*/ 50959 w 95250"/>
                <a:gd name="connsiteY3" fmla="*/ 7144 h 95250"/>
                <a:gd name="connsiteX4" fmla="*/ 94774 w 95250"/>
                <a:gd name="connsiteY4" fmla="*/ 51911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1911"/>
                  </a:moveTo>
                  <a:cubicBezTo>
                    <a:pt x="94774" y="76676"/>
                    <a:pt x="75724" y="96679"/>
                    <a:pt x="50959" y="96679"/>
                  </a:cubicBezTo>
                  <a:cubicBezTo>
                    <a:pt x="27146" y="96679"/>
                    <a:pt x="7144" y="76676"/>
                    <a:pt x="7144" y="51911"/>
                  </a:cubicBezTo>
                  <a:cubicBezTo>
                    <a:pt x="7144" y="27146"/>
                    <a:pt x="26194" y="7144"/>
                    <a:pt x="50959" y="7144"/>
                  </a:cubicBezTo>
                  <a:cubicBezTo>
                    <a:pt x="74771" y="7144"/>
                    <a:pt x="94774" y="27146"/>
                    <a:pt x="94774" y="51911"/>
                  </a:cubicBezTo>
                  <a:close/>
                </a:path>
              </a:pathLst>
            </a:custGeom>
            <a:solidFill>
              <a:srgbClr val="A7A9AC"/>
            </a:solidFill>
            <a:ln w="9525"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86A168EA-95B0-446F-857A-E3FA35E7D733}"/>
                </a:ext>
              </a:extLst>
            </p:cNvPr>
            <p:cNvSpPr/>
            <p:nvPr/>
          </p:nvSpPr>
          <p:spPr>
            <a:xfrm>
              <a:off x="4830920" y="5103880"/>
              <a:ext cx="121662" cy="121662"/>
            </a:xfrm>
            <a:custGeom>
              <a:avLst/>
              <a:gdLst>
                <a:gd name="connsiteX0" fmla="*/ 94774 w 95250"/>
                <a:gd name="connsiteY0" fmla="*/ 51911 h 95250"/>
                <a:gd name="connsiteX1" fmla="*/ 50959 w 95250"/>
                <a:gd name="connsiteY1" fmla="*/ 96679 h 95250"/>
                <a:gd name="connsiteX2" fmla="*/ 7144 w 95250"/>
                <a:gd name="connsiteY2" fmla="*/ 51911 h 95250"/>
                <a:gd name="connsiteX3" fmla="*/ 50959 w 95250"/>
                <a:gd name="connsiteY3" fmla="*/ 7144 h 95250"/>
                <a:gd name="connsiteX4" fmla="*/ 94774 w 95250"/>
                <a:gd name="connsiteY4" fmla="*/ 51911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1911"/>
                  </a:moveTo>
                  <a:cubicBezTo>
                    <a:pt x="94774" y="76676"/>
                    <a:pt x="75724" y="96679"/>
                    <a:pt x="50959" y="96679"/>
                  </a:cubicBezTo>
                  <a:cubicBezTo>
                    <a:pt x="26194" y="96679"/>
                    <a:pt x="7144" y="76676"/>
                    <a:pt x="7144" y="51911"/>
                  </a:cubicBezTo>
                  <a:cubicBezTo>
                    <a:pt x="7144" y="27146"/>
                    <a:pt x="26194" y="7144"/>
                    <a:pt x="50959" y="7144"/>
                  </a:cubicBezTo>
                  <a:cubicBezTo>
                    <a:pt x="75724" y="7144"/>
                    <a:pt x="94774" y="27146"/>
                    <a:pt x="94774" y="51911"/>
                  </a:cubicBezTo>
                  <a:close/>
                </a:path>
              </a:pathLst>
            </a:custGeom>
            <a:solidFill>
              <a:srgbClr val="FB5A17"/>
            </a:solidFill>
            <a:ln w="9525" cap="flat">
              <a:noFill/>
              <a:prstDash val="solid"/>
              <a:miter/>
            </a:ln>
          </p:spPr>
          <p:txBody>
            <a:bodyPr rtlCol="0" anchor="ctr"/>
            <a:lstStyle/>
            <a:p>
              <a:endParaRPr lang="en-GB"/>
            </a:p>
          </p:txBody>
        </p:sp>
      </p:grpSp>
      <p:sp>
        <p:nvSpPr>
          <p:cNvPr id="42" name="Video Placeholder">
            <a:extLst>
              <a:ext uri="{FF2B5EF4-FFF2-40B4-BE49-F238E27FC236}">
                <a16:creationId xmlns:a16="http://schemas.microsoft.com/office/drawing/2014/main" id="{F3FFC23C-09CB-4BAF-BBBD-BD49AA9C9ABA}"/>
              </a:ext>
            </a:extLst>
          </p:cNvPr>
          <p:cNvSpPr>
            <a:spLocks noGrp="1"/>
          </p:cNvSpPr>
          <p:nvPr>
            <p:ph type="media" sz="quarter" idx="13"/>
            <p:custDataLst>
              <p:tags r:id="rId1"/>
            </p:custDataLst>
          </p:nvPr>
        </p:nvSpPr>
        <p:spPr bwMode="gray">
          <a:xfrm>
            <a:off x="2666351" y="1326428"/>
            <a:ext cx="6859298" cy="3714538"/>
          </a:xfrm>
          <a:solidFill>
            <a:schemeClr val="bg1"/>
          </a:solidFill>
        </p:spPr>
        <p:txBody>
          <a:bodyPr/>
          <a:lstStyle/>
          <a:p>
            <a:r>
              <a:rPr lang="en-US"/>
              <a:t>Click icon to add media</a:t>
            </a:r>
            <a:endParaRPr lang="en-GB"/>
          </a:p>
        </p:txBody>
      </p:sp>
    </p:spTree>
    <p:extLst>
      <p:ext uri="{BB962C8B-B14F-4D97-AF65-F5344CB8AC3E}">
        <p14:creationId xmlns:p14="http://schemas.microsoft.com/office/powerpoint/2010/main" val="2252651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illboard + image">
    <p:spTree>
      <p:nvGrpSpPr>
        <p:cNvPr id="1" name=""/>
        <p:cNvGrpSpPr/>
        <p:nvPr/>
      </p:nvGrpSpPr>
      <p:grpSpPr>
        <a:xfrm>
          <a:off x="0" y="0"/>
          <a:ext cx="0" cy="0"/>
          <a:chOff x="0" y="0"/>
          <a:chExt cx="0" cy="0"/>
        </a:xfrm>
      </p:grpSpPr>
      <p:grpSp>
        <p:nvGrpSpPr>
          <p:cNvPr id="4" name="Screen Shapes">
            <a:extLst>
              <a:ext uri="{FF2B5EF4-FFF2-40B4-BE49-F238E27FC236}">
                <a16:creationId xmlns:a16="http://schemas.microsoft.com/office/drawing/2014/main" id="{6A471B69-7F83-4F22-AAB8-A5D9F7493AA2}"/>
              </a:ext>
            </a:extLst>
          </p:cNvPr>
          <p:cNvGrpSpPr/>
          <p:nvPr userDrawn="1"/>
        </p:nvGrpSpPr>
        <p:grpSpPr>
          <a:xfrm>
            <a:off x="4583339" y="1556792"/>
            <a:ext cx="7211982" cy="4879699"/>
            <a:chOff x="4583339" y="1556792"/>
            <a:chExt cx="7211982" cy="4879699"/>
          </a:xfrm>
        </p:grpSpPr>
        <p:sp>
          <p:nvSpPr>
            <p:cNvPr id="11" name="Screen Shape">
              <a:extLst>
                <a:ext uri="{FF2B5EF4-FFF2-40B4-BE49-F238E27FC236}">
                  <a16:creationId xmlns:a16="http://schemas.microsoft.com/office/drawing/2014/main" id="{6FACE3AF-714C-48AE-9492-71A97B709062}"/>
                </a:ext>
              </a:extLst>
            </p:cNvPr>
            <p:cNvSpPr>
              <a:spLocks noChangeArrowheads="1"/>
            </p:cNvSpPr>
            <p:nvPr userDrawn="1"/>
          </p:nvSpPr>
          <p:spPr bwMode="auto">
            <a:xfrm>
              <a:off x="4583339" y="1556792"/>
              <a:ext cx="7211982" cy="419025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3" name="Screen Leg L">
              <a:extLst>
                <a:ext uri="{FF2B5EF4-FFF2-40B4-BE49-F238E27FC236}">
                  <a16:creationId xmlns:a16="http://schemas.microsoft.com/office/drawing/2014/main" id="{ED0278E6-D5A7-4F82-89CD-0DE6F8EB7FD5}"/>
                </a:ext>
              </a:extLst>
            </p:cNvPr>
            <p:cNvSpPr>
              <a:spLocks noChangeArrowheads="1"/>
            </p:cNvSpPr>
            <p:nvPr userDrawn="1"/>
          </p:nvSpPr>
          <p:spPr bwMode="auto">
            <a:xfrm>
              <a:off x="5263481" y="6157891"/>
              <a:ext cx="277471" cy="27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Rectangle 41">
              <a:extLst>
                <a:ext uri="{FF2B5EF4-FFF2-40B4-BE49-F238E27FC236}">
                  <a16:creationId xmlns:a16="http://schemas.microsoft.com/office/drawing/2014/main" id="{5F130D6E-7BD1-49CA-A4D3-CC87A06AA659}"/>
                </a:ext>
              </a:extLst>
            </p:cNvPr>
            <p:cNvSpPr>
              <a:spLocks noChangeArrowheads="1"/>
            </p:cNvSpPr>
            <p:nvPr userDrawn="1"/>
          </p:nvSpPr>
          <p:spPr bwMode="auto">
            <a:xfrm>
              <a:off x="5263481" y="5747051"/>
              <a:ext cx="277471" cy="68944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Rectangle 43">
              <a:extLst>
                <a:ext uri="{FF2B5EF4-FFF2-40B4-BE49-F238E27FC236}">
                  <a16:creationId xmlns:a16="http://schemas.microsoft.com/office/drawing/2014/main" id="{97111A34-713D-48EA-B249-C8DF16976FF5}"/>
                </a:ext>
              </a:extLst>
            </p:cNvPr>
            <p:cNvSpPr>
              <a:spLocks noChangeArrowheads="1"/>
            </p:cNvSpPr>
            <p:nvPr userDrawn="1"/>
          </p:nvSpPr>
          <p:spPr bwMode="auto">
            <a:xfrm>
              <a:off x="11089237" y="5747051"/>
              <a:ext cx="277471" cy="68944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Screen Leg R">
              <a:extLst>
                <a:ext uri="{FF2B5EF4-FFF2-40B4-BE49-F238E27FC236}">
                  <a16:creationId xmlns:a16="http://schemas.microsoft.com/office/drawing/2014/main" id="{B5CCE92B-6AB7-414D-985A-C153F6AF6E94}"/>
                </a:ext>
              </a:extLst>
            </p:cNvPr>
            <p:cNvSpPr>
              <a:spLocks/>
            </p:cNvSpPr>
            <p:nvPr userDrawn="1"/>
          </p:nvSpPr>
          <p:spPr bwMode="auto">
            <a:xfrm>
              <a:off x="11089237" y="6157891"/>
              <a:ext cx="277471" cy="278599"/>
            </a:xfrm>
            <a:custGeom>
              <a:avLst/>
              <a:gdLst>
                <a:gd name="T0" fmla="*/ 0 w 246"/>
                <a:gd name="T1" fmla="*/ 247 h 247"/>
                <a:gd name="T2" fmla="*/ 0 w 246"/>
                <a:gd name="T3" fmla="*/ 0 h 247"/>
                <a:gd name="T4" fmla="*/ 246 w 246"/>
                <a:gd name="T5" fmla="*/ 0 h 247"/>
                <a:gd name="T6" fmla="*/ 246 w 246"/>
                <a:gd name="T7" fmla="*/ 247 h 247"/>
              </a:gdLst>
              <a:ahLst/>
              <a:cxnLst>
                <a:cxn ang="0">
                  <a:pos x="T0" y="T1"/>
                </a:cxn>
                <a:cxn ang="0">
                  <a:pos x="T2" y="T3"/>
                </a:cxn>
                <a:cxn ang="0">
                  <a:pos x="T4" y="T5"/>
                </a:cxn>
                <a:cxn ang="0">
                  <a:pos x="T6" y="T7"/>
                </a:cxn>
              </a:cxnLst>
              <a:rect l="0" t="0" r="r" b="b"/>
              <a:pathLst>
                <a:path w="246" h="247">
                  <a:moveTo>
                    <a:pt x="0" y="247"/>
                  </a:moveTo>
                  <a:lnTo>
                    <a:pt x="0" y="0"/>
                  </a:lnTo>
                  <a:lnTo>
                    <a:pt x="246" y="0"/>
                  </a:lnTo>
                  <a:lnTo>
                    <a:pt x="246" y="2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6" name="Screen Caption">
            <a:extLst>
              <a:ext uri="{FF2B5EF4-FFF2-40B4-BE49-F238E27FC236}">
                <a16:creationId xmlns:a16="http://schemas.microsoft.com/office/drawing/2014/main" id="{754214C0-4B65-4DC4-8988-21A937E18ABD}"/>
              </a:ext>
            </a:extLst>
          </p:cNvPr>
          <p:cNvSpPr>
            <a:spLocks noGrp="1"/>
          </p:cNvSpPr>
          <p:nvPr userDrawn="1">
            <p:ph type="body" sz="quarter" idx="12"/>
          </p:nvPr>
        </p:nvSpPr>
        <p:spPr>
          <a:xfrm>
            <a:off x="5998580" y="4997274"/>
            <a:ext cx="4381500" cy="555625"/>
          </a:xfrm>
          <a:solidFill>
            <a:schemeClr val="bg1"/>
          </a:solidFill>
        </p:spPr>
        <p:txBody>
          <a:bodyPr/>
          <a:lstStyle>
            <a:lvl1pPr algn="ctr">
              <a:defRPr/>
            </a:lvl1pPr>
          </a:lstStyle>
          <a:p>
            <a:pPr lvl="0"/>
            <a:r>
              <a:rPr lang="en-US"/>
              <a:t>Click to edit Master text styles</a:t>
            </a:r>
          </a:p>
        </p:txBody>
      </p:sp>
      <p:sp>
        <p:nvSpPr>
          <p:cNvPr id="18" name="Picture Placeholder">
            <a:extLst>
              <a:ext uri="{FF2B5EF4-FFF2-40B4-BE49-F238E27FC236}">
                <a16:creationId xmlns:a16="http://schemas.microsoft.com/office/drawing/2014/main" id="{6BF5AA0E-B1D1-4294-8099-EABC0AE3B54D}"/>
              </a:ext>
            </a:extLst>
          </p:cNvPr>
          <p:cNvSpPr>
            <a:spLocks noGrp="1"/>
          </p:cNvSpPr>
          <p:nvPr userDrawn="1">
            <p:ph type="pic" sz="quarter" idx="13"/>
          </p:nvPr>
        </p:nvSpPr>
        <p:spPr>
          <a:xfrm>
            <a:off x="4925218" y="1921849"/>
            <a:ext cx="6480176" cy="2948891"/>
          </a:xfrm>
          <a:solidFill>
            <a:schemeClr val="bg1"/>
          </a:solidFill>
        </p:spPr>
        <p:txBody>
          <a:bodyPr anchor="ctr"/>
          <a:lstStyle>
            <a:lvl1pPr algn="ctr">
              <a:defRPr sz="1600" b="0"/>
            </a:lvl1pPr>
          </a:lstStyle>
          <a:p>
            <a:r>
              <a:rPr lang="en-US"/>
              <a:t>Click icon to add picture</a:t>
            </a:r>
            <a:endParaRPr lang="en-GB"/>
          </a:p>
        </p:txBody>
      </p:sp>
      <p:sp>
        <p:nvSpPr>
          <p:cNvPr id="22" name="Text">
            <a:extLst>
              <a:ext uri="{FF2B5EF4-FFF2-40B4-BE49-F238E27FC236}">
                <a16:creationId xmlns:a16="http://schemas.microsoft.com/office/drawing/2014/main" id="{655357FA-C2B7-41A4-8241-0CBE492E6021}"/>
              </a:ext>
            </a:extLst>
          </p:cNvPr>
          <p:cNvSpPr>
            <a:spLocks noGrp="1"/>
          </p:cNvSpPr>
          <p:nvPr userDrawn="1">
            <p:ph type="body" sz="quarter" idx="11"/>
          </p:nvPr>
        </p:nvSpPr>
        <p:spPr>
          <a:xfrm>
            <a:off x="439738" y="639763"/>
            <a:ext cx="3875088" cy="5621564"/>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6466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illboard + video">
    <p:spTree>
      <p:nvGrpSpPr>
        <p:cNvPr id="1" name=""/>
        <p:cNvGrpSpPr/>
        <p:nvPr/>
      </p:nvGrpSpPr>
      <p:grpSpPr>
        <a:xfrm>
          <a:off x="0" y="0"/>
          <a:ext cx="0" cy="0"/>
          <a:chOff x="0" y="0"/>
          <a:chExt cx="0" cy="0"/>
        </a:xfrm>
      </p:grpSpPr>
      <p:grpSp>
        <p:nvGrpSpPr>
          <p:cNvPr id="2" name="Screen Shapes">
            <a:extLst>
              <a:ext uri="{FF2B5EF4-FFF2-40B4-BE49-F238E27FC236}">
                <a16:creationId xmlns:a16="http://schemas.microsoft.com/office/drawing/2014/main" id="{427A01B1-6482-45FF-A466-13444FB0063D}"/>
              </a:ext>
            </a:extLst>
          </p:cNvPr>
          <p:cNvGrpSpPr/>
          <p:nvPr userDrawn="1"/>
        </p:nvGrpSpPr>
        <p:grpSpPr>
          <a:xfrm>
            <a:off x="4583339" y="1556792"/>
            <a:ext cx="7211982" cy="4879699"/>
            <a:chOff x="4583339" y="1556792"/>
            <a:chExt cx="7211982" cy="4879699"/>
          </a:xfrm>
        </p:grpSpPr>
        <p:sp>
          <p:nvSpPr>
            <p:cNvPr id="9" name="Rectangle 5">
              <a:extLst>
                <a:ext uri="{FF2B5EF4-FFF2-40B4-BE49-F238E27FC236}">
                  <a16:creationId xmlns:a16="http://schemas.microsoft.com/office/drawing/2014/main" id="{750CE80A-CC45-4F99-AEBD-909A363656F6}"/>
                </a:ext>
              </a:extLst>
            </p:cNvPr>
            <p:cNvSpPr>
              <a:spLocks noChangeArrowheads="1"/>
            </p:cNvSpPr>
            <p:nvPr userDrawn="1"/>
          </p:nvSpPr>
          <p:spPr bwMode="auto">
            <a:xfrm>
              <a:off x="4583339" y="1556792"/>
              <a:ext cx="7211982" cy="419025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Rectangle 41">
              <a:extLst>
                <a:ext uri="{FF2B5EF4-FFF2-40B4-BE49-F238E27FC236}">
                  <a16:creationId xmlns:a16="http://schemas.microsoft.com/office/drawing/2014/main" id="{B08F1A0D-3D51-43C1-9510-6CC87D7E5F3A}"/>
                </a:ext>
              </a:extLst>
            </p:cNvPr>
            <p:cNvSpPr>
              <a:spLocks noChangeArrowheads="1"/>
            </p:cNvSpPr>
            <p:nvPr userDrawn="1"/>
          </p:nvSpPr>
          <p:spPr bwMode="auto">
            <a:xfrm>
              <a:off x="5263481" y="5747051"/>
              <a:ext cx="277471" cy="68944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Rectangle 43">
              <a:extLst>
                <a:ext uri="{FF2B5EF4-FFF2-40B4-BE49-F238E27FC236}">
                  <a16:creationId xmlns:a16="http://schemas.microsoft.com/office/drawing/2014/main" id="{EB347EF4-A441-436A-AEF0-A61BEC6B3ECB}"/>
                </a:ext>
              </a:extLst>
            </p:cNvPr>
            <p:cNvSpPr>
              <a:spLocks noChangeArrowheads="1"/>
            </p:cNvSpPr>
            <p:nvPr userDrawn="1"/>
          </p:nvSpPr>
          <p:spPr bwMode="auto">
            <a:xfrm>
              <a:off x="11089237" y="5747051"/>
              <a:ext cx="277471" cy="68944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6" name="Screen Caption">
            <a:extLst>
              <a:ext uri="{FF2B5EF4-FFF2-40B4-BE49-F238E27FC236}">
                <a16:creationId xmlns:a16="http://schemas.microsoft.com/office/drawing/2014/main" id="{A49CE9B8-A8E3-4C44-8F6A-90071C0C90E3}"/>
              </a:ext>
            </a:extLst>
          </p:cNvPr>
          <p:cNvSpPr>
            <a:spLocks noGrp="1"/>
          </p:cNvSpPr>
          <p:nvPr userDrawn="1">
            <p:ph type="body" sz="quarter" idx="12"/>
          </p:nvPr>
        </p:nvSpPr>
        <p:spPr>
          <a:xfrm>
            <a:off x="5998580" y="4997274"/>
            <a:ext cx="4381500" cy="555625"/>
          </a:xfrm>
          <a:solidFill>
            <a:schemeClr val="bg1"/>
          </a:solidFill>
        </p:spPr>
        <p:txBody>
          <a:bodyPr/>
          <a:lstStyle>
            <a:lvl1pPr algn="ctr">
              <a:defRPr/>
            </a:lvl1pPr>
          </a:lstStyle>
          <a:p>
            <a:pPr lvl="0"/>
            <a:r>
              <a:rPr lang="en-US"/>
              <a:t>Click to edit Master text styles</a:t>
            </a:r>
          </a:p>
        </p:txBody>
      </p:sp>
      <p:sp>
        <p:nvSpPr>
          <p:cNvPr id="22" name="Text">
            <a:extLst>
              <a:ext uri="{FF2B5EF4-FFF2-40B4-BE49-F238E27FC236}">
                <a16:creationId xmlns:a16="http://schemas.microsoft.com/office/drawing/2014/main" id="{655357FA-C2B7-41A4-8241-0CBE492E6021}"/>
              </a:ext>
            </a:extLst>
          </p:cNvPr>
          <p:cNvSpPr>
            <a:spLocks noGrp="1"/>
          </p:cNvSpPr>
          <p:nvPr userDrawn="1">
            <p:ph type="body" sz="quarter" idx="11"/>
          </p:nvPr>
        </p:nvSpPr>
        <p:spPr>
          <a:xfrm>
            <a:off x="439738" y="639763"/>
            <a:ext cx="3875088" cy="5621564"/>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2" name="Video Placeholder">
            <a:extLst>
              <a:ext uri="{FF2B5EF4-FFF2-40B4-BE49-F238E27FC236}">
                <a16:creationId xmlns:a16="http://schemas.microsoft.com/office/drawing/2014/main" id="{9B201B49-980A-4CAF-A38E-ABC66A20116A}"/>
              </a:ext>
            </a:extLst>
          </p:cNvPr>
          <p:cNvSpPr>
            <a:spLocks noGrp="1"/>
          </p:cNvSpPr>
          <p:nvPr userDrawn="1">
            <p:ph type="media" sz="quarter" idx="13"/>
            <p:custDataLst>
              <p:tags r:id="rId1"/>
            </p:custDataLst>
          </p:nvPr>
        </p:nvSpPr>
        <p:spPr>
          <a:xfrm>
            <a:off x="4925219" y="1917228"/>
            <a:ext cx="6480175" cy="2948892"/>
          </a:xfrm>
          <a:solidFill>
            <a:schemeClr val="bg1"/>
          </a:solidFill>
        </p:spPr>
        <p:txBody>
          <a:bodyPr/>
          <a:lstStyle/>
          <a:p>
            <a:r>
              <a:rPr lang="en-US"/>
              <a:t>Click icon to add media</a:t>
            </a:r>
            <a:endParaRPr lang="en-GB"/>
          </a:p>
        </p:txBody>
      </p:sp>
    </p:spTree>
    <p:extLst>
      <p:ext uri="{BB962C8B-B14F-4D97-AF65-F5344CB8AC3E}">
        <p14:creationId xmlns:p14="http://schemas.microsoft.com/office/powerpoint/2010/main" val="229733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illboard + image - no text">
    <p:spTree>
      <p:nvGrpSpPr>
        <p:cNvPr id="1" name=""/>
        <p:cNvGrpSpPr/>
        <p:nvPr/>
      </p:nvGrpSpPr>
      <p:grpSpPr>
        <a:xfrm>
          <a:off x="0" y="0"/>
          <a:ext cx="0" cy="0"/>
          <a:chOff x="0" y="0"/>
          <a:chExt cx="0" cy="0"/>
        </a:xfrm>
      </p:grpSpPr>
      <p:grpSp>
        <p:nvGrpSpPr>
          <p:cNvPr id="4" name="Screen Shapes">
            <a:extLst>
              <a:ext uri="{FF2B5EF4-FFF2-40B4-BE49-F238E27FC236}">
                <a16:creationId xmlns:a16="http://schemas.microsoft.com/office/drawing/2014/main" id="{6A471B69-7F83-4F22-AAB8-A5D9F7493AA2}"/>
              </a:ext>
            </a:extLst>
          </p:cNvPr>
          <p:cNvGrpSpPr/>
          <p:nvPr userDrawn="1"/>
        </p:nvGrpSpPr>
        <p:grpSpPr>
          <a:xfrm>
            <a:off x="2490009" y="1556792"/>
            <a:ext cx="7211982" cy="4879699"/>
            <a:chOff x="4583339" y="1556792"/>
            <a:chExt cx="7211982" cy="4879699"/>
          </a:xfrm>
        </p:grpSpPr>
        <p:sp>
          <p:nvSpPr>
            <p:cNvPr id="11" name="Screen Shape">
              <a:extLst>
                <a:ext uri="{FF2B5EF4-FFF2-40B4-BE49-F238E27FC236}">
                  <a16:creationId xmlns:a16="http://schemas.microsoft.com/office/drawing/2014/main" id="{6FACE3AF-714C-48AE-9492-71A97B709062}"/>
                </a:ext>
              </a:extLst>
            </p:cNvPr>
            <p:cNvSpPr>
              <a:spLocks noChangeArrowheads="1"/>
            </p:cNvSpPr>
            <p:nvPr userDrawn="1"/>
          </p:nvSpPr>
          <p:spPr bwMode="auto">
            <a:xfrm>
              <a:off x="4583339" y="1556792"/>
              <a:ext cx="7211982" cy="419025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3" name="Screen Leg L">
              <a:extLst>
                <a:ext uri="{FF2B5EF4-FFF2-40B4-BE49-F238E27FC236}">
                  <a16:creationId xmlns:a16="http://schemas.microsoft.com/office/drawing/2014/main" id="{ED0278E6-D5A7-4F82-89CD-0DE6F8EB7FD5}"/>
                </a:ext>
              </a:extLst>
            </p:cNvPr>
            <p:cNvSpPr>
              <a:spLocks noChangeArrowheads="1"/>
            </p:cNvSpPr>
            <p:nvPr userDrawn="1"/>
          </p:nvSpPr>
          <p:spPr bwMode="auto">
            <a:xfrm>
              <a:off x="5263481" y="6157891"/>
              <a:ext cx="277471" cy="27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Rectangle 41">
              <a:extLst>
                <a:ext uri="{FF2B5EF4-FFF2-40B4-BE49-F238E27FC236}">
                  <a16:creationId xmlns:a16="http://schemas.microsoft.com/office/drawing/2014/main" id="{5F130D6E-7BD1-49CA-A4D3-CC87A06AA659}"/>
                </a:ext>
              </a:extLst>
            </p:cNvPr>
            <p:cNvSpPr>
              <a:spLocks noChangeArrowheads="1"/>
            </p:cNvSpPr>
            <p:nvPr userDrawn="1"/>
          </p:nvSpPr>
          <p:spPr bwMode="auto">
            <a:xfrm>
              <a:off x="5263481" y="5747051"/>
              <a:ext cx="277471" cy="68944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Rectangle 43">
              <a:extLst>
                <a:ext uri="{FF2B5EF4-FFF2-40B4-BE49-F238E27FC236}">
                  <a16:creationId xmlns:a16="http://schemas.microsoft.com/office/drawing/2014/main" id="{97111A34-713D-48EA-B249-C8DF16976FF5}"/>
                </a:ext>
              </a:extLst>
            </p:cNvPr>
            <p:cNvSpPr>
              <a:spLocks noChangeArrowheads="1"/>
            </p:cNvSpPr>
            <p:nvPr userDrawn="1"/>
          </p:nvSpPr>
          <p:spPr bwMode="auto">
            <a:xfrm>
              <a:off x="11089237" y="5747051"/>
              <a:ext cx="277471" cy="68944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Screen Leg R">
              <a:extLst>
                <a:ext uri="{FF2B5EF4-FFF2-40B4-BE49-F238E27FC236}">
                  <a16:creationId xmlns:a16="http://schemas.microsoft.com/office/drawing/2014/main" id="{B5CCE92B-6AB7-414D-985A-C153F6AF6E94}"/>
                </a:ext>
              </a:extLst>
            </p:cNvPr>
            <p:cNvSpPr>
              <a:spLocks/>
            </p:cNvSpPr>
            <p:nvPr userDrawn="1"/>
          </p:nvSpPr>
          <p:spPr bwMode="auto">
            <a:xfrm>
              <a:off x="11089237" y="6157891"/>
              <a:ext cx="277471" cy="278599"/>
            </a:xfrm>
            <a:custGeom>
              <a:avLst/>
              <a:gdLst>
                <a:gd name="T0" fmla="*/ 0 w 246"/>
                <a:gd name="T1" fmla="*/ 247 h 247"/>
                <a:gd name="T2" fmla="*/ 0 w 246"/>
                <a:gd name="T3" fmla="*/ 0 h 247"/>
                <a:gd name="T4" fmla="*/ 246 w 246"/>
                <a:gd name="T5" fmla="*/ 0 h 247"/>
                <a:gd name="T6" fmla="*/ 246 w 246"/>
                <a:gd name="T7" fmla="*/ 247 h 247"/>
              </a:gdLst>
              <a:ahLst/>
              <a:cxnLst>
                <a:cxn ang="0">
                  <a:pos x="T0" y="T1"/>
                </a:cxn>
                <a:cxn ang="0">
                  <a:pos x="T2" y="T3"/>
                </a:cxn>
                <a:cxn ang="0">
                  <a:pos x="T4" y="T5"/>
                </a:cxn>
                <a:cxn ang="0">
                  <a:pos x="T6" y="T7"/>
                </a:cxn>
              </a:cxnLst>
              <a:rect l="0" t="0" r="r" b="b"/>
              <a:pathLst>
                <a:path w="246" h="247">
                  <a:moveTo>
                    <a:pt x="0" y="247"/>
                  </a:moveTo>
                  <a:lnTo>
                    <a:pt x="0" y="0"/>
                  </a:lnTo>
                  <a:lnTo>
                    <a:pt x="246" y="0"/>
                  </a:lnTo>
                  <a:lnTo>
                    <a:pt x="246" y="2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6" name="Screen Caption">
            <a:extLst>
              <a:ext uri="{FF2B5EF4-FFF2-40B4-BE49-F238E27FC236}">
                <a16:creationId xmlns:a16="http://schemas.microsoft.com/office/drawing/2014/main" id="{754214C0-4B65-4DC4-8988-21A937E18ABD}"/>
              </a:ext>
            </a:extLst>
          </p:cNvPr>
          <p:cNvSpPr>
            <a:spLocks noGrp="1"/>
          </p:cNvSpPr>
          <p:nvPr userDrawn="1">
            <p:ph type="body" sz="quarter" idx="12"/>
          </p:nvPr>
        </p:nvSpPr>
        <p:spPr>
          <a:xfrm>
            <a:off x="3905250" y="4997274"/>
            <a:ext cx="4381500" cy="555625"/>
          </a:xfrm>
          <a:solidFill>
            <a:schemeClr val="bg1"/>
          </a:solidFill>
        </p:spPr>
        <p:txBody>
          <a:bodyPr/>
          <a:lstStyle>
            <a:lvl1pPr algn="ctr">
              <a:defRPr/>
            </a:lvl1pPr>
          </a:lstStyle>
          <a:p>
            <a:pPr lvl="0"/>
            <a:r>
              <a:rPr lang="en-US"/>
              <a:t>Click to edit Master text styles</a:t>
            </a:r>
          </a:p>
        </p:txBody>
      </p:sp>
      <p:sp>
        <p:nvSpPr>
          <p:cNvPr id="18" name="Picture Placeholder">
            <a:extLst>
              <a:ext uri="{FF2B5EF4-FFF2-40B4-BE49-F238E27FC236}">
                <a16:creationId xmlns:a16="http://schemas.microsoft.com/office/drawing/2014/main" id="{6BF5AA0E-B1D1-4294-8099-EABC0AE3B54D}"/>
              </a:ext>
            </a:extLst>
          </p:cNvPr>
          <p:cNvSpPr>
            <a:spLocks noGrp="1"/>
          </p:cNvSpPr>
          <p:nvPr userDrawn="1">
            <p:ph type="pic" sz="quarter" idx="13"/>
          </p:nvPr>
        </p:nvSpPr>
        <p:spPr>
          <a:xfrm>
            <a:off x="2855912" y="1921849"/>
            <a:ext cx="6480176" cy="2948891"/>
          </a:xfrm>
          <a:solidFill>
            <a:schemeClr val="bg1"/>
          </a:solidFill>
        </p:spPr>
        <p:txBody>
          <a:bodyPr anchor="ctr"/>
          <a:lstStyle>
            <a:lvl1pPr algn="ctr">
              <a:defRPr sz="1600" b="0"/>
            </a:lvl1pPr>
          </a:lstStyle>
          <a:p>
            <a:r>
              <a:rPr lang="en-US"/>
              <a:t>Click icon to add picture</a:t>
            </a:r>
            <a:endParaRPr lang="en-GB" dirty="0"/>
          </a:p>
        </p:txBody>
      </p:sp>
      <p:sp>
        <p:nvSpPr>
          <p:cNvPr id="17" name="Title">
            <a:extLst>
              <a:ext uri="{FF2B5EF4-FFF2-40B4-BE49-F238E27FC236}">
                <a16:creationId xmlns:a16="http://schemas.microsoft.com/office/drawing/2014/main" id="{B4FEDF4F-1455-4E93-8537-1F60F0D4A942}"/>
              </a:ext>
            </a:extLst>
          </p:cNvPr>
          <p:cNvSpPr>
            <a:spLocks noGrp="1"/>
          </p:cNvSpPr>
          <p:nvPr>
            <p:ph type="title"/>
          </p:nvPr>
        </p:nvSpPr>
        <p:spPr>
          <a:xfrm>
            <a:off x="439490" y="642176"/>
            <a:ext cx="11306714" cy="430887"/>
          </a:xfrm>
        </p:spPr>
        <p:txBody>
          <a:bodyPr/>
          <a:lstStyle/>
          <a:p>
            <a:r>
              <a:rPr lang="en-US"/>
              <a:t>Click to edit Master title style</a:t>
            </a:r>
            <a:endParaRPr lang="en-GB" dirty="0"/>
          </a:p>
        </p:txBody>
      </p:sp>
    </p:spTree>
    <p:extLst>
      <p:ext uri="{BB962C8B-B14F-4D97-AF65-F5344CB8AC3E}">
        <p14:creationId xmlns:p14="http://schemas.microsoft.com/office/powerpoint/2010/main" val="1296208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illboard + video - no text">
    <p:spTree>
      <p:nvGrpSpPr>
        <p:cNvPr id="1" name=""/>
        <p:cNvGrpSpPr/>
        <p:nvPr/>
      </p:nvGrpSpPr>
      <p:grpSpPr>
        <a:xfrm>
          <a:off x="0" y="0"/>
          <a:ext cx="0" cy="0"/>
          <a:chOff x="0" y="0"/>
          <a:chExt cx="0" cy="0"/>
        </a:xfrm>
      </p:grpSpPr>
      <p:grpSp>
        <p:nvGrpSpPr>
          <p:cNvPr id="2" name="Screen Shapes">
            <a:extLst>
              <a:ext uri="{FF2B5EF4-FFF2-40B4-BE49-F238E27FC236}">
                <a16:creationId xmlns:a16="http://schemas.microsoft.com/office/drawing/2014/main" id="{427A01B1-6482-45FF-A466-13444FB0063D}"/>
              </a:ext>
            </a:extLst>
          </p:cNvPr>
          <p:cNvGrpSpPr/>
          <p:nvPr userDrawn="1"/>
        </p:nvGrpSpPr>
        <p:grpSpPr>
          <a:xfrm>
            <a:off x="2490009" y="1556792"/>
            <a:ext cx="7211982" cy="4879699"/>
            <a:chOff x="4583339" y="1556792"/>
            <a:chExt cx="7211982" cy="4879699"/>
          </a:xfrm>
        </p:grpSpPr>
        <p:sp>
          <p:nvSpPr>
            <p:cNvPr id="9" name="Rectangle 5">
              <a:extLst>
                <a:ext uri="{FF2B5EF4-FFF2-40B4-BE49-F238E27FC236}">
                  <a16:creationId xmlns:a16="http://schemas.microsoft.com/office/drawing/2014/main" id="{750CE80A-CC45-4F99-AEBD-909A363656F6}"/>
                </a:ext>
              </a:extLst>
            </p:cNvPr>
            <p:cNvSpPr>
              <a:spLocks noChangeArrowheads="1"/>
            </p:cNvSpPr>
            <p:nvPr userDrawn="1"/>
          </p:nvSpPr>
          <p:spPr bwMode="auto">
            <a:xfrm>
              <a:off x="4583339" y="1556792"/>
              <a:ext cx="7211982" cy="419025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Rectangle 41">
              <a:extLst>
                <a:ext uri="{FF2B5EF4-FFF2-40B4-BE49-F238E27FC236}">
                  <a16:creationId xmlns:a16="http://schemas.microsoft.com/office/drawing/2014/main" id="{B08F1A0D-3D51-43C1-9510-6CC87D7E5F3A}"/>
                </a:ext>
              </a:extLst>
            </p:cNvPr>
            <p:cNvSpPr>
              <a:spLocks noChangeArrowheads="1"/>
            </p:cNvSpPr>
            <p:nvPr userDrawn="1"/>
          </p:nvSpPr>
          <p:spPr bwMode="auto">
            <a:xfrm>
              <a:off x="5263481" y="5747051"/>
              <a:ext cx="277471" cy="68944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Rectangle 43">
              <a:extLst>
                <a:ext uri="{FF2B5EF4-FFF2-40B4-BE49-F238E27FC236}">
                  <a16:creationId xmlns:a16="http://schemas.microsoft.com/office/drawing/2014/main" id="{EB347EF4-A441-436A-AEF0-A61BEC6B3ECB}"/>
                </a:ext>
              </a:extLst>
            </p:cNvPr>
            <p:cNvSpPr>
              <a:spLocks noChangeArrowheads="1"/>
            </p:cNvSpPr>
            <p:nvPr userDrawn="1"/>
          </p:nvSpPr>
          <p:spPr bwMode="auto">
            <a:xfrm>
              <a:off x="11089237" y="5747051"/>
              <a:ext cx="277471" cy="68944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6" name="Screen Caption">
            <a:extLst>
              <a:ext uri="{FF2B5EF4-FFF2-40B4-BE49-F238E27FC236}">
                <a16:creationId xmlns:a16="http://schemas.microsoft.com/office/drawing/2014/main" id="{A49CE9B8-A8E3-4C44-8F6A-90071C0C90E3}"/>
              </a:ext>
            </a:extLst>
          </p:cNvPr>
          <p:cNvSpPr>
            <a:spLocks noGrp="1"/>
          </p:cNvSpPr>
          <p:nvPr userDrawn="1">
            <p:ph type="body" sz="quarter" idx="12"/>
          </p:nvPr>
        </p:nvSpPr>
        <p:spPr>
          <a:xfrm>
            <a:off x="3905250" y="4997274"/>
            <a:ext cx="4381500" cy="555625"/>
          </a:xfrm>
          <a:solidFill>
            <a:schemeClr val="bg1"/>
          </a:solidFill>
        </p:spPr>
        <p:txBody>
          <a:bodyPr/>
          <a:lstStyle>
            <a:lvl1pPr algn="ctr">
              <a:defRPr/>
            </a:lvl1pPr>
          </a:lstStyle>
          <a:p>
            <a:pPr lvl="0"/>
            <a:r>
              <a:rPr lang="en-US"/>
              <a:t>Click to edit Master text styles</a:t>
            </a:r>
          </a:p>
        </p:txBody>
      </p:sp>
      <p:sp>
        <p:nvSpPr>
          <p:cNvPr id="102" name="Video Placeholder">
            <a:extLst>
              <a:ext uri="{FF2B5EF4-FFF2-40B4-BE49-F238E27FC236}">
                <a16:creationId xmlns:a16="http://schemas.microsoft.com/office/drawing/2014/main" id="{9B201B49-980A-4CAF-A38E-ABC66A20116A}"/>
              </a:ext>
            </a:extLst>
          </p:cNvPr>
          <p:cNvSpPr>
            <a:spLocks noGrp="1"/>
          </p:cNvSpPr>
          <p:nvPr userDrawn="1">
            <p:ph type="media" sz="quarter" idx="13"/>
            <p:custDataLst>
              <p:tags r:id="rId1"/>
            </p:custDataLst>
          </p:nvPr>
        </p:nvSpPr>
        <p:spPr>
          <a:xfrm>
            <a:off x="2855913" y="1917228"/>
            <a:ext cx="6480175" cy="2948892"/>
          </a:xfrm>
          <a:solidFill>
            <a:schemeClr val="bg1"/>
          </a:solidFill>
        </p:spPr>
        <p:txBody>
          <a:bodyPr/>
          <a:lstStyle/>
          <a:p>
            <a:r>
              <a:rPr lang="en-US"/>
              <a:t>Click icon to add media</a:t>
            </a:r>
            <a:endParaRPr lang="en-GB"/>
          </a:p>
        </p:txBody>
      </p:sp>
      <p:sp>
        <p:nvSpPr>
          <p:cNvPr id="10" name="Title">
            <a:extLst>
              <a:ext uri="{FF2B5EF4-FFF2-40B4-BE49-F238E27FC236}">
                <a16:creationId xmlns:a16="http://schemas.microsoft.com/office/drawing/2014/main" id="{B4FEDF4F-1455-4E93-8537-1F60F0D4A942}"/>
              </a:ext>
            </a:extLst>
          </p:cNvPr>
          <p:cNvSpPr>
            <a:spLocks noGrp="1"/>
          </p:cNvSpPr>
          <p:nvPr>
            <p:ph type="title"/>
          </p:nvPr>
        </p:nvSpPr>
        <p:spPr>
          <a:xfrm>
            <a:off x="439490" y="642176"/>
            <a:ext cx="11306714" cy="430887"/>
          </a:xfrm>
        </p:spPr>
        <p:txBody>
          <a:bodyPr/>
          <a:lstStyle/>
          <a:p>
            <a:r>
              <a:rPr lang="en-US"/>
              <a:t>Click to edit Master title style</a:t>
            </a:r>
            <a:endParaRPr lang="en-GB" dirty="0"/>
          </a:p>
        </p:txBody>
      </p:sp>
    </p:spTree>
    <p:extLst>
      <p:ext uri="{BB962C8B-B14F-4D97-AF65-F5344CB8AC3E}">
        <p14:creationId xmlns:p14="http://schemas.microsoft.com/office/powerpoint/2010/main" val="333272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Watch + portrait image">
    <p:spTree>
      <p:nvGrpSpPr>
        <p:cNvPr id="1" name=""/>
        <p:cNvGrpSpPr/>
        <p:nvPr/>
      </p:nvGrpSpPr>
      <p:grpSpPr>
        <a:xfrm>
          <a:off x="0" y="0"/>
          <a:ext cx="0" cy="0"/>
          <a:chOff x="0" y="0"/>
          <a:chExt cx="0" cy="0"/>
        </a:xfrm>
      </p:grpSpPr>
      <p:sp>
        <p:nvSpPr>
          <p:cNvPr id="22" name="Text">
            <a:extLst>
              <a:ext uri="{FF2B5EF4-FFF2-40B4-BE49-F238E27FC236}">
                <a16:creationId xmlns:a16="http://schemas.microsoft.com/office/drawing/2014/main" id="{655357FA-C2B7-41A4-8241-0CBE492E6021}"/>
              </a:ext>
            </a:extLst>
          </p:cNvPr>
          <p:cNvSpPr>
            <a:spLocks noGrp="1"/>
          </p:cNvSpPr>
          <p:nvPr userDrawn="1">
            <p:ph type="body" sz="quarter" idx="11"/>
          </p:nvPr>
        </p:nvSpPr>
        <p:spPr>
          <a:xfrm>
            <a:off x="439738" y="639763"/>
            <a:ext cx="3875088" cy="5621564"/>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3" name="Watch Shapes">
            <a:extLst>
              <a:ext uri="{FF2B5EF4-FFF2-40B4-BE49-F238E27FC236}">
                <a16:creationId xmlns:a16="http://schemas.microsoft.com/office/drawing/2014/main" id="{3167D560-0F66-4F3E-8481-D7EF374FEE21}"/>
              </a:ext>
            </a:extLst>
          </p:cNvPr>
          <p:cNvGrpSpPr/>
          <p:nvPr userDrawn="1"/>
        </p:nvGrpSpPr>
        <p:grpSpPr>
          <a:xfrm>
            <a:off x="6723007" y="639763"/>
            <a:ext cx="2901385" cy="5773996"/>
            <a:chOff x="6831020" y="939125"/>
            <a:chExt cx="2668572" cy="5310679"/>
          </a:xfrm>
        </p:grpSpPr>
        <p:sp>
          <p:nvSpPr>
            <p:cNvPr id="19" name="Freeform: Shape 18">
              <a:extLst>
                <a:ext uri="{FF2B5EF4-FFF2-40B4-BE49-F238E27FC236}">
                  <a16:creationId xmlns:a16="http://schemas.microsoft.com/office/drawing/2014/main" id="{502A3A80-1488-4DB1-8413-48849916B637}"/>
                </a:ext>
              </a:extLst>
            </p:cNvPr>
            <p:cNvSpPr/>
            <p:nvPr/>
          </p:nvSpPr>
          <p:spPr>
            <a:xfrm>
              <a:off x="6831020" y="2178577"/>
              <a:ext cx="2668572" cy="2833979"/>
            </a:xfrm>
            <a:custGeom>
              <a:avLst/>
              <a:gdLst>
                <a:gd name="connsiteX0" fmla="*/ 2194084 w 2305050"/>
                <a:gd name="connsiteY0" fmla="*/ 984409 h 2447925"/>
                <a:gd name="connsiteX1" fmla="*/ 2161699 w 2305050"/>
                <a:gd name="connsiteY1" fmla="*/ 984409 h 2447925"/>
                <a:gd name="connsiteX2" fmla="*/ 2161699 w 2305050"/>
                <a:gd name="connsiteY2" fmla="*/ 501491 h 2447925"/>
                <a:gd name="connsiteX3" fmla="*/ 1637824 w 2305050"/>
                <a:gd name="connsiteY3" fmla="*/ 7144 h 2447925"/>
                <a:gd name="connsiteX4" fmla="*/ 531019 w 2305050"/>
                <a:gd name="connsiteY4" fmla="*/ 7144 h 2447925"/>
                <a:gd name="connsiteX5" fmla="*/ 7144 w 2305050"/>
                <a:gd name="connsiteY5" fmla="*/ 501491 h 2447925"/>
                <a:gd name="connsiteX6" fmla="*/ 7144 w 2305050"/>
                <a:gd name="connsiteY6" fmla="*/ 1951196 h 2447925"/>
                <a:gd name="connsiteX7" fmla="*/ 531019 w 2305050"/>
                <a:gd name="connsiteY7" fmla="*/ 2445544 h 2447925"/>
                <a:gd name="connsiteX8" fmla="*/ 1637824 w 2305050"/>
                <a:gd name="connsiteY8" fmla="*/ 2445544 h 2447925"/>
                <a:gd name="connsiteX9" fmla="*/ 2161699 w 2305050"/>
                <a:gd name="connsiteY9" fmla="*/ 1951196 h 2447925"/>
                <a:gd name="connsiteX10" fmla="*/ 2161699 w 2305050"/>
                <a:gd name="connsiteY10" fmla="*/ 1468279 h 2447925"/>
                <a:gd name="connsiteX11" fmla="*/ 2194084 w 2305050"/>
                <a:gd name="connsiteY11" fmla="*/ 1468279 h 2447925"/>
                <a:gd name="connsiteX12" fmla="*/ 2299811 w 2305050"/>
                <a:gd name="connsiteY12" fmla="*/ 1360646 h 2447925"/>
                <a:gd name="connsiteX13" fmla="*/ 2299811 w 2305050"/>
                <a:gd name="connsiteY13" fmla="*/ 1092041 h 2447925"/>
                <a:gd name="connsiteX14" fmla="*/ 2194084 w 2305050"/>
                <a:gd name="connsiteY14" fmla="*/ 984409 h 244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05050" h="2447925">
                  <a:moveTo>
                    <a:pt x="2194084" y="984409"/>
                  </a:moveTo>
                  <a:lnTo>
                    <a:pt x="2161699" y="984409"/>
                  </a:lnTo>
                  <a:lnTo>
                    <a:pt x="2161699" y="501491"/>
                  </a:lnTo>
                  <a:cubicBezTo>
                    <a:pt x="2161699" y="229076"/>
                    <a:pt x="1927384" y="7144"/>
                    <a:pt x="1637824" y="7144"/>
                  </a:cubicBezTo>
                  <a:lnTo>
                    <a:pt x="531019" y="7144"/>
                  </a:lnTo>
                  <a:cubicBezTo>
                    <a:pt x="241459" y="7144"/>
                    <a:pt x="7144" y="228124"/>
                    <a:pt x="7144" y="501491"/>
                  </a:cubicBezTo>
                  <a:lnTo>
                    <a:pt x="7144" y="1951196"/>
                  </a:lnTo>
                  <a:cubicBezTo>
                    <a:pt x="7144" y="2223611"/>
                    <a:pt x="241459" y="2445544"/>
                    <a:pt x="531019" y="2445544"/>
                  </a:cubicBezTo>
                  <a:lnTo>
                    <a:pt x="1637824" y="2445544"/>
                  </a:lnTo>
                  <a:cubicBezTo>
                    <a:pt x="1927384" y="2445544"/>
                    <a:pt x="2161699" y="2224564"/>
                    <a:pt x="2161699" y="1951196"/>
                  </a:cubicBezTo>
                  <a:lnTo>
                    <a:pt x="2161699" y="1468279"/>
                  </a:lnTo>
                  <a:lnTo>
                    <a:pt x="2194084" y="1468279"/>
                  </a:lnTo>
                  <a:cubicBezTo>
                    <a:pt x="2252186" y="1468279"/>
                    <a:pt x="2299811" y="1419701"/>
                    <a:pt x="2299811" y="1360646"/>
                  </a:cubicBezTo>
                  <a:lnTo>
                    <a:pt x="2299811" y="1092041"/>
                  </a:lnTo>
                  <a:cubicBezTo>
                    <a:pt x="2299811" y="1032986"/>
                    <a:pt x="2252186" y="984409"/>
                    <a:pt x="2194084" y="984409"/>
                  </a:cubicBezTo>
                  <a:close/>
                </a:path>
              </a:pathLst>
            </a:custGeom>
            <a:solidFill>
              <a:srgbClr val="003146"/>
            </a:solidFill>
            <a:ln w="952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D5F87900-26A2-4FD5-BF54-D74B29F32367}"/>
                </a:ext>
              </a:extLst>
            </p:cNvPr>
            <p:cNvSpPr/>
            <p:nvPr/>
          </p:nvSpPr>
          <p:spPr>
            <a:xfrm>
              <a:off x="7116624" y="2470798"/>
              <a:ext cx="1929752" cy="2249540"/>
            </a:xfrm>
            <a:custGeom>
              <a:avLst/>
              <a:gdLst>
                <a:gd name="connsiteX0" fmla="*/ 284321 w 1666875"/>
                <a:gd name="connsiteY0" fmla="*/ 1940719 h 1943100"/>
                <a:gd name="connsiteX1" fmla="*/ 7144 w 1666875"/>
                <a:gd name="connsiteY1" fmla="*/ 1698784 h 1943100"/>
                <a:gd name="connsiteX2" fmla="*/ 7144 w 1666875"/>
                <a:gd name="connsiteY2" fmla="*/ 249079 h 1943100"/>
                <a:gd name="connsiteX3" fmla="*/ 284321 w 1666875"/>
                <a:gd name="connsiteY3" fmla="*/ 7144 h 1943100"/>
                <a:gd name="connsiteX4" fmla="*/ 1391126 w 1666875"/>
                <a:gd name="connsiteY4" fmla="*/ 7144 h 1943100"/>
                <a:gd name="connsiteX5" fmla="*/ 1668304 w 1666875"/>
                <a:gd name="connsiteY5" fmla="*/ 249079 h 1943100"/>
                <a:gd name="connsiteX6" fmla="*/ 1668304 w 1666875"/>
                <a:gd name="connsiteY6" fmla="*/ 1698784 h 1943100"/>
                <a:gd name="connsiteX7" fmla="*/ 1391126 w 1666875"/>
                <a:gd name="connsiteY7" fmla="*/ 1940719 h 1943100"/>
                <a:gd name="connsiteX8" fmla="*/ 284321 w 1666875"/>
                <a:gd name="connsiteY8" fmla="*/ 1940719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6875" h="1943100">
                  <a:moveTo>
                    <a:pt x="284321" y="1940719"/>
                  </a:moveTo>
                  <a:cubicBezTo>
                    <a:pt x="130969" y="1940719"/>
                    <a:pt x="7144" y="1832134"/>
                    <a:pt x="7144" y="1698784"/>
                  </a:cubicBezTo>
                  <a:lnTo>
                    <a:pt x="7144" y="249079"/>
                  </a:lnTo>
                  <a:cubicBezTo>
                    <a:pt x="7144" y="115729"/>
                    <a:pt x="131921" y="7144"/>
                    <a:pt x="284321" y="7144"/>
                  </a:cubicBezTo>
                  <a:lnTo>
                    <a:pt x="1391126" y="7144"/>
                  </a:lnTo>
                  <a:cubicBezTo>
                    <a:pt x="1544479" y="7144"/>
                    <a:pt x="1668304" y="115729"/>
                    <a:pt x="1668304" y="249079"/>
                  </a:cubicBezTo>
                  <a:lnTo>
                    <a:pt x="1668304" y="1698784"/>
                  </a:lnTo>
                  <a:cubicBezTo>
                    <a:pt x="1668304" y="1832134"/>
                    <a:pt x="1543526" y="1940719"/>
                    <a:pt x="1391126" y="1940719"/>
                  </a:cubicBezTo>
                  <a:lnTo>
                    <a:pt x="284321" y="1940719"/>
                  </a:lnTo>
                  <a:close/>
                </a:path>
              </a:pathLst>
            </a:custGeom>
            <a:solidFill>
              <a:srgbClr val="FFFFFF"/>
            </a:solid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75F17593-F3AE-47F2-B149-BCF1BD15330A}"/>
                </a:ext>
              </a:extLst>
            </p:cNvPr>
            <p:cNvSpPr/>
            <p:nvPr/>
          </p:nvSpPr>
          <p:spPr>
            <a:xfrm>
              <a:off x="7201532" y="1766162"/>
              <a:ext cx="1764345" cy="374923"/>
            </a:xfrm>
            <a:custGeom>
              <a:avLst/>
              <a:gdLst>
                <a:gd name="connsiteX0" fmla="*/ 1521619 w 1524000"/>
                <a:gd name="connsiteY0" fmla="*/ 215741 h 323850"/>
                <a:gd name="connsiteX1" fmla="*/ 1417796 w 1524000"/>
                <a:gd name="connsiteY1" fmla="*/ 323374 h 323850"/>
                <a:gd name="connsiteX2" fmla="*/ 110966 w 1524000"/>
                <a:gd name="connsiteY2" fmla="*/ 323374 h 323850"/>
                <a:gd name="connsiteX3" fmla="*/ 7144 w 1524000"/>
                <a:gd name="connsiteY3" fmla="*/ 215741 h 323850"/>
                <a:gd name="connsiteX4" fmla="*/ 7144 w 1524000"/>
                <a:gd name="connsiteY4" fmla="*/ 114776 h 323850"/>
                <a:gd name="connsiteX5" fmla="*/ 110966 w 1524000"/>
                <a:gd name="connsiteY5" fmla="*/ 7144 h 323850"/>
                <a:gd name="connsiteX6" fmla="*/ 1417796 w 1524000"/>
                <a:gd name="connsiteY6" fmla="*/ 7144 h 323850"/>
                <a:gd name="connsiteX7" fmla="*/ 1521619 w 1524000"/>
                <a:gd name="connsiteY7" fmla="*/ 114776 h 323850"/>
                <a:gd name="connsiteX8" fmla="*/ 1521619 w 1524000"/>
                <a:gd name="connsiteY8" fmla="*/ 21574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 h="323850">
                  <a:moveTo>
                    <a:pt x="1521619" y="215741"/>
                  </a:moveTo>
                  <a:cubicBezTo>
                    <a:pt x="1521619" y="275749"/>
                    <a:pt x="1474946" y="323374"/>
                    <a:pt x="1417796" y="323374"/>
                  </a:cubicBezTo>
                  <a:lnTo>
                    <a:pt x="110966" y="323374"/>
                  </a:lnTo>
                  <a:cubicBezTo>
                    <a:pt x="53816" y="323374"/>
                    <a:pt x="7144" y="274796"/>
                    <a:pt x="7144" y="215741"/>
                  </a:cubicBezTo>
                  <a:lnTo>
                    <a:pt x="7144" y="114776"/>
                  </a:lnTo>
                  <a:cubicBezTo>
                    <a:pt x="7144" y="54769"/>
                    <a:pt x="52864" y="7144"/>
                    <a:pt x="110966" y="7144"/>
                  </a:cubicBezTo>
                  <a:lnTo>
                    <a:pt x="1417796" y="7144"/>
                  </a:lnTo>
                  <a:cubicBezTo>
                    <a:pt x="1474946" y="7144"/>
                    <a:pt x="1521619" y="55721"/>
                    <a:pt x="1521619" y="114776"/>
                  </a:cubicBezTo>
                  <a:lnTo>
                    <a:pt x="1521619" y="215741"/>
                  </a:lnTo>
                  <a:close/>
                </a:path>
              </a:pathLst>
            </a:custGeom>
            <a:solidFill>
              <a:srgbClr val="003146"/>
            </a:solid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C39AABA4-562A-4090-B419-1E40B667655A}"/>
                </a:ext>
              </a:extLst>
            </p:cNvPr>
            <p:cNvSpPr/>
            <p:nvPr/>
          </p:nvSpPr>
          <p:spPr>
            <a:xfrm>
              <a:off x="7276517" y="1352644"/>
              <a:ext cx="1609965" cy="374923"/>
            </a:xfrm>
            <a:custGeom>
              <a:avLst/>
              <a:gdLst>
                <a:gd name="connsiteX0" fmla="*/ 1391126 w 1390650"/>
                <a:gd name="connsiteY0" fmla="*/ 215741 h 323850"/>
                <a:gd name="connsiteX1" fmla="*/ 1295876 w 1390650"/>
                <a:gd name="connsiteY1" fmla="*/ 323374 h 323850"/>
                <a:gd name="connsiteX2" fmla="*/ 102394 w 1390650"/>
                <a:gd name="connsiteY2" fmla="*/ 323374 h 323850"/>
                <a:gd name="connsiteX3" fmla="*/ 7144 w 1390650"/>
                <a:gd name="connsiteY3" fmla="*/ 215741 h 323850"/>
                <a:gd name="connsiteX4" fmla="*/ 7144 w 1390650"/>
                <a:gd name="connsiteY4" fmla="*/ 114776 h 323850"/>
                <a:gd name="connsiteX5" fmla="*/ 102394 w 1390650"/>
                <a:gd name="connsiteY5" fmla="*/ 7144 h 323850"/>
                <a:gd name="connsiteX6" fmla="*/ 1295876 w 1390650"/>
                <a:gd name="connsiteY6" fmla="*/ 7144 h 323850"/>
                <a:gd name="connsiteX7" fmla="*/ 1391126 w 1390650"/>
                <a:gd name="connsiteY7" fmla="*/ 114776 h 323850"/>
                <a:gd name="connsiteX8" fmla="*/ 1391126 w 1390650"/>
                <a:gd name="connsiteY8" fmla="*/ 21574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650" h="323850">
                  <a:moveTo>
                    <a:pt x="1391126" y="215741"/>
                  </a:moveTo>
                  <a:cubicBezTo>
                    <a:pt x="1391126" y="275749"/>
                    <a:pt x="1348264" y="323374"/>
                    <a:pt x="1295876" y="323374"/>
                  </a:cubicBezTo>
                  <a:lnTo>
                    <a:pt x="102394" y="323374"/>
                  </a:lnTo>
                  <a:cubicBezTo>
                    <a:pt x="50006" y="323374"/>
                    <a:pt x="7144" y="274796"/>
                    <a:pt x="7144" y="215741"/>
                  </a:cubicBezTo>
                  <a:lnTo>
                    <a:pt x="7144" y="114776"/>
                  </a:lnTo>
                  <a:cubicBezTo>
                    <a:pt x="7144" y="54769"/>
                    <a:pt x="50006" y="7144"/>
                    <a:pt x="102394" y="7144"/>
                  </a:cubicBezTo>
                  <a:lnTo>
                    <a:pt x="1295876" y="7144"/>
                  </a:lnTo>
                  <a:cubicBezTo>
                    <a:pt x="1348264" y="7144"/>
                    <a:pt x="1391126" y="55721"/>
                    <a:pt x="1391126" y="114776"/>
                  </a:cubicBezTo>
                  <a:lnTo>
                    <a:pt x="1391126" y="215741"/>
                  </a:lnTo>
                  <a:close/>
                </a:path>
              </a:pathLst>
            </a:custGeom>
            <a:solidFill>
              <a:srgbClr val="003146"/>
            </a:solidFill>
            <a:ln w="952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F3B501E3-E8E4-4083-BD91-0791FBA5928E}"/>
                </a:ext>
              </a:extLst>
            </p:cNvPr>
            <p:cNvSpPr/>
            <p:nvPr/>
          </p:nvSpPr>
          <p:spPr>
            <a:xfrm>
              <a:off x="7353707" y="939125"/>
              <a:ext cx="1455585" cy="374923"/>
            </a:xfrm>
            <a:custGeom>
              <a:avLst/>
              <a:gdLst>
                <a:gd name="connsiteX0" fmla="*/ 1258729 w 1257300"/>
                <a:gd name="connsiteY0" fmla="*/ 215741 h 323850"/>
                <a:gd name="connsiteX1" fmla="*/ 1173004 w 1257300"/>
                <a:gd name="connsiteY1" fmla="*/ 323374 h 323850"/>
                <a:gd name="connsiteX2" fmla="*/ 92869 w 1257300"/>
                <a:gd name="connsiteY2" fmla="*/ 323374 h 323850"/>
                <a:gd name="connsiteX3" fmla="*/ 7144 w 1257300"/>
                <a:gd name="connsiteY3" fmla="*/ 215741 h 323850"/>
                <a:gd name="connsiteX4" fmla="*/ 7144 w 1257300"/>
                <a:gd name="connsiteY4" fmla="*/ 114776 h 323850"/>
                <a:gd name="connsiteX5" fmla="*/ 92869 w 1257300"/>
                <a:gd name="connsiteY5" fmla="*/ 7144 h 323850"/>
                <a:gd name="connsiteX6" fmla="*/ 1173004 w 1257300"/>
                <a:gd name="connsiteY6" fmla="*/ 7144 h 323850"/>
                <a:gd name="connsiteX7" fmla="*/ 1258729 w 1257300"/>
                <a:gd name="connsiteY7" fmla="*/ 114776 h 323850"/>
                <a:gd name="connsiteX8" fmla="*/ 1258729 w 1257300"/>
                <a:gd name="connsiteY8" fmla="*/ 21574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7300" h="323850">
                  <a:moveTo>
                    <a:pt x="1258729" y="215741"/>
                  </a:moveTo>
                  <a:cubicBezTo>
                    <a:pt x="1258729" y="275749"/>
                    <a:pt x="1220629" y="323374"/>
                    <a:pt x="1173004" y="323374"/>
                  </a:cubicBezTo>
                  <a:lnTo>
                    <a:pt x="92869" y="323374"/>
                  </a:lnTo>
                  <a:cubicBezTo>
                    <a:pt x="45244" y="323374"/>
                    <a:pt x="7144" y="274796"/>
                    <a:pt x="7144" y="215741"/>
                  </a:cubicBezTo>
                  <a:lnTo>
                    <a:pt x="7144" y="114776"/>
                  </a:lnTo>
                  <a:cubicBezTo>
                    <a:pt x="7144" y="54769"/>
                    <a:pt x="45244" y="7144"/>
                    <a:pt x="92869" y="7144"/>
                  </a:cubicBezTo>
                  <a:lnTo>
                    <a:pt x="1173004" y="7144"/>
                  </a:lnTo>
                  <a:cubicBezTo>
                    <a:pt x="1220629" y="7144"/>
                    <a:pt x="1258729" y="55721"/>
                    <a:pt x="1258729" y="114776"/>
                  </a:cubicBezTo>
                  <a:lnTo>
                    <a:pt x="1258729" y="215741"/>
                  </a:lnTo>
                  <a:close/>
                </a:path>
              </a:pathLst>
            </a:custGeom>
            <a:solidFill>
              <a:srgbClr val="003146"/>
            </a:solid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59886EB5-2BA0-45B7-88C1-2E4E94ED8D6C}"/>
                </a:ext>
              </a:extLst>
            </p:cNvPr>
            <p:cNvSpPr/>
            <p:nvPr/>
          </p:nvSpPr>
          <p:spPr>
            <a:xfrm>
              <a:off x="7353707" y="5874881"/>
              <a:ext cx="1455585" cy="374923"/>
            </a:xfrm>
            <a:custGeom>
              <a:avLst/>
              <a:gdLst>
                <a:gd name="connsiteX0" fmla="*/ 1258729 w 1257300"/>
                <a:gd name="connsiteY0" fmla="*/ 215741 h 323850"/>
                <a:gd name="connsiteX1" fmla="*/ 1173004 w 1257300"/>
                <a:gd name="connsiteY1" fmla="*/ 323374 h 323850"/>
                <a:gd name="connsiteX2" fmla="*/ 92869 w 1257300"/>
                <a:gd name="connsiteY2" fmla="*/ 323374 h 323850"/>
                <a:gd name="connsiteX3" fmla="*/ 7144 w 1257300"/>
                <a:gd name="connsiteY3" fmla="*/ 215741 h 323850"/>
                <a:gd name="connsiteX4" fmla="*/ 7144 w 1257300"/>
                <a:gd name="connsiteY4" fmla="*/ 114776 h 323850"/>
                <a:gd name="connsiteX5" fmla="*/ 92869 w 1257300"/>
                <a:gd name="connsiteY5" fmla="*/ 7144 h 323850"/>
                <a:gd name="connsiteX6" fmla="*/ 1173004 w 1257300"/>
                <a:gd name="connsiteY6" fmla="*/ 7144 h 323850"/>
                <a:gd name="connsiteX7" fmla="*/ 1258729 w 1257300"/>
                <a:gd name="connsiteY7" fmla="*/ 114776 h 323850"/>
                <a:gd name="connsiteX8" fmla="*/ 1258729 w 1257300"/>
                <a:gd name="connsiteY8" fmla="*/ 21574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7300" h="323850">
                  <a:moveTo>
                    <a:pt x="1258729" y="215741"/>
                  </a:moveTo>
                  <a:cubicBezTo>
                    <a:pt x="1258729" y="275749"/>
                    <a:pt x="1220629" y="323374"/>
                    <a:pt x="1173004" y="323374"/>
                  </a:cubicBezTo>
                  <a:lnTo>
                    <a:pt x="92869" y="323374"/>
                  </a:lnTo>
                  <a:cubicBezTo>
                    <a:pt x="45244" y="323374"/>
                    <a:pt x="7144" y="274796"/>
                    <a:pt x="7144" y="215741"/>
                  </a:cubicBezTo>
                  <a:lnTo>
                    <a:pt x="7144" y="114776"/>
                  </a:lnTo>
                  <a:cubicBezTo>
                    <a:pt x="7144" y="54769"/>
                    <a:pt x="45244" y="7144"/>
                    <a:pt x="92869" y="7144"/>
                  </a:cubicBezTo>
                  <a:lnTo>
                    <a:pt x="1173004" y="7144"/>
                  </a:lnTo>
                  <a:cubicBezTo>
                    <a:pt x="1220629" y="7144"/>
                    <a:pt x="1258729" y="55721"/>
                    <a:pt x="1258729" y="114776"/>
                  </a:cubicBezTo>
                  <a:lnTo>
                    <a:pt x="1258729" y="215741"/>
                  </a:lnTo>
                  <a:close/>
                </a:path>
              </a:pathLst>
            </a:custGeom>
            <a:solidFill>
              <a:srgbClr val="003146"/>
            </a:solid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B4B91359-2EB7-48C0-869A-E8E016DE747D}"/>
                </a:ext>
              </a:extLst>
            </p:cNvPr>
            <p:cNvSpPr/>
            <p:nvPr/>
          </p:nvSpPr>
          <p:spPr>
            <a:xfrm>
              <a:off x="7276517" y="5461363"/>
              <a:ext cx="1609965" cy="374923"/>
            </a:xfrm>
            <a:custGeom>
              <a:avLst/>
              <a:gdLst>
                <a:gd name="connsiteX0" fmla="*/ 1391126 w 1390650"/>
                <a:gd name="connsiteY0" fmla="*/ 215741 h 323850"/>
                <a:gd name="connsiteX1" fmla="*/ 1295876 w 1390650"/>
                <a:gd name="connsiteY1" fmla="*/ 323374 h 323850"/>
                <a:gd name="connsiteX2" fmla="*/ 102394 w 1390650"/>
                <a:gd name="connsiteY2" fmla="*/ 323374 h 323850"/>
                <a:gd name="connsiteX3" fmla="*/ 7144 w 1390650"/>
                <a:gd name="connsiteY3" fmla="*/ 215741 h 323850"/>
                <a:gd name="connsiteX4" fmla="*/ 7144 w 1390650"/>
                <a:gd name="connsiteY4" fmla="*/ 114776 h 323850"/>
                <a:gd name="connsiteX5" fmla="*/ 102394 w 1390650"/>
                <a:gd name="connsiteY5" fmla="*/ 7144 h 323850"/>
                <a:gd name="connsiteX6" fmla="*/ 1295876 w 1390650"/>
                <a:gd name="connsiteY6" fmla="*/ 7144 h 323850"/>
                <a:gd name="connsiteX7" fmla="*/ 1391126 w 1390650"/>
                <a:gd name="connsiteY7" fmla="*/ 114776 h 323850"/>
                <a:gd name="connsiteX8" fmla="*/ 1391126 w 1390650"/>
                <a:gd name="connsiteY8" fmla="*/ 21574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650" h="323850">
                  <a:moveTo>
                    <a:pt x="1391126" y="215741"/>
                  </a:moveTo>
                  <a:cubicBezTo>
                    <a:pt x="1391126" y="275749"/>
                    <a:pt x="1348264" y="323374"/>
                    <a:pt x="1295876" y="323374"/>
                  </a:cubicBezTo>
                  <a:lnTo>
                    <a:pt x="102394" y="323374"/>
                  </a:lnTo>
                  <a:cubicBezTo>
                    <a:pt x="50006" y="323374"/>
                    <a:pt x="7144" y="274796"/>
                    <a:pt x="7144" y="215741"/>
                  </a:cubicBezTo>
                  <a:lnTo>
                    <a:pt x="7144" y="114776"/>
                  </a:lnTo>
                  <a:cubicBezTo>
                    <a:pt x="7144" y="54769"/>
                    <a:pt x="50006" y="7144"/>
                    <a:pt x="102394" y="7144"/>
                  </a:cubicBezTo>
                  <a:lnTo>
                    <a:pt x="1295876" y="7144"/>
                  </a:lnTo>
                  <a:cubicBezTo>
                    <a:pt x="1348264" y="7144"/>
                    <a:pt x="1391126" y="55721"/>
                    <a:pt x="1391126" y="114776"/>
                  </a:cubicBezTo>
                  <a:lnTo>
                    <a:pt x="1391126" y="215741"/>
                  </a:lnTo>
                  <a:close/>
                </a:path>
              </a:pathLst>
            </a:custGeom>
            <a:solidFill>
              <a:srgbClr val="003146"/>
            </a:solidFill>
            <a:ln w="952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0E2B5BCF-1E94-43CE-B6E5-E5ABFF2FA6C2}"/>
                </a:ext>
              </a:extLst>
            </p:cNvPr>
            <p:cNvSpPr/>
            <p:nvPr/>
          </p:nvSpPr>
          <p:spPr>
            <a:xfrm>
              <a:off x="7201532" y="5047844"/>
              <a:ext cx="1764345" cy="374923"/>
            </a:xfrm>
            <a:custGeom>
              <a:avLst/>
              <a:gdLst>
                <a:gd name="connsiteX0" fmla="*/ 1521619 w 1524000"/>
                <a:gd name="connsiteY0" fmla="*/ 215741 h 323850"/>
                <a:gd name="connsiteX1" fmla="*/ 1417796 w 1524000"/>
                <a:gd name="connsiteY1" fmla="*/ 323374 h 323850"/>
                <a:gd name="connsiteX2" fmla="*/ 110966 w 1524000"/>
                <a:gd name="connsiteY2" fmla="*/ 323374 h 323850"/>
                <a:gd name="connsiteX3" fmla="*/ 7144 w 1524000"/>
                <a:gd name="connsiteY3" fmla="*/ 215741 h 323850"/>
                <a:gd name="connsiteX4" fmla="*/ 7144 w 1524000"/>
                <a:gd name="connsiteY4" fmla="*/ 114776 h 323850"/>
                <a:gd name="connsiteX5" fmla="*/ 110966 w 1524000"/>
                <a:gd name="connsiteY5" fmla="*/ 7144 h 323850"/>
                <a:gd name="connsiteX6" fmla="*/ 1417796 w 1524000"/>
                <a:gd name="connsiteY6" fmla="*/ 7144 h 323850"/>
                <a:gd name="connsiteX7" fmla="*/ 1521619 w 1524000"/>
                <a:gd name="connsiteY7" fmla="*/ 114776 h 323850"/>
                <a:gd name="connsiteX8" fmla="*/ 1521619 w 1524000"/>
                <a:gd name="connsiteY8" fmla="*/ 21574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 h="323850">
                  <a:moveTo>
                    <a:pt x="1521619" y="215741"/>
                  </a:moveTo>
                  <a:cubicBezTo>
                    <a:pt x="1521619" y="275749"/>
                    <a:pt x="1474946" y="323374"/>
                    <a:pt x="1417796" y="323374"/>
                  </a:cubicBezTo>
                  <a:lnTo>
                    <a:pt x="110966" y="323374"/>
                  </a:lnTo>
                  <a:cubicBezTo>
                    <a:pt x="53816" y="323374"/>
                    <a:pt x="7144" y="274796"/>
                    <a:pt x="7144" y="215741"/>
                  </a:cubicBezTo>
                  <a:lnTo>
                    <a:pt x="7144" y="114776"/>
                  </a:lnTo>
                  <a:cubicBezTo>
                    <a:pt x="7144" y="54769"/>
                    <a:pt x="53816" y="7144"/>
                    <a:pt x="110966" y="7144"/>
                  </a:cubicBezTo>
                  <a:lnTo>
                    <a:pt x="1417796" y="7144"/>
                  </a:lnTo>
                  <a:cubicBezTo>
                    <a:pt x="1474946" y="7144"/>
                    <a:pt x="1521619" y="55721"/>
                    <a:pt x="1521619" y="114776"/>
                  </a:cubicBezTo>
                  <a:lnTo>
                    <a:pt x="1521619" y="215741"/>
                  </a:lnTo>
                  <a:close/>
                </a:path>
              </a:pathLst>
            </a:custGeom>
            <a:solidFill>
              <a:srgbClr val="003146"/>
            </a:solidFill>
            <a:ln w="9525" cap="flat">
              <a:noFill/>
              <a:prstDash val="solid"/>
              <a:miter/>
            </a:ln>
          </p:spPr>
          <p:txBody>
            <a:bodyPr rtlCol="0" anchor="ctr"/>
            <a:lstStyle/>
            <a:p>
              <a:endParaRPr lang="en-GB"/>
            </a:p>
          </p:txBody>
        </p:sp>
      </p:grpSp>
      <p:sp>
        <p:nvSpPr>
          <p:cNvPr id="18" name="Picture Placeholder">
            <a:extLst>
              <a:ext uri="{FF2B5EF4-FFF2-40B4-BE49-F238E27FC236}">
                <a16:creationId xmlns:a16="http://schemas.microsoft.com/office/drawing/2014/main" id="{6BF5AA0E-B1D1-4294-8099-EABC0AE3B54D}"/>
              </a:ext>
            </a:extLst>
          </p:cNvPr>
          <p:cNvSpPr>
            <a:spLocks noGrp="1"/>
          </p:cNvSpPr>
          <p:nvPr userDrawn="1">
            <p:ph type="pic" sz="quarter" idx="13"/>
          </p:nvPr>
        </p:nvSpPr>
        <p:spPr>
          <a:xfrm>
            <a:off x="7116480" y="2403596"/>
            <a:ext cx="1929752" cy="2249540"/>
          </a:xfrm>
          <a:prstGeom prst="roundRect">
            <a:avLst>
              <a:gd name="adj" fmla="val 16050"/>
            </a:avLst>
          </a:prstGeom>
          <a:solidFill>
            <a:schemeClr val="bg1"/>
          </a:solidFill>
          <a:ln>
            <a:noFill/>
          </a:ln>
        </p:spPr>
        <p:txBody>
          <a:bodyPr anchor="ctr"/>
          <a:lstStyle>
            <a:lvl1pPr algn="ctr">
              <a:defRPr sz="1600" b="0"/>
            </a:lvl1pPr>
          </a:lstStyle>
          <a:p>
            <a:r>
              <a:rPr lang="en-US"/>
              <a:t>Click icon to add picture</a:t>
            </a:r>
            <a:endParaRPr lang="en-GB"/>
          </a:p>
        </p:txBody>
      </p:sp>
    </p:spTree>
    <p:extLst>
      <p:ext uri="{BB962C8B-B14F-4D97-AF65-F5344CB8AC3E}">
        <p14:creationId xmlns:p14="http://schemas.microsoft.com/office/powerpoint/2010/main" val="18091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atch + portrait video">
    <p:spTree>
      <p:nvGrpSpPr>
        <p:cNvPr id="1" name=""/>
        <p:cNvGrpSpPr/>
        <p:nvPr/>
      </p:nvGrpSpPr>
      <p:grpSpPr>
        <a:xfrm>
          <a:off x="0" y="0"/>
          <a:ext cx="0" cy="0"/>
          <a:chOff x="0" y="0"/>
          <a:chExt cx="0" cy="0"/>
        </a:xfrm>
      </p:grpSpPr>
      <p:grpSp>
        <p:nvGrpSpPr>
          <p:cNvPr id="13" name="Watch Shapes">
            <a:extLst>
              <a:ext uri="{FF2B5EF4-FFF2-40B4-BE49-F238E27FC236}">
                <a16:creationId xmlns:a16="http://schemas.microsoft.com/office/drawing/2014/main" id="{22AB7DF9-8E42-4A32-898C-707BC8F3F331}"/>
              </a:ext>
            </a:extLst>
          </p:cNvPr>
          <p:cNvGrpSpPr/>
          <p:nvPr userDrawn="1"/>
        </p:nvGrpSpPr>
        <p:grpSpPr>
          <a:xfrm>
            <a:off x="6723007" y="639763"/>
            <a:ext cx="2901385" cy="5773996"/>
            <a:chOff x="6831020" y="939125"/>
            <a:chExt cx="2668572" cy="5310679"/>
          </a:xfrm>
        </p:grpSpPr>
        <p:sp>
          <p:nvSpPr>
            <p:cNvPr id="14" name="Freeform: Shape 13">
              <a:extLst>
                <a:ext uri="{FF2B5EF4-FFF2-40B4-BE49-F238E27FC236}">
                  <a16:creationId xmlns:a16="http://schemas.microsoft.com/office/drawing/2014/main" id="{C9207F7F-4CA7-49EB-BF3D-EDB453CE163D}"/>
                </a:ext>
              </a:extLst>
            </p:cNvPr>
            <p:cNvSpPr/>
            <p:nvPr/>
          </p:nvSpPr>
          <p:spPr>
            <a:xfrm>
              <a:off x="6831020" y="2178577"/>
              <a:ext cx="2668572" cy="2833979"/>
            </a:xfrm>
            <a:custGeom>
              <a:avLst/>
              <a:gdLst>
                <a:gd name="connsiteX0" fmla="*/ 2194084 w 2305050"/>
                <a:gd name="connsiteY0" fmla="*/ 984409 h 2447925"/>
                <a:gd name="connsiteX1" fmla="*/ 2161699 w 2305050"/>
                <a:gd name="connsiteY1" fmla="*/ 984409 h 2447925"/>
                <a:gd name="connsiteX2" fmla="*/ 2161699 w 2305050"/>
                <a:gd name="connsiteY2" fmla="*/ 501491 h 2447925"/>
                <a:gd name="connsiteX3" fmla="*/ 1637824 w 2305050"/>
                <a:gd name="connsiteY3" fmla="*/ 7144 h 2447925"/>
                <a:gd name="connsiteX4" fmla="*/ 531019 w 2305050"/>
                <a:gd name="connsiteY4" fmla="*/ 7144 h 2447925"/>
                <a:gd name="connsiteX5" fmla="*/ 7144 w 2305050"/>
                <a:gd name="connsiteY5" fmla="*/ 501491 h 2447925"/>
                <a:gd name="connsiteX6" fmla="*/ 7144 w 2305050"/>
                <a:gd name="connsiteY6" fmla="*/ 1951196 h 2447925"/>
                <a:gd name="connsiteX7" fmla="*/ 531019 w 2305050"/>
                <a:gd name="connsiteY7" fmla="*/ 2445544 h 2447925"/>
                <a:gd name="connsiteX8" fmla="*/ 1637824 w 2305050"/>
                <a:gd name="connsiteY8" fmla="*/ 2445544 h 2447925"/>
                <a:gd name="connsiteX9" fmla="*/ 2161699 w 2305050"/>
                <a:gd name="connsiteY9" fmla="*/ 1951196 h 2447925"/>
                <a:gd name="connsiteX10" fmla="*/ 2161699 w 2305050"/>
                <a:gd name="connsiteY10" fmla="*/ 1468279 h 2447925"/>
                <a:gd name="connsiteX11" fmla="*/ 2194084 w 2305050"/>
                <a:gd name="connsiteY11" fmla="*/ 1468279 h 2447925"/>
                <a:gd name="connsiteX12" fmla="*/ 2299811 w 2305050"/>
                <a:gd name="connsiteY12" fmla="*/ 1360646 h 2447925"/>
                <a:gd name="connsiteX13" fmla="*/ 2299811 w 2305050"/>
                <a:gd name="connsiteY13" fmla="*/ 1092041 h 2447925"/>
                <a:gd name="connsiteX14" fmla="*/ 2194084 w 2305050"/>
                <a:gd name="connsiteY14" fmla="*/ 984409 h 244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05050" h="2447925">
                  <a:moveTo>
                    <a:pt x="2194084" y="984409"/>
                  </a:moveTo>
                  <a:lnTo>
                    <a:pt x="2161699" y="984409"/>
                  </a:lnTo>
                  <a:lnTo>
                    <a:pt x="2161699" y="501491"/>
                  </a:lnTo>
                  <a:cubicBezTo>
                    <a:pt x="2161699" y="229076"/>
                    <a:pt x="1927384" y="7144"/>
                    <a:pt x="1637824" y="7144"/>
                  </a:cubicBezTo>
                  <a:lnTo>
                    <a:pt x="531019" y="7144"/>
                  </a:lnTo>
                  <a:cubicBezTo>
                    <a:pt x="241459" y="7144"/>
                    <a:pt x="7144" y="228124"/>
                    <a:pt x="7144" y="501491"/>
                  </a:cubicBezTo>
                  <a:lnTo>
                    <a:pt x="7144" y="1951196"/>
                  </a:lnTo>
                  <a:cubicBezTo>
                    <a:pt x="7144" y="2223611"/>
                    <a:pt x="241459" y="2445544"/>
                    <a:pt x="531019" y="2445544"/>
                  </a:cubicBezTo>
                  <a:lnTo>
                    <a:pt x="1637824" y="2445544"/>
                  </a:lnTo>
                  <a:cubicBezTo>
                    <a:pt x="1927384" y="2445544"/>
                    <a:pt x="2161699" y="2224564"/>
                    <a:pt x="2161699" y="1951196"/>
                  </a:cubicBezTo>
                  <a:lnTo>
                    <a:pt x="2161699" y="1468279"/>
                  </a:lnTo>
                  <a:lnTo>
                    <a:pt x="2194084" y="1468279"/>
                  </a:lnTo>
                  <a:cubicBezTo>
                    <a:pt x="2252186" y="1468279"/>
                    <a:pt x="2299811" y="1419701"/>
                    <a:pt x="2299811" y="1360646"/>
                  </a:cubicBezTo>
                  <a:lnTo>
                    <a:pt x="2299811" y="1092041"/>
                  </a:lnTo>
                  <a:cubicBezTo>
                    <a:pt x="2299811" y="1032986"/>
                    <a:pt x="2252186" y="984409"/>
                    <a:pt x="2194084" y="984409"/>
                  </a:cubicBezTo>
                  <a:close/>
                </a:path>
              </a:pathLst>
            </a:custGeom>
            <a:solidFill>
              <a:srgbClr val="003146"/>
            </a:solidFill>
            <a:ln w="9525"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A55036AB-920E-4A49-959A-E661A2641D2B}"/>
                </a:ext>
              </a:extLst>
            </p:cNvPr>
            <p:cNvSpPr/>
            <p:nvPr/>
          </p:nvSpPr>
          <p:spPr>
            <a:xfrm>
              <a:off x="7116624" y="2470798"/>
              <a:ext cx="1929752" cy="2249540"/>
            </a:xfrm>
            <a:custGeom>
              <a:avLst/>
              <a:gdLst>
                <a:gd name="connsiteX0" fmla="*/ 284321 w 1666875"/>
                <a:gd name="connsiteY0" fmla="*/ 1940719 h 1943100"/>
                <a:gd name="connsiteX1" fmla="*/ 7144 w 1666875"/>
                <a:gd name="connsiteY1" fmla="*/ 1698784 h 1943100"/>
                <a:gd name="connsiteX2" fmla="*/ 7144 w 1666875"/>
                <a:gd name="connsiteY2" fmla="*/ 249079 h 1943100"/>
                <a:gd name="connsiteX3" fmla="*/ 284321 w 1666875"/>
                <a:gd name="connsiteY3" fmla="*/ 7144 h 1943100"/>
                <a:gd name="connsiteX4" fmla="*/ 1391126 w 1666875"/>
                <a:gd name="connsiteY4" fmla="*/ 7144 h 1943100"/>
                <a:gd name="connsiteX5" fmla="*/ 1668304 w 1666875"/>
                <a:gd name="connsiteY5" fmla="*/ 249079 h 1943100"/>
                <a:gd name="connsiteX6" fmla="*/ 1668304 w 1666875"/>
                <a:gd name="connsiteY6" fmla="*/ 1698784 h 1943100"/>
                <a:gd name="connsiteX7" fmla="*/ 1391126 w 1666875"/>
                <a:gd name="connsiteY7" fmla="*/ 1940719 h 1943100"/>
                <a:gd name="connsiteX8" fmla="*/ 284321 w 1666875"/>
                <a:gd name="connsiteY8" fmla="*/ 1940719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6875" h="1943100">
                  <a:moveTo>
                    <a:pt x="284321" y="1940719"/>
                  </a:moveTo>
                  <a:cubicBezTo>
                    <a:pt x="130969" y="1940719"/>
                    <a:pt x="7144" y="1832134"/>
                    <a:pt x="7144" y="1698784"/>
                  </a:cubicBezTo>
                  <a:lnTo>
                    <a:pt x="7144" y="249079"/>
                  </a:lnTo>
                  <a:cubicBezTo>
                    <a:pt x="7144" y="115729"/>
                    <a:pt x="131921" y="7144"/>
                    <a:pt x="284321" y="7144"/>
                  </a:cubicBezTo>
                  <a:lnTo>
                    <a:pt x="1391126" y="7144"/>
                  </a:lnTo>
                  <a:cubicBezTo>
                    <a:pt x="1544479" y="7144"/>
                    <a:pt x="1668304" y="115729"/>
                    <a:pt x="1668304" y="249079"/>
                  </a:cubicBezTo>
                  <a:lnTo>
                    <a:pt x="1668304" y="1698784"/>
                  </a:lnTo>
                  <a:cubicBezTo>
                    <a:pt x="1668304" y="1832134"/>
                    <a:pt x="1543526" y="1940719"/>
                    <a:pt x="1391126" y="1940719"/>
                  </a:cubicBezTo>
                  <a:lnTo>
                    <a:pt x="284321" y="1940719"/>
                  </a:lnTo>
                  <a:close/>
                </a:path>
              </a:pathLst>
            </a:custGeom>
            <a:solidFill>
              <a:srgbClr val="FFFFFF"/>
            </a:solidFill>
            <a:ln w="9525"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11B5353A-D476-4A76-9F12-68476D7D3D24}"/>
                </a:ext>
              </a:extLst>
            </p:cNvPr>
            <p:cNvSpPr/>
            <p:nvPr/>
          </p:nvSpPr>
          <p:spPr>
            <a:xfrm>
              <a:off x="7201532" y="1766162"/>
              <a:ext cx="1764345" cy="374923"/>
            </a:xfrm>
            <a:custGeom>
              <a:avLst/>
              <a:gdLst>
                <a:gd name="connsiteX0" fmla="*/ 1521619 w 1524000"/>
                <a:gd name="connsiteY0" fmla="*/ 215741 h 323850"/>
                <a:gd name="connsiteX1" fmla="*/ 1417796 w 1524000"/>
                <a:gd name="connsiteY1" fmla="*/ 323374 h 323850"/>
                <a:gd name="connsiteX2" fmla="*/ 110966 w 1524000"/>
                <a:gd name="connsiteY2" fmla="*/ 323374 h 323850"/>
                <a:gd name="connsiteX3" fmla="*/ 7144 w 1524000"/>
                <a:gd name="connsiteY3" fmla="*/ 215741 h 323850"/>
                <a:gd name="connsiteX4" fmla="*/ 7144 w 1524000"/>
                <a:gd name="connsiteY4" fmla="*/ 114776 h 323850"/>
                <a:gd name="connsiteX5" fmla="*/ 110966 w 1524000"/>
                <a:gd name="connsiteY5" fmla="*/ 7144 h 323850"/>
                <a:gd name="connsiteX6" fmla="*/ 1417796 w 1524000"/>
                <a:gd name="connsiteY6" fmla="*/ 7144 h 323850"/>
                <a:gd name="connsiteX7" fmla="*/ 1521619 w 1524000"/>
                <a:gd name="connsiteY7" fmla="*/ 114776 h 323850"/>
                <a:gd name="connsiteX8" fmla="*/ 1521619 w 1524000"/>
                <a:gd name="connsiteY8" fmla="*/ 21574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 h="323850">
                  <a:moveTo>
                    <a:pt x="1521619" y="215741"/>
                  </a:moveTo>
                  <a:cubicBezTo>
                    <a:pt x="1521619" y="275749"/>
                    <a:pt x="1474946" y="323374"/>
                    <a:pt x="1417796" y="323374"/>
                  </a:cubicBezTo>
                  <a:lnTo>
                    <a:pt x="110966" y="323374"/>
                  </a:lnTo>
                  <a:cubicBezTo>
                    <a:pt x="53816" y="323374"/>
                    <a:pt x="7144" y="274796"/>
                    <a:pt x="7144" y="215741"/>
                  </a:cubicBezTo>
                  <a:lnTo>
                    <a:pt x="7144" y="114776"/>
                  </a:lnTo>
                  <a:cubicBezTo>
                    <a:pt x="7144" y="54769"/>
                    <a:pt x="52864" y="7144"/>
                    <a:pt x="110966" y="7144"/>
                  </a:cubicBezTo>
                  <a:lnTo>
                    <a:pt x="1417796" y="7144"/>
                  </a:lnTo>
                  <a:cubicBezTo>
                    <a:pt x="1474946" y="7144"/>
                    <a:pt x="1521619" y="55721"/>
                    <a:pt x="1521619" y="114776"/>
                  </a:cubicBezTo>
                  <a:lnTo>
                    <a:pt x="1521619" y="215741"/>
                  </a:lnTo>
                  <a:close/>
                </a:path>
              </a:pathLst>
            </a:custGeom>
            <a:solidFill>
              <a:srgbClr val="003146"/>
            </a:solidFill>
            <a:ln w="9525"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DC63AFAF-5A9F-47E0-AB3C-F929E8AF43D4}"/>
                </a:ext>
              </a:extLst>
            </p:cNvPr>
            <p:cNvSpPr/>
            <p:nvPr/>
          </p:nvSpPr>
          <p:spPr>
            <a:xfrm>
              <a:off x="7276517" y="1352644"/>
              <a:ext cx="1609965" cy="374923"/>
            </a:xfrm>
            <a:custGeom>
              <a:avLst/>
              <a:gdLst>
                <a:gd name="connsiteX0" fmla="*/ 1391126 w 1390650"/>
                <a:gd name="connsiteY0" fmla="*/ 215741 h 323850"/>
                <a:gd name="connsiteX1" fmla="*/ 1295876 w 1390650"/>
                <a:gd name="connsiteY1" fmla="*/ 323374 h 323850"/>
                <a:gd name="connsiteX2" fmla="*/ 102394 w 1390650"/>
                <a:gd name="connsiteY2" fmla="*/ 323374 h 323850"/>
                <a:gd name="connsiteX3" fmla="*/ 7144 w 1390650"/>
                <a:gd name="connsiteY3" fmla="*/ 215741 h 323850"/>
                <a:gd name="connsiteX4" fmla="*/ 7144 w 1390650"/>
                <a:gd name="connsiteY4" fmla="*/ 114776 h 323850"/>
                <a:gd name="connsiteX5" fmla="*/ 102394 w 1390650"/>
                <a:gd name="connsiteY5" fmla="*/ 7144 h 323850"/>
                <a:gd name="connsiteX6" fmla="*/ 1295876 w 1390650"/>
                <a:gd name="connsiteY6" fmla="*/ 7144 h 323850"/>
                <a:gd name="connsiteX7" fmla="*/ 1391126 w 1390650"/>
                <a:gd name="connsiteY7" fmla="*/ 114776 h 323850"/>
                <a:gd name="connsiteX8" fmla="*/ 1391126 w 1390650"/>
                <a:gd name="connsiteY8" fmla="*/ 21574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650" h="323850">
                  <a:moveTo>
                    <a:pt x="1391126" y="215741"/>
                  </a:moveTo>
                  <a:cubicBezTo>
                    <a:pt x="1391126" y="275749"/>
                    <a:pt x="1348264" y="323374"/>
                    <a:pt x="1295876" y="323374"/>
                  </a:cubicBezTo>
                  <a:lnTo>
                    <a:pt x="102394" y="323374"/>
                  </a:lnTo>
                  <a:cubicBezTo>
                    <a:pt x="50006" y="323374"/>
                    <a:pt x="7144" y="274796"/>
                    <a:pt x="7144" y="215741"/>
                  </a:cubicBezTo>
                  <a:lnTo>
                    <a:pt x="7144" y="114776"/>
                  </a:lnTo>
                  <a:cubicBezTo>
                    <a:pt x="7144" y="54769"/>
                    <a:pt x="50006" y="7144"/>
                    <a:pt x="102394" y="7144"/>
                  </a:cubicBezTo>
                  <a:lnTo>
                    <a:pt x="1295876" y="7144"/>
                  </a:lnTo>
                  <a:cubicBezTo>
                    <a:pt x="1348264" y="7144"/>
                    <a:pt x="1391126" y="55721"/>
                    <a:pt x="1391126" y="114776"/>
                  </a:cubicBezTo>
                  <a:lnTo>
                    <a:pt x="1391126" y="215741"/>
                  </a:lnTo>
                  <a:close/>
                </a:path>
              </a:pathLst>
            </a:custGeom>
            <a:solidFill>
              <a:srgbClr val="003146"/>
            </a:solidFill>
            <a:ln w="9525"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980CE0D4-DC0A-42C5-A8A7-F43F09022523}"/>
                </a:ext>
              </a:extLst>
            </p:cNvPr>
            <p:cNvSpPr/>
            <p:nvPr/>
          </p:nvSpPr>
          <p:spPr>
            <a:xfrm>
              <a:off x="7353707" y="939125"/>
              <a:ext cx="1455585" cy="374923"/>
            </a:xfrm>
            <a:custGeom>
              <a:avLst/>
              <a:gdLst>
                <a:gd name="connsiteX0" fmla="*/ 1258729 w 1257300"/>
                <a:gd name="connsiteY0" fmla="*/ 215741 h 323850"/>
                <a:gd name="connsiteX1" fmla="*/ 1173004 w 1257300"/>
                <a:gd name="connsiteY1" fmla="*/ 323374 h 323850"/>
                <a:gd name="connsiteX2" fmla="*/ 92869 w 1257300"/>
                <a:gd name="connsiteY2" fmla="*/ 323374 h 323850"/>
                <a:gd name="connsiteX3" fmla="*/ 7144 w 1257300"/>
                <a:gd name="connsiteY3" fmla="*/ 215741 h 323850"/>
                <a:gd name="connsiteX4" fmla="*/ 7144 w 1257300"/>
                <a:gd name="connsiteY4" fmla="*/ 114776 h 323850"/>
                <a:gd name="connsiteX5" fmla="*/ 92869 w 1257300"/>
                <a:gd name="connsiteY5" fmla="*/ 7144 h 323850"/>
                <a:gd name="connsiteX6" fmla="*/ 1173004 w 1257300"/>
                <a:gd name="connsiteY6" fmla="*/ 7144 h 323850"/>
                <a:gd name="connsiteX7" fmla="*/ 1258729 w 1257300"/>
                <a:gd name="connsiteY7" fmla="*/ 114776 h 323850"/>
                <a:gd name="connsiteX8" fmla="*/ 1258729 w 1257300"/>
                <a:gd name="connsiteY8" fmla="*/ 21574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7300" h="323850">
                  <a:moveTo>
                    <a:pt x="1258729" y="215741"/>
                  </a:moveTo>
                  <a:cubicBezTo>
                    <a:pt x="1258729" y="275749"/>
                    <a:pt x="1220629" y="323374"/>
                    <a:pt x="1173004" y="323374"/>
                  </a:cubicBezTo>
                  <a:lnTo>
                    <a:pt x="92869" y="323374"/>
                  </a:lnTo>
                  <a:cubicBezTo>
                    <a:pt x="45244" y="323374"/>
                    <a:pt x="7144" y="274796"/>
                    <a:pt x="7144" y="215741"/>
                  </a:cubicBezTo>
                  <a:lnTo>
                    <a:pt x="7144" y="114776"/>
                  </a:lnTo>
                  <a:cubicBezTo>
                    <a:pt x="7144" y="54769"/>
                    <a:pt x="45244" y="7144"/>
                    <a:pt x="92869" y="7144"/>
                  </a:cubicBezTo>
                  <a:lnTo>
                    <a:pt x="1173004" y="7144"/>
                  </a:lnTo>
                  <a:cubicBezTo>
                    <a:pt x="1220629" y="7144"/>
                    <a:pt x="1258729" y="55721"/>
                    <a:pt x="1258729" y="114776"/>
                  </a:cubicBezTo>
                  <a:lnTo>
                    <a:pt x="1258729" y="215741"/>
                  </a:lnTo>
                  <a:close/>
                </a:path>
              </a:pathLst>
            </a:custGeom>
            <a:solidFill>
              <a:srgbClr val="003146"/>
            </a:solidFill>
            <a:ln w="952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43FCDFC4-03BB-49AC-BF87-547D2F22830D}"/>
                </a:ext>
              </a:extLst>
            </p:cNvPr>
            <p:cNvSpPr/>
            <p:nvPr/>
          </p:nvSpPr>
          <p:spPr>
            <a:xfrm>
              <a:off x="7353707" y="5874881"/>
              <a:ext cx="1455585" cy="374923"/>
            </a:xfrm>
            <a:custGeom>
              <a:avLst/>
              <a:gdLst>
                <a:gd name="connsiteX0" fmla="*/ 1258729 w 1257300"/>
                <a:gd name="connsiteY0" fmla="*/ 215741 h 323850"/>
                <a:gd name="connsiteX1" fmla="*/ 1173004 w 1257300"/>
                <a:gd name="connsiteY1" fmla="*/ 323374 h 323850"/>
                <a:gd name="connsiteX2" fmla="*/ 92869 w 1257300"/>
                <a:gd name="connsiteY2" fmla="*/ 323374 h 323850"/>
                <a:gd name="connsiteX3" fmla="*/ 7144 w 1257300"/>
                <a:gd name="connsiteY3" fmla="*/ 215741 h 323850"/>
                <a:gd name="connsiteX4" fmla="*/ 7144 w 1257300"/>
                <a:gd name="connsiteY4" fmla="*/ 114776 h 323850"/>
                <a:gd name="connsiteX5" fmla="*/ 92869 w 1257300"/>
                <a:gd name="connsiteY5" fmla="*/ 7144 h 323850"/>
                <a:gd name="connsiteX6" fmla="*/ 1173004 w 1257300"/>
                <a:gd name="connsiteY6" fmla="*/ 7144 h 323850"/>
                <a:gd name="connsiteX7" fmla="*/ 1258729 w 1257300"/>
                <a:gd name="connsiteY7" fmla="*/ 114776 h 323850"/>
                <a:gd name="connsiteX8" fmla="*/ 1258729 w 1257300"/>
                <a:gd name="connsiteY8" fmla="*/ 21574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7300" h="323850">
                  <a:moveTo>
                    <a:pt x="1258729" y="215741"/>
                  </a:moveTo>
                  <a:cubicBezTo>
                    <a:pt x="1258729" y="275749"/>
                    <a:pt x="1220629" y="323374"/>
                    <a:pt x="1173004" y="323374"/>
                  </a:cubicBezTo>
                  <a:lnTo>
                    <a:pt x="92869" y="323374"/>
                  </a:lnTo>
                  <a:cubicBezTo>
                    <a:pt x="45244" y="323374"/>
                    <a:pt x="7144" y="274796"/>
                    <a:pt x="7144" y="215741"/>
                  </a:cubicBezTo>
                  <a:lnTo>
                    <a:pt x="7144" y="114776"/>
                  </a:lnTo>
                  <a:cubicBezTo>
                    <a:pt x="7144" y="54769"/>
                    <a:pt x="45244" y="7144"/>
                    <a:pt x="92869" y="7144"/>
                  </a:cubicBezTo>
                  <a:lnTo>
                    <a:pt x="1173004" y="7144"/>
                  </a:lnTo>
                  <a:cubicBezTo>
                    <a:pt x="1220629" y="7144"/>
                    <a:pt x="1258729" y="55721"/>
                    <a:pt x="1258729" y="114776"/>
                  </a:cubicBezTo>
                  <a:lnTo>
                    <a:pt x="1258729" y="215741"/>
                  </a:lnTo>
                  <a:close/>
                </a:path>
              </a:pathLst>
            </a:custGeom>
            <a:solidFill>
              <a:srgbClr val="003146"/>
            </a:solidFill>
            <a:ln w="9525"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82BC91F4-A2F6-4D69-8DEB-F622EC97547C}"/>
                </a:ext>
              </a:extLst>
            </p:cNvPr>
            <p:cNvSpPr/>
            <p:nvPr/>
          </p:nvSpPr>
          <p:spPr>
            <a:xfrm>
              <a:off x="7276517" y="5461363"/>
              <a:ext cx="1609965" cy="374923"/>
            </a:xfrm>
            <a:custGeom>
              <a:avLst/>
              <a:gdLst>
                <a:gd name="connsiteX0" fmla="*/ 1391126 w 1390650"/>
                <a:gd name="connsiteY0" fmla="*/ 215741 h 323850"/>
                <a:gd name="connsiteX1" fmla="*/ 1295876 w 1390650"/>
                <a:gd name="connsiteY1" fmla="*/ 323374 h 323850"/>
                <a:gd name="connsiteX2" fmla="*/ 102394 w 1390650"/>
                <a:gd name="connsiteY2" fmla="*/ 323374 h 323850"/>
                <a:gd name="connsiteX3" fmla="*/ 7144 w 1390650"/>
                <a:gd name="connsiteY3" fmla="*/ 215741 h 323850"/>
                <a:gd name="connsiteX4" fmla="*/ 7144 w 1390650"/>
                <a:gd name="connsiteY4" fmla="*/ 114776 h 323850"/>
                <a:gd name="connsiteX5" fmla="*/ 102394 w 1390650"/>
                <a:gd name="connsiteY5" fmla="*/ 7144 h 323850"/>
                <a:gd name="connsiteX6" fmla="*/ 1295876 w 1390650"/>
                <a:gd name="connsiteY6" fmla="*/ 7144 h 323850"/>
                <a:gd name="connsiteX7" fmla="*/ 1391126 w 1390650"/>
                <a:gd name="connsiteY7" fmla="*/ 114776 h 323850"/>
                <a:gd name="connsiteX8" fmla="*/ 1391126 w 1390650"/>
                <a:gd name="connsiteY8" fmla="*/ 21574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650" h="323850">
                  <a:moveTo>
                    <a:pt x="1391126" y="215741"/>
                  </a:moveTo>
                  <a:cubicBezTo>
                    <a:pt x="1391126" y="275749"/>
                    <a:pt x="1348264" y="323374"/>
                    <a:pt x="1295876" y="323374"/>
                  </a:cubicBezTo>
                  <a:lnTo>
                    <a:pt x="102394" y="323374"/>
                  </a:lnTo>
                  <a:cubicBezTo>
                    <a:pt x="50006" y="323374"/>
                    <a:pt x="7144" y="274796"/>
                    <a:pt x="7144" y="215741"/>
                  </a:cubicBezTo>
                  <a:lnTo>
                    <a:pt x="7144" y="114776"/>
                  </a:lnTo>
                  <a:cubicBezTo>
                    <a:pt x="7144" y="54769"/>
                    <a:pt x="50006" y="7144"/>
                    <a:pt x="102394" y="7144"/>
                  </a:cubicBezTo>
                  <a:lnTo>
                    <a:pt x="1295876" y="7144"/>
                  </a:lnTo>
                  <a:cubicBezTo>
                    <a:pt x="1348264" y="7144"/>
                    <a:pt x="1391126" y="55721"/>
                    <a:pt x="1391126" y="114776"/>
                  </a:cubicBezTo>
                  <a:lnTo>
                    <a:pt x="1391126" y="215741"/>
                  </a:lnTo>
                  <a:close/>
                </a:path>
              </a:pathLst>
            </a:custGeom>
            <a:solidFill>
              <a:srgbClr val="003146"/>
            </a:solidFill>
            <a:ln w="9525"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EF7A92B3-AB37-4944-88BB-8F3F15F37AE8}"/>
                </a:ext>
              </a:extLst>
            </p:cNvPr>
            <p:cNvSpPr/>
            <p:nvPr/>
          </p:nvSpPr>
          <p:spPr>
            <a:xfrm>
              <a:off x="7201532" y="5047844"/>
              <a:ext cx="1764345" cy="374923"/>
            </a:xfrm>
            <a:custGeom>
              <a:avLst/>
              <a:gdLst>
                <a:gd name="connsiteX0" fmla="*/ 1521619 w 1524000"/>
                <a:gd name="connsiteY0" fmla="*/ 215741 h 323850"/>
                <a:gd name="connsiteX1" fmla="*/ 1417796 w 1524000"/>
                <a:gd name="connsiteY1" fmla="*/ 323374 h 323850"/>
                <a:gd name="connsiteX2" fmla="*/ 110966 w 1524000"/>
                <a:gd name="connsiteY2" fmla="*/ 323374 h 323850"/>
                <a:gd name="connsiteX3" fmla="*/ 7144 w 1524000"/>
                <a:gd name="connsiteY3" fmla="*/ 215741 h 323850"/>
                <a:gd name="connsiteX4" fmla="*/ 7144 w 1524000"/>
                <a:gd name="connsiteY4" fmla="*/ 114776 h 323850"/>
                <a:gd name="connsiteX5" fmla="*/ 110966 w 1524000"/>
                <a:gd name="connsiteY5" fmla="*/ 7144 h 323850"/>
                <a:gd name="connsiteX6" fmla="*/ 1417796 w 1524000"/>
                <a:gd name="connsiteY6" fmla="*/ 7144 h 323850"/>
                <a:gd name="connsiteX7" fmla="*/ 1521619 w 1524000"/>
                <a:gd name="connsiteY7" fmla="*/ 114776 h 323850"/>
                <a:gd name="connsiteX8" fmla="*/ 1521619 w 1524000"/>
                <a:gd name="connsiteY8" fmla="*/ 21574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 h="323850">
                  <a:moveTo>
                    <a:pt x="1521619" y="215741"/>
                  </a:moveTo>
                  <a:cubicBezTo>
                    <a:pt x="1521619" y="275749"/>
                    <a:pt x="1474946" y="323374"/>
                    <a:pt x="1417796" y="323374"/>
                  </a:cubicBezTo>
                  <a:lnTo>
                    <a:pt x="110966" y="323374"/>
                  </a:lnTo>
                  <a:cubicBezTo>
                    <a:pt x="53816" y="323374"/>
                    <a:pt x="7144" y="274796"/>
                    <a:pt x="7144" y="215741"/>
                  </a:cubicBezTo>
                  <a:lnTo>
                    <a:pt x="7144" y="114776"/>
                  </a:lnTo>
                  <a:cubicBezTo>
                    <a:pt x="7144" y="54769"/>
                    <a:pt x="53816" y="7144"/>
                    <a:pt x="110966" y="7144"/>
                  </a:cubicBezTo>
                  <a:lnTo>
                    <a:pt x="1417796" y="7144"/>
                  </a:lnTo>
                  <a:cubicBezTo>
                    <a:pt x="1474946" y="7144"/>
                    <a:pt x="1521619" y="55721"/>
                    <a:pt x="1521619" y="114776"/>
                  </a:cubicBezTo>
                  <a:lnTo>
                    <a:pt x="1521619" y="215741"/>
                  </a:lnTo>
                  <a:close/>
                </a:path>
              </a:pathLst>
            </a:custGeom>
            <a:solidFill>
              <a:srgbClr val="003146"/>
            </a:solidFill>
            <a:ln w="9525" cap="flat">
              <a:noFill/>
              <a:prstDash val="solid"/>
              <a:miter/>
            </a:ln>
          </p:spPr>
          <p:txBody>
            <a:bodyPr rtlCol="0" anchor="ctr"/>
            <a:lstStyle/>
            <a:p>
              <a:endParaRPr lang="en-GB"/>
            </a:p>
          </p:txBody>
        </p:sp>
      </p:grpSp>
      <p:sp>
        <p:nvSpPr>
          <p:cNvPr id="22" name="Text">
            <a:extLst>
              <a:ext uri="{FF2B5EF4-FFF2-40B4-BE49-F238E27FC236}">
                <a16:creationId xmlns:a16="http://schemas.microsoft.com/office/drawing/2014/main" id="{655357FA-C2B7-41A4-8241-0CBE492E6021}"/>
              </a:ext>
            </a:extLst>
          </p:cNvPr>
          <p:cNvSpPr>
            <a:spLocks noGrp="1"/>
          </p:cNvSpPr>
          <p:nvPr userDrawn="1">
            <p:ph type="body" sz="quarter" idx="11"/>
          </p:nvPr>
        </p:nvSpPr>
        <p:spPr>
          <a:xfrm>
            <a:off x="439738" y="639763"/>
            <a:ext cx="3875088" cy="5621564"/>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Video Placeholder">
            <a:extLst>
              <a:ext uri="{FF2B5EF4-FFF2-40B4-BE49-F238E27FC236}">
                <a16:creationId xmlns:a16="http://schemas.microsoft.com/office/drawing/2014/main" id="{A29722D6-2300-4B72-A95B-C8FCBE13658E}"/>
              </a:ext>
            </a:extLst>
          </p:cNvPr>
          <p:cNvSpPr>
            <a:spLocks noGrp="1"/>
          </p:cNvSpPr>
          <p:nvPr userDrawn="1">
            <p:ph type="media" sz="quarter" idx="14"/>
            <p:custDataLst>
              <p:tags r:id="rId1"/>
            </p:custDataLst>
          </p:nvPr>
        </p:nvSpPr>
        <p:spPr>
          <a:xfrm>
            <a:off x="7116624" y="2399401"/>
            <a:ext cx="1929600" cy="2250000"/>
          </a:xfrm>
          <a:prstGeom prst="roundRect">
            <a:avLst/>
          </a:prstGeom>
          <a:solidFill>
            <a:schemeClr val="bg1"/>
          </a:solidFill>
        </p:spPr>
        <p:txBody>
          <a:bodyPr/>
          <a:lstStyle/>
          <a:p>
            <a:r>
              <a:rPr lang="en-US"/>
              <a:t>Click icon to add media</a:t>
            </a:r>
            <a:endParaRPr lang="en-GB"/>
          </a:p>
        </p:txBody>
      </p:sp>
    </p:spTree>
    <p:extLst>
      <p:ext uri="{BB962C8B-B14F-4D97-AF65-F5344CB8AC3E}">
        <p14:creationId xmlns:p14="http://schemas.microsoft.com/office/powerpoint/2010/main" val="1474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Break time">
    <p:bg bwMode="gray">
      <p:bgPr>
        <a:solidFill>
          <a:schemeClr val="accent1"/>
        </a:solidFill>
        <a:effectLst/>
      </p:bgPr>
    </p:bg>
    <p:spTree>
      <p:nvGrpSpPr>
        <p:cNvPr id="1" name=""/>
        <p:cNvGrpSpPr/>
        <p:nvPr/>
      </p:nvGrpSpPr>
      <p:grpSpPr>
        <a:xfrm>
          <a:off x="0" y="0"/>
          <a:ext cx="0" cy="0"/>
          <a:chOff x="0" y="0"/>
          <a:chExt cx="0" cy="0"/>
        </a:xfrm>
      </p:grpSpPr>
      <p:sp>
        <p:nvSpPr>
          <p:cNvPr id="7" name="Line 31">
            <a:extLst>
              <a:ext uri="{FF2B5EF4-FFF2-40B4-BE49-F238E27FC236}">
                <a16:creationId xmlns:a16="http://schemas.microsoft.com/office/drawing/2014/main" id="{F95DEC9C-58F3-4C95-A7E6-0DE5EB0367B9}"/>
              </a:ext>
            </a:extLst>
          </p:cNvPr>
          <p:cNvSpPr>
            <a:spLocks noChangeShapeType="1"/>
          </p:cNvSpPr>
          <p:nvPr userDrawn="1"/>
        </p:nvSpPr>
        <p:spPr bwMode="white">
          <a:xfrm>
            <a:off x="439490" y="432000"/>
            <a:ext cx="1131302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sp>
        <p:nvSpPr>
          <p:cNvPr id="8" name="Line 31">
            <a:extLst>
              <a:ext uri="{FF2B5EF4-FFF2-40B4-BE49-F238E27FC236}">
                <a16:creationId xmlns:a16="http://schemas.microsoft.com/office/drawing/2014/main" id="{153B1FF1-414A-4719-96AA-A7A333EAA173}"/>
              </a:ext>
            </a:extLst>
          </p:cNvPr>
          <p:cNvSpPr>
            <a:spLocks noChangeShapeType="1"/>
          </p:cNvSpPr>
          <p:nvPr userDrawn="1"/>
        </p:nvSpPr>
        <p:spPr bwMode="white">
          <a:xfrm>
            <a:off x="439490" y="6426000"/>
            <a:ext cx="1131302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sp>
        <p:nvSpPr>
          <p:cNvPr id="22" name="Freeform 5">
            <a:extLst>
              <a:ext uri="{FF2B5EF4-FFF2-40B4-BE49-F238E27FC236}">
                <a16:creationId xmlns:a16="http://schemas.microsoft.com/office/drawing/2014/main" id="{E4D81F45-1817-43C1-9427-B23AC71A2FE4}"/>
              </a:ext>
            </a:extLst>
          </p:cNvPr>
          <p:cNvSpPr>
            <a:spLocks noEditPoints="1"/>
          </p:cNvSpPr>
          <p:nvPr userDrawn="1"/>
        </p:nvSpPr>
        <p:spPr bwMode="auto">
          <a:xfrm>
            <a:off x="10031063" y="5150107"/>
            <a:ext cx="1720850" cy="1274763"/>
          </a:xfrm>
          <a:custGeom>
            <a:avLst/>
            <a:gdLst>
              <a:gd name="T0" fmla="*/ 78 w 521"/>
              <a:gd name="T1" fmla="*/ 386 h 386"/>
              <a:gd name="T2" fmla="*/ 350 w 521"/>
              <a:gd name="T3" fmla="*/ 386 h 386"/>
              <a:gd name="T4" fmla="*/ 427 w 521"/>
              <a:gd name="T5" fmla="*/ 244 h 386"/>
              <a:gd name="T6" fmla="*/ 427 w 521"/>
              <a:gd name="T7" fmla="*/ 188 h 386"/>
              <a:gd name="T8" fmla="*/ 521 w 521"/>
              <a:gd name="T9" fmla="*/ 94 h 386"/>
              <a:gd name="T10" fmla="*/ 427 w 521"/>
              <a:gd name="T11" fmla="*/ 0 h 386"/>
              <a:gd name="T12" fmla="*/ 0 w 521"/>
              <a:gd name="T13" fmla="*/ 0 h 386"/>
              <a:gd name="T14" fmla="*/ 0 w 521"/>
              <a:gd name="T15" fmla="*/ 244 h 386"/>
              <a:gd name="T16" fmla="*/ 78 w 521"/>
              <a:gd name="T17" fmla="*/ 386 h 386"/>
              <a:gd name="T18" fmla="*/ 427 w 521"/>
              <a:gd name="T19" fmla="*/ 61 h 386"/>
              <a:gd name="T20" fmla="*/ 460 w 521"/>
              <a:gd name="T21" fmla="*/ 94 h 386"/>
              <a:gd name="T22" fmla="*/ 427 w 521"/>
              <a:gd name="T23" fmla="*/ 127 h 386"/>
              <a:gd name="T24" fmla="*/ 427 w 521"/>
              <a:gd name="T25" fmla="*/ 61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1" h="386">
                <a:moveTo>
                  <a:pt x="78" y="386"/>
                </a:moveTo>
                <a:cubicBezTo>
                  <a:pt x="350" y="386"/>
                  <a:pt x="350" y="386"/>
                  <a:pt x="350" y="386"/>
                </a:cubicBezTo>
                <a:cubicBezTo>
                  <a:pt x="392" y="352"/>
                  <a:pt x="421" y="301"/>
                  <a:pt x="427" y="244"/>
                </a:cubicBezTo>
                <a:cubicBezTo>
                  <a:pt x="427" y="188"/>
                  <a:pt x="427" y="188"/>
                  <a:pt x="427" y="188"/>
                </a:cubicBezTo>
                <a:cubicBezTo>
                  <a:pt x="479" y="188"/>
                  <a:pt x="521" y="146"/>
                  <a:pt x="521" y="94"/>
                </a:cubicBezTo>
                <a:cubicBezTo>
                  <a:pt x="521" y="42"/>
                  <a:pt x="479" y="0"/>
                  <a:pt x="427" y="0"/>
                </a:cubicBezTo>
                <a:cubicBezTo>
                  <a:pt x="0" y="0"/>
                  <a:pt x="0" y="0"/>
                  <a:pt x="0" y="0"/>
                </a:cubicBezTo>
                <a:cubicBezTo>
                  <a:pt x="0" y="244"/>
                  <a:pt x="0" y="244"/>
                  <a:pt x="0" y="244"/>
                </a:cubicBezTo>
                <a:cubicBezTo>
                  <a:pt x="7" y="301"/>
                  <a:pt x="36" y="352"/>
                  <a:pt x="78" y="386"/>
                </a:cubicBezTo>
                <a:close/>
                <a:moveTo>
                  <a:pt x="427" y="61"/>
                </a:moveTo>
                <a:cubicBezTo>
                  <a:pt x="445" y="61"/>
                  <a:pt x="460" y="76"/>
                  <a:pt x="460" y="94"/>
                </a:cubicBezTo>
                <a:cubicBezTo>
                  <a:pt x="460" y="113"/>
                  <a:pt x="445" y="127"/>
                  <a:pt x="427" y="127"/>
                </a:cubicBezTo>
                <a:lnTo>
                  <a:pt x="427" y="61"/>
                </a:lnTo>
                <a:close/>
              </a:path>
            </a:pathLst>
          </a:custGeom>
          <a:solidFill>
            <a:srgbClr val="0096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6">
            <a:extLst>
              <a:ext uri="{FF2B5EF4-FFF2-40B4-BE49-F238E27FC236}">
                <a16:creationId xmlns:a16="http://schemas.microsoft.com/office/drawing/2014/main" id="{82CFDEA6-F3EF-43FA-87F9-740CF1C9B2E8}"/>
              </a:ext>
            </a:extLst>
          </p:cNvPr>
          <p:cNvSpPr>
            <a:spLocks/>
          </p:cNvSpPr>
          <p:nvPr userDrawn="1"/>
        </p:nvSpPr>
        <p:spPr bwMode="auto">
          <a:xfrm>
            <a:off x="8803925" y="4145219"/>
            <a:ext cx="1611313" cy="366713"/>
          </a:xfrm>
          <a:custGeom>
            <a:avLst/>
            <a:gdLst>
              <a:gd name="T0" fmla="*/ 472 w 488"/>
              <a:gd name="T1" fmla="*/ 63 h 111"/>
              <a:gd name="T2" fmla="*/ 465 w 488"/>
              <a:gd name="T3" fmla="*/ 63 h 111"/>
              <a:gd name="T4" fmla="*/ 462 w 488"/>
              <a:gd name="T5" fmla="*/ 7 h 111"/>
              <a:gd name="T6" fmla="*/ 455 w 488"/>
              <a:gd name="T7" fmla="*/ 0 h 111"/>
              <a:gd name="T8" fmla="*/ 37 w 488"/>
              <a:gd name="T9" fmla="*/ 2 h 111"/>
              <a:gd name="T10" fmla="*/ 30 w 488"/>
              <a:gd name="T11" fmla="*/ 8 h 111"/>
              <a:gd name="T12" fmla="*/ 27 w 488"/>
              <a:gd name="T13" fmla="*/ 65 h 111"/>
              <a:gd name="T14" fmla="*/ 16 w 488"/>
              <a:gd name="T15" fmla="*/ 65 h 111"/>
              <a:gd name="T16" fmla="*/ 0 w 488"/>
              <a:gd name="T17" fmla="*/ 81 h 111"/>
              <a:gd name="T18" fmla="*/ 0 w 488"/>
              <a:gd name="T19" fmla="*/ 95 h 111"/>
              <a:gd name="T20" fmla="*/ 16 w 488"/>
              <a:gd name="T21" fmla="*/ 111 h 111"/>
              <a:gd name="T22" fmla="*/ 472 w 488"/>
              <a:gd name="T23" fmla="*/ 109 h 111"/>
              <a:gd name="T24" fmla="*/ 488 w 488"/>
              <a:gd name="T25" fmla="*/ 93 h 111"/>
              <a:gd name="T26" fmla="*/ 488 w 488"/>
              <a:gd name="T27" fmla="*/ 79 h 111"/>
              <a:gd name="T28" fmla="*/ 472 w 488"/>
              <a:gd name="T29" fmla="*/ 6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8" h="111">
                <a:moveTo>
                  <a:pt x="472" y="63"/>
                </a:moveTo>
                <a:cubicBezTo>
                  <a:pt x="465" y="63"/>
                  <a:pt x="465" y="63"/>
                  <a:pt x="465" y="63"/>
                </a:cubicBezTo>
                <a:cubicBezTo>
                  <a:pt x="462" y="7"/>
                  <a:pt x="462" y="7"/>
                  <a:pt x="462" y="7"/>
                </a:cubicBezTo>
                <a:cubicBezTo>
                  <a:pt x="462" y="3"/>
                  <a:pt x="459" y="0"/>
                  <a:pt x="455" y="0"/>
                </a:cubicBezTo>
                <a:cubicBezTo>
                  <a:pt x="37" y="2"/>
                  <a:pt x="37" y="2"/>
                  <a:pt x="37" y="2"/>
                </a:cubicBezTo>
                <a:cubicBezTo>
                  <a:pt x="33" y="2"/>
                  <a:pt x="30" y="5"/>
                  <a:pt x="30" y="8"/>
                </a:cubicBezTo>
                <a:cubicBezTo>
                  <a:pt x="27" y="65"/>
                  <a:pt x="27" y="65"/>
                  <a:pt x="27" y="65"/>
                </a:cubicBezTo>
                <a:cubicBezTo>
                  <a:pt x="16" y="65"/>
                  <a:pt x="16" y="65"/>
                  <a:pt x="16" y="65"/>
                </a:cubicBezTo>
                <a:cubicBezTo>
                  <a:pt x="7" y="65"/>
                  <a:pt x="0" y="72"/>
                  <a:pt x="0" y="81"/>
                </a:cubicBezTo>
                <a:cubicBezTo>
                  <a:pt x="0" y="95"/>
                  <a:pt x="0" y="95"/>
                  <a:pt x="0" y="95"/>
                </a:cubicBezTo>
                <a:cubicBezTo>
                  <a:pt x="0" y="104"/>
                  <a:pt x="7" y="111"/>
                  <a:pt x="16" y="111"/>
                </a:cubicBezTo>
                <a:cubicBezTo>
                  <a:pt x="472" y="109"/>
                  <a:pt x="472" y="109"/>
                  <a:pt x="472" y="109"/>
                </a:cubicBezTo>
                <a:cubicBezTo>
                  <a:pt x="481" y="109"/>
                  <a:pt x="488" y="102"/>
                  <a:pt x="488" y="93"/>
                </a:cubicBezTo>
                <a:cubicBezTo>
                  <a:pt x="488" y="79"/>
                  <a:pt x="488" y="79"/>
                  <a:pt x="488" y="79"/>
                </a:cubicBezTo>
                <a:cubicBezTo>
                  <a:pt x="488" y="70"/>
                  <a:pt x="481" y="63"/>
                  <a:pt x="472" y="63"/>
                </a:cubicBezTo>
                <a:close/>
              </a:path>
            </a:pathLst>
          </a:custGeom>
          <a:solidFill>
            <a:srgbClr val="B224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7">
            <a:extLst>
              <a:ext uri="{FF2B5EF4-FFF2-40B4-BE49-F238E27FC236}">
                <a16:creationId xmlns:a16="http://schemas.microsoft.com/office/drawing/2014/main" id="{541E8725-47CE-43B4-91BD-CBD08ECE0866}"/>
              </a:ext>
            </a:extLst>
          </p:cNvPr>
          <p:cNvSpPr>
            <a:spLocks/>
          </p:cNvSpPr>
          <p:nvPr userDrawn="1"/>
        </p:nvSpPr>
        <p:spPr bwMode="auto">
          <a:xfrm>
            <a:off x="8883300" y="4505582"/>
            <a:ext cx="1452563" cy="1919288"/>
          </a:xfrm>
          <a:custGeom>
            <a:avLst/>
            <a:gdLst>
              <a:gd name="T0" fmla="*/ 0 w 915"/>
              <a:gd name="T1" fmla="*/ 4 h 1209"/>
              <a:gd name="T2" fmla="*/ 112 w 915"/>
              <a:gd name="T3" fmla="*/ 1209 h 1209"/>
              <a:gd name="T4" fmla="*/ 813 w 915"/>
              <a:gd name="T5" fmla="*/ 1209 h 1209"/>
              <a:gd name="T6" fmla="*/ 915 w 915"/>
              <a:gd name="T7" fmla="*/ 0 h 1209"/>
              <a:gd name="T8" fmla="*/ 0 w 915"/>
              <a:gd name="T9" fmla="*/ 4 h 1209"/>
            </a:gdLst>
            <a:ahLst/>
            <a:cxnLst>
              <a:cxn ang="0">
                <a:pos x="T0" y="T1"/>
              </a:cxn>
              <a:cxn ang="0">
                <a:pos x="T2" y="T3"/>
              </a:cxn>
              <a:cxn ang="0">
                <a:pos x="T4" y="T5"/>
              </a:cxn>
              <a:cxn ang="0">
                <a:pos x="T6" y="T7"/>
              </a:cxn>
              <a:cxn ang="0">
                <a:pos x="T8" y="T9"/>
              </a:cxn>
            </a:cxnLst>
            <a:rect l="0" t="0" r="r" b="b"/>
            <a:pathLst>
              <a:path w="915" h="1209">
                <a:moveTo>
                  <a:pt x="0" y="4"/>
                </a:moveTo>
                <a:lnTo>
                  <a:pt x="112" y="1209"/>
                </a:lnTo>
                <a:lnTo>
                  <a:pt x="813" y="1209"/>
                </a:lnTo>
                <a:lnTo>
                  <a:pt x="915" y="0"/>
                </a:lnTo>
                <a:lnTo>
                  <a:pt x="0" y="4"/>
                </a:lnTo>
                <a:close/>
              </a:path>
            </a:pathLst>
          </a:custGeom>
          <a:solidFill>
            <a:srgbClr val="F8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8">
            <a:extLst>
              <a:ext uri="{FF2B5EF4-FFF2-40B4-BE49-F238E27FC236}">
                <a16:creationId xmlns:a16="http://schemas.microsoft.com/office/drawing/2014/main" id="{97AD8D8E-0628-4705-8ED9-697AD376B540}"/>
              </a:ext>
            </a:extLst>
          </p:cNvPr>
          <p:cNvSpPr>
            <a:spLocks/>
          </p:cNvSpPr>
          <p:nvPr userDrawn="1"/>
        </p:nvSpPr>
        <p:spPr bwMode="auto">
          <a:xfrm>
            <a:off x="8902350" y="4856419"/>
            <a:ext cx="1416050" cy="884238"/>
          </a:xfrm>
          <a:custGeom>
            <a:avLst/>
            <a:gdLst>
              <a:gd name="T0" fmla="*/ 0 w 429"/>
              <a:gd name="T1" fmla="*/ 12 h 268"/>
              <a:gd name="T2" fmla="*/ 26 w 429"/>
              <a:gd name="T3" fmla="*/ 260 h 268"/>
              <a:gd name="T4" fmla="*/ 34 w 429"/>
              <a:gd name="T5" fmla="*/ 268 h 268"/>
              <a:gd name="T6" fmla="*/ 396 w 429"/>
              <a:gd name="T7" fmla="*/ 266 h 268"/>
              <a:gd name="T8" fmla="*/ 404 w 429"/>
              <a:gd name="T9" fmla="*/ 258 h 268"/>
              <a:gd name="T10" fmla="*/ 429 w 429"/>
              <a:gd name="T11" fmla="*/ 10 h 268"/>
              <a:gd name="T12" fmla="*/ 421 w 429"/>
              <a:gd name="T13" fmla="*/ 0 h 268"/>
              <a:gd name="T14" fmla="*/ 8 w 429"/>
              <a:gd name="T15" fmla="*/ 2 h 268"/>
              <a:gd name="T16" fmla="*/ 0 w 429"/>
              <a:gd name="T17" fmla="*/ 1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 h="268">
                <a:moveTo>
                  <a:pt x="0" y="12"/>
                </a:moveTo>
                <a:cubicBezTo>
                  <a:pt x="26" y="260"/>
                  <a:pt x="26" y="260"/>
                  <a:pt x="26" y="260"/>
                </a:cubicBezTo>
                <a:cubicBezTo>
                  <a:pt x="27" y="264"/>
                  <a:pt x="30" y="268"/>
                  <a:pt x="34" y="268"/>
                </a:cubicBezTo>
                <a:cubicBezTo>
                  <a:pt x="396" y="266"/>
                  <a:pt x="396" y="266"/>
                  <a:pt x="396" y="266"/>
                </a:cubicBezTo>
                <a:cubicBezTo>
                  <a:pt x="400" y="266"/>
                  <a:pt x="403" y="263"/>
                  <a:pt x="404" y="258"/>
                </a:cubicBezTo>
                <a:cubicBezTo>
                  <a:pt x="429" y="10"/>
                  <a:pt x="429" y="10"/>
                  <a:pt x="429" y="10"/>
                </a:cubicBezTo>
                <a:cubicBezTo>
                  <a:pt x="429" y="5"/>
                  <a:pt x="426" y="0"/>
                  <a:pt x="421" y="0"/>
                </a:cubicBezTo>
                <a:cubicBezTo>
                  <a:pt x="8" y="2"/>
                  <a:pt x="8" y="2"/>
                  <a:pt x="8" y="2"/>
                </a:cubicBezTo>
                <a:cubicBezTo>
                  <a:pt x="3" y="2"/>
                  <a:pt x="0" y="7"/>
                  <a:pt x="0" y="12"/>
                </a:cubicBezTo>
                <a:close/>
              </a:path>
            </a:pathLst>
          </a:custGeom>
          <a:solidFill>
            <a:srgbClr val="A8A8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9">
            <a:extLst>
              <a:ext uri="{FF2B5EF4-FFF2-40B4-BE49-F238E27FC236}">
                <a16:creationId xmlns:a16="http://schemas.microsoft.com/office/drawing/2014/main" id="{9B0C4DCE-187B-49E0-B901-949C698B817C}"/>
              </a:ext>
            </a:extLst>
          </p:cNvPr>
          <p:cNvSpPr>
            <a:spLocks/>
          </p:cNvSpPr>
          <p:nvPr userDrawn="1"/>
        </p:nvSpPr>
        <p:spPr bwMode="auto">
          <a:xfrm>
            <a:off x="7914925" y="4829432"/>
            <a:ext cx="1185863" cy="806450"/>
          </a:xfrm>
          <a:custGeom>
            <a:avLst/>
            <a:gdLst>
              <a:gd name="T0" fmla="*/ 277 w 359"/>
              <a:gd name="T1" fmla="*/ 79 h 244"/>
              <a:gd name="T2" fmla="*/ 263 w 359"/>
              <a:gd name="T3" fmla="*/ 80 h 244"/>
              <a:gd name="T4" fmla="*/ 180 w 359"/>
              <a:gd name="T5" fmla="*/ 0 h 244"/>
              <a:gd name="T6" fmla="*/ 98 w 359"/>
              <a:gd name="T7" fmla="*/ 80 h 244"/>
              <a:gd name="T8" fmla="*/ 83 w 359"/>
              <a:gd name="T9" fmla="*/ 79 h 244"/>
              <a:gd name="T10" fmla="*/ 0 w 359"/>
              <a:gd name="T11" fmla="*/ 161 h 244"/>
              <a:gd name="T12" fmla="*/ 83 w 359"/>
              <a:gd name="T13" fmla="*/ 244 h 244"/>
              <a:gd name="T14" fmla="*/ 165 w 359"/>
              <a:gd name="T15" fmla="*/ 164 h 244"/>
              <a:gd name="T16" fmla="*/ 180 w 359"/>
              <a:gd name="T17" fmla="*/ 166 h 244"/>
              <a:gd name="T18" fmla="*/ 194 w 359"/>
              <a:gd name="T19" fmla="*/ 164 h 244"/>
              <a:gd name="T20" fmla="*/ 277 w 359"/>
              <a:gd name="T21" fmla="*/ 244 h 244"/>
              <a:gd name="T22" fmla="*/ 359 w 359"/>
              <a:gd name="T23" fmla="*/ 161 h 244"/>
              <a:gd name="T24" fmla="*/ 277 w 359"/>
              <a:gd name="T25" fmla="*/ 7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9" h="244">
                <a:moveTo>
                  <a:pt x="277" y="79"/>
                </a:moveTo>
                <a:cubicBezTo>
                  <a:pt x="272" y="79"/>
                  <a:pt x="267" y="79"/>
                  <a:pt x="263" y="80"/>
                </a:cubicBezTo>
                <a:cubicBezTo>
                  <a:pt x="261" y="36"/>
                  <a:pt x="225" y="0"/>
                  <a:pt x="180" y="0"/>
                </a:cubicBezTo>
                <a:cubicBezTo>
                  <a:pt x="135" y="0"/>
                  <a:pt x="99" y="36"/>
                  <a:pt x="98" y="80"/>
                </a:cubicBezTo>
                <a:cubicBezTo>
                  <a:pt x="93" y="79"/>
                  <a:pt x="88" y="79"/>
                  <a:pt x="83" y="79"/>
                </a:cubicBezTo>
                <a:cubicBezTo>
                  <a:pt x="37" y="79"/>
                  <a:pt x="0" y="116"/>
                  <a:pt x="0" y="161"/>
                </a:cubicBezTo>
                <a:cubicBezTo>
                  <a:pt x="0" y="207"/>
                  <a:pt x="37" y="244"/>
                  <a:pt x="83" y="244"/>
                </a:cubicBezTo>
                <a:cubicBezTo>
                  <a:pt x="127" y="244"/>
                  <a:pt x="164" y="208"/>
                  <a:pt x="165" y="164"/>
                </a:cubicBezTo>
                <a:cubicBezTo>
                  <a:pt x="170" y="165"/>
                  <a:pt x="175" y="166"/>
                  <a:pt x="180" y="166"/>
                </a:cubicBezTo>
                <a:cubicBezTo>
                  <a:pt x="185" y="166"/>
                  <a:pt x="190" y="165"/>
                  <a:pt x="194" y="164"/>
                </a:cubicBezTo>
                <a:cubicBezTo>
                  <a:pt x="196" y="209"/>
                  <a:pt x="232" y="244"/>
                  <a:pt x="277" y="244"/>
                </a:cubicBezTo>
                <a:cubicBezTo>
                  <a:pt x="322" y="244"/>
                  <a:pt x="359" y="207"/>
                  <a:pt x="359" y="161"/>
                </a:cubicBezTo>
                <a:cubicBezTo>
                  <a:pt x="359" y="116"/>
                  <a:pt x="322" y="79"/>
                  <a:pt x="277"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0">
            <a:extLst>
              <a:ext uri="{FF2B5EF4-FFF2-40B4-BE49-F238E27FC236}">
                <a16:creationId xmlns:a16="http://schemas.microsoft.com/office/drawing/2014/main" id="{C70ADD52-36CE-4410-B027-2E3B08908EA8}"/>
              </a:ext>
            </a:extLst>
          </p:cNvPr>
          <p:cNvSpPr>
            <a:spLocks noEditPoints="1"/>
          </p:cNvSpPr>
          <p:nvPr userDrawn="1"/>
        </p:nvSpPr>
        <p:spPr bwMode="auto">
          <a:xfrm>
            <a:off x="7657750" y="5354894"/>
            <a:ext cx="1443038" cy="1069975"/>
          </a:xfrm>
          <a:custGeom>
            <a:avLst/>
            <a:gdLst>
              <a:gd name="T0" fmla="*/ 437 w 437"/>
              <a:gd name="T1" fmla="*/ 205 h 324"/>
              <a:gd name="T2" fmla="*/ 437 w 437"/>
              <a:gd name="T3" fmla="*/ 0 h 324"/>
              <a:gd name="T4" fmla="*/ 79 w 437"/>
              <a:gd name="T5" fmla="*/ 0 h 324"/>
              <a:gd name="T6" fmla="*/ 0 w 437"/>
              <a:gd name="T7" fmla="*/ 79 h 324"/>
              <a:gd name="T8" fmla="*/ 79 w 437"/>
              <a:gd name="T9" fmla="*/ 158 h 324"/>
              <a:gd name="T10" fmla="*/ 79 w 437"/>
              <a:gd name="T11" fmla="*/ 205 h 324"/>
              <a:gd name="T12" fmla="*/ 144 w 437"/>
              <a:gd name="T13" fmla="*/ 324 h 324"/>
              <a:gd name="T14" fmla="*/ 372 w 437"/>
              <a:gd name="T15" fmla="*/ 324 h 324"/>
              <a:gd name="T16" fmla="*/ 437 w 437"/>
              <a:gd name="T17" fmla="*/ 205 h 324"/>
              <a:gd name="T18" fmla="*/ 79 w 437"/>
              <a:gd name="T19" fmla="*/ 107 h 324"/>
              <a:gd name="T20" fmla="*/ 51 w 437"/>
              <a:gd name="T21" fmla="*/ 79 h 324"/>
              <a:gd name="T22" fmla="*/ 79 w 437"/>
              <a:gd name="T23" fmla="*/ 51 h 324"/>
              <a:gd name="T24" fmla="*/ 79 w 437"/>
              <a:gd name="T25" fmla="*/ 10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7" h="324">
                <a:moveTo>
                  <a:pt x="437" y="205"/>
                </a:moveTo>
                <a:cubicBezTo>
                  <a:pt x="437" y="0"/>
                  <a:pt x="437" y="0"/>
                  <a:pt x="437" y="0"/>
                </a:cubicBezTo>
                <a:cubicBezTo>
                  <a:pt x="79" y="0"/>
                  <a:pt x="79" y="0"/>
                  <a:pt x="79" y="0"/>
                </a:cubicBezTo>
                <a:cubicBezTo>
                  <a:pt x="35" y="0"/>
                  <a:pt x="0" y="35"/>
                  <a:pt x="0" y="79"/>
                </a:cubicBezTo>
                <a:cubicBezTo>
                  <a:pt x="0" y="122"/>
                  <a:pt x="35" y="158"/>
                  <a:pt x="79" y="158"/>
                </a:cubicBezTo>
                <a:cubicBezTo>
                  <a:pt x="79" y="205"/>
                  <a:pt x="79" y="205"/>
                  <a:pt x="79" y="205"/>
                </a:cubicBezTo>
                <a:cubicBezTo>
                  <a:pt x="84" y="253"/>
                  <a:pt x="108" y="295"/>
                  <a:pt x="144" y="324"/>
                </a:cubicBezTo>
                <a:cubicBezTo>
                  <a:pt x="372" y="324"/>
                  <a:pt x="372" y="324"/>
                  <a:pt x="372" y="324"/>
                </a:cubicBezTo>
                <a:cubicBezTo>
                  <a:pt x="408" y="295"/>
                  <a:pt x="432" y="253"/>
                  <a:pt x="437" y="205"/>
                </a:cubicBezTo>
                <a:close/>
                <a:moveTo>
                  <a:pt x="79" y="107"/>
                </a:moveTo>
                <a:cubicBezTo>
                  <a:pt x="63" y="107"/>
                  <a:pt x="51" y="94"/>
                  <a:pt x="51" y="79"/>
                </a:cubicBezTo>
                <a:cubicBezTo>
                  <a:pt x="51" y="63"/>
                  <a:pt x="63" y="51"/>
                  <a:pt x="79" y="51"/>
                </a:cubicBezTo>
                <a:lnTo>
                  <a:pt x="79" y="107"/>
                </a:lnTo>
                <a:close/>
              </a:path>
            </a:pathLst>
          </a:custGeom>
          <a:solidFill>
            <a:srgbClr val="61C3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8" name="Group 27">
            <a:extLst>
              <a:ext uri="{FF2B5EF4-FFF2-40B4-BE49-F238E27FC236}">
                <a16:creationId xmlns:a16="http://schemas.microsoft.com/office/drawing/2014/main" id="{F271E0BE-6EBB-43B3-A5AE-82378D1C4C7D}"/>
              </a:ext>
            </a:extLst>
          </p:cNvPr>
          <p:cNvGrpSpPr/>
          <p:nvPr userDrawn="1"/>
        </p:nvGrpSpPr>
        <p:grpSpPr>
          <a:xfrm>
            <a:off x="10462070" y="3383904"/>
            <a:ext cx="896938" cy="1744663"/>
            <a:chOff x="3887788" y="255588"/>
            <a:chExt cx="896938" cy="1744663"/>
          </a:xfrm>
          <a:solidFill>
            <a:srgbClr val="647082"/>
          </a:solidFill>
        </p:grpSpPr>
        <p:sp>
          <p:nvSpPr>
            <p:cNvPr id="29" name="Freeform 14">
              <a:extLst>
                <a:ext uri="{FF2B5EF4-FFF2-40B4-BE49-F238E27FC236}">
                  <a16:creationId xmlns:a16="http://schemas.microsoft.com/office/drawing/2014/main" id="{B2C1D536-5410-45FC-90D2-F68B089E194B}"/>
                </a:ext>
              </a:extLst>
            </p:cNvPr>
            <p:cNvSpPr>
              <a:spLocks/>
            </p:cNvSpPr>
            <p:nvPr/>
          </p:nvSpPr>
          <p:spPr bwMode="auto">
            <a:xfrm>
              <a:off x="4038601" y="255588"/>
              <a:ext cx="601663" cy="1744663"/>
            </a:xfrm>
            <a:custGeom>
              <a:avLst/>
              <a:gdLst>
                <a:gd name="T0" fmla="*/ 80 w 182"/>
                <a:gd name="T1" fmla="*/ 0 h 527"/>
                <a:gd name="T2" fmla="*/ 80 w 182"/>
                <a:gd name="T3" fmla="*/ 527 h 527"/>
                <a:gd name="T4" fmla="*/ 80 w 182"/>
                <a:gd name="T5" fmla="*/ 0 h 527"/>
              </a:gdLst>
              <a:ahLst/>
              <a:cxnLst>
                <a:cxn ang="0">
                  <a:pos x="T0" y="T1"/>
                </a:cxn>
                <a:cxn ang="0">
                  <a:pos x="T2" y="T3"/>
                </a:cxn>
                <a:cxn ang="0">
                  <a:pos x="T4" y="T5"/>
                </a:cxn>
              </a:cxnLst>
              <a:rect l="0" t="0" r="r" b="b"/>
              <a:pathLst>
                <a:path w="182" h="527">
                  <a:moveTo>
                    <a:pt x="80" y="0"/>
                  </a:moveTo>
                  <a:cubicBezTo>
                    <a:pt x="37" y="203"/>
                    <a:pt x="182" y="322"/>
                    <a:pt x="80" y="527"/>
                  </a:cubicBezTo>
                  <a:cubicBezTo>
                    <a:pt x="142" y="269"/>
                    <a:pt x="0" y="234"/>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15">
              <a:extLst>
                <a:ext uri="{FF2B5EF4-FFF2-40B4-BE49-F238E27FC236}">
                  <a16:creationId xmlns:a16="http://schemas.microsoft.com/office/drawing/2014/main" id="{3E869B94-B083-48FB-9F18-4EA487616637}"/>
                </a:ext>
              </a:extLst>
            </p:cNvPr>
            <p:cNvSpPr>
              <a:spLocks/>
            </p:cNvSpPr>
            <p:nvPr/>
          </p:nvSpPr>
          <p:spPr bwMode="auto">
            <a:xfrm>
              <a:off x="4352926" y="500063"/>
              <a:ext cx="431800" cy="1254125"/>
            </a:xfrm>
            <a:custGeom>
              <a:avLst/>
              <a:gdLst>
                <a:gd name="T0" fmla="*/ 58 w 131"/>
                <a:gd name="T1" fmla="*/ 0 h 379"/>
                <a:gd name="T2" fmla="*/ 58 w 131"/>
                <a:gd name="T3" fmla="*/ 379 h 379"/>
                <a:gd name="T4" fmla="*/ 58 w 131"/>
                <a:gd name="T5" fmla="*/ 0 h 379"/>
              </a:gdLst>
              <a:ahLst/>
              <a:cxnLst>
                <a:cxn ang="0">
                  <a:pos x="T0" y="T1"/>
                </a:cxn>
                <a:cxn ang="0">
                  <a:pos x="T2" y="T3"/>
                </a:cxn>
                <a:cxn ang="0">
                  <a:pos x="T4" y="T5"/>
                </a:cxn>
              </a:cxnLst>
              <a:rect l="0" t="0" r="r" b="b"/>
              <a:pathLst>
                <a:path w="131" h="379">
                  <a:moveTo>
                    <a:pt x="58" y="0"/>
                  </a:moveTo>
                  <a:cubicBezTo>
                    <a:pt x="27" y="146"/>
                    <a:pt x="131" y="231"/>
                    <a:pt x="58" y="379"/>
                  </a:cubicBezTo>
                  <a:cubicBezTo>
                    <a:pt x="102" y="194"/>
                    <a:pt x="0" y="168"/>
                    <a:pt x="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6">
              <a:extLst>
                <a:ext uri="{FF2B5EF4-FFF2-40B4-BE49-F238E27FC236}">
                  <a16:creationId xmlns:a16="http://schemas.microsoft.com/office/drawing/2014/main" id="{5BE0E590-0AF5-4C03-B551-40B436FBA985}"/>
                </a:ext>
              </a:extLst>
            </p:cNvPr>
            <p:cNvSpPr>
              <a:spLocks/>
            </p:cNvSpPr>
            <p:nvPr/>
          </p:nvSpPr>
          <p:spPr bwMode="auto">
            <a:xfrm>
              <a:off x="3887788" y="500063"/>
              <a:ext cx="431800" cy="1254125"/>
            </a:xfrm>
            <a:custGeom>
              <a:avLst/>
              <a:gdLst>
                <a:gd name="T0" fmla="*/ 57 w 131"/>
                <a:gd name="T1" fmla="*/ 0 h 379"/>
                <a:gd name="T2" fmla="*/ 57 w 131"/>
                <a:gd name="T3" fmla="*/ 379 h 379"/>
                <a:gd name="T4" fmla="*/ 57 w 131"/>
                <a:gd name="T5" fmla="*/ 0 h 379"/>
              </a:gdLst>
              <a:ahLst/>
              <a:cxnLst>
                <a:cxn ang="0">
                  <a:pos x="T0" y="T1"/>
                </a:cxn>
                <a:cxn ang="0">
                  <a:pos x="T2" y="T3"/>
                </a:cxn>
                <a:cxn ang="0">
                  <a:pos x="T4" y="T5"/>
                </a:cxn>
              </a:cxnLst>
              <a:rect l="0" t="0" r="r" b="b"/>
              <a:pathLst>
                <a:path w="131" h="379">
                  <a:moveTo>
                    <a:pt x="57" y="0"/>
                  </a:moveTo>
                  <a:cubicBezTo>
                    <a:pt x="26" y="146"/>
                    <a:pt x="131" y="231"/>
                    <a:pt x="57" y="379"/>
                  </a:cubicBezTo>
                  <a:cubicBezTo>
                    <a:pt x="102" y="194"/>
                    <a:pt x="0" y="168"/>
                    <a:pt x="5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2" name="Group 31">
            <a:extLst>
              <a:ext uri="{FF2B5EF4-FFF2-40B4-BE49-F238E27FC236}">
                <a16:creationId xmlns:a16="http://schemas.microsoft.com/office/drawing/2014/main" id="{C1691578-F751-4E17-B760-3AD0AF5E824A}"/>
              </a:ext>
            </a:extLst>
          </p:cNvPr>
          <p:cNvGrpSpPr/>
          <p:nvPr userDrawn="1"/>
        </p:nvGrpSpPr>
        <p:grpSpPr>
          <a:xfrm>
            <a:off x="9687370" y="2899191"/>
            <a:ext cx="474661" cy="1171706"/>
            <a:chOff x="7312026" y="503238"/>
            <a:chExt cx="630238" cy="1555750"/>
          </a:xfrm>
          <a:solidFill>
            <a:srgbClr val="647082"/>
          </a:solidFill>
        </p:grpSpPr>
        <p:sp>
          <p:nvSpPr>
            <p:cNvPr id="33" name="Freeform 17">
              <a:extLst>
                <a:ext uri="{FF2B5EF4-FFF2-40B4-BE49-F238E27FC236}">
                  <a16:creationId xmlns:a16="http://schemas.microsoft.com/office/drawing/2014/main" id="{E75458AB-3834-4610-A1E7-3FE5957A0CEF}"/>
                </a:ext>
              </a:extLst>
            </p:cNvPr>
            <p:cNvSpPr>
              <a:spLocks/>
            </p:cNvSpPr>
            <p:nvPr/>
          </p:nvSpPr>
          <p:spPr bwMode="auto">
            <a:xfrm>
              <a:off x="7312026" y="963613"/>
              <a:ext cx="422275" cy="990600"/>
            </a:xfrm>
            <a:custGeom>
              <a:avLst/>
              <a:gdLst>
                <a:gd name="T0" fmla="*/ 112 w 128"/>
                <a:gd name="T1" fmla="*/ 257 h 299"/>
                <a:gd name="T2" fmla="*/ 110 w 128"/>
                <a:gd name="T3" fmla="*/ 228 h 299"/>
                <a:gd name="T4" fmla="*/ 107 w 128"/>
                <a:gd name="T5" fmla="*/ 220 h 299"/>
                <a:gd name="T6" fmla="*/ 90 w 128"/>
                <a:gd name="T7" fmla="*/ 197 h 299"/>
                <a:gd name="T8" fmla="*/ 66 w 128"/>
                <a:gd name="T9" fmla="*/ 178 h 299"/>
                <a:gd name="T10" fmla="*/ 38 w 128"/>
                <a:gd name="T11" fmla="*/ 159 h 299"/>
                <a:gd name="T12" fmla="*/ 14 w 128"/>
                <a:gd name="T13" fmla="*/ 133 h 299"/>
                <a:gd name="T14" fmla="*/ 3 w 128"/>
                <a:gd name="T15" fmla="*/ 111 h 299"/>
                <a:gd name="T16" fmla="*/ 1 w 128"/>
                <a:gd name="T17" fmla="*/ 99 h 299"/>
                <a:gd name="T18" fmla="*/ 0 w 128"/>
                <a:gd name="T19" fmla="*/ 83 h 299"/>
                <a:gd name="T20" fmla="*/ 0 w 128"/>
                <a:gd name="T21" fmla="*/ 81 h 299"/>
                <a:gd name="T22" fmla="*/ 1 w 128"/>
                <a:gd name="T23" fmla="*/ 80 h 299"/>
                <a:gd name="T24" fmla="*/ 5 w 128"/>
                <a:gd name="T25" fmla="*/ 63 h 299"/>
                <a:gd name="T26" fmla="*/ 20 w 128"/>
                <a:gd name="T27" fmla="*/ 33 h 299"/>
                <a:gd name="T28" fmla="*/ 26 w 128"/>
                <a:gd name="T29" fmla="*/ 14 h 299"/>
                <a:gd name="T30" fmla="*/ 28 w 128"/>
                <a:gd name="T31" fmla="*/ 3 h 299"/>
                <a:gd name="T32" fmla="*/ 29 w 128"/>
                <a:gd name="T33" fmla="*/ 3 h 299"/>
                <a:gd name="T34" fmla="*/ 31 w 128"/>
                <a:gd name="T35" fmla="*/ 14 h 299"/>
                <a:gd name="T36" fmla="*/ 30 w 128"/>
                <a:gd name="T37" fmla="*/ 37 h 299"/>
                <a:gd name="T38" fmla="*/ 21 w 128"/>
                <a:gd name="T39" fmla="*/ 68 h 299"/>
                <a:gd name="T40" fmla="*/ 19 w 128"/>
                <a:gd name="T41" fmla="*/ 83 h 299"/>
                <a:gd name="T42" fmla="*/ 19 w 128"/>
                <a:gd name="T43" fmla="*/ 84 h 299"/>
                <a:gd name="T44" fmla="*/ 19 w 128"/>
                <a:gd name="T45" fmla="*/ 84 h 299"/>
                <a:gd name="T46" fmla="*/ 19 w 128"/>
                <a:gd name="T47" fmla="*/ 84 h 299"/>
                <a:gd name="T48" fmla="*/ 21 w 128"/>
                <a:gd name="T49" fmla="*/ 95 h 299"/>
                <a:gd name="T50" fmla="*/ 24 w 128"/>
                <a:gd name="T51" fmla="*/ 104 h 299"/>
                <a:gd name="T52" fmla="*/ 33 w 128"/>
                <a:gd name="T53" fmla="*/ 120 h 299"/>
                <a:gd name="T54" fmla="*/ 54 w 128"/>
                <a:gd name="T55" fmla="*/ 140 h 299"/>
                <a:gd name="T56" fmla="*/ 80 w 128"/>
                <a:gd name="T57" fmla="*/ 159 h 299"/>
                <a:gd name="T58" fmla="*/ 105 w 128"/>
                <a:gd name="T59" fmla="*/ 181 h 299"/>
                <a:gd name="T60" fmla="*/ 124 w 128"/>
                <a:gd name="T61" fmla="*/ 212 h 299"/>
                <a:gd name="T62" fmla="*/ 126 w 128"/>
                <a:gd name="T63" fmla="*/ 216 h 299"/>
                <a:gd name="T64" fmla="*/ 126 w 128"/>
                <a:gd name="T65" fmla="*/ 217 h 299"/>
                <a:gd name="T66" fmla="*/ 126 w 128"/>
                <a:gd name="T67" fmla="*/ 218 h 299"/>
                <a:gd name="T68" fmla="*/ 127 w 128"/>
                <a:gd name="T69" fmla="*/ 224 h 299"/>
                <a:gd name="T70" fmla="*/ 124 w 128"/>
                <a:gd name="T71" fmla="*/ 259 h 299"/>
                <a:gd name="T72" fmla="*/ 104 w 128"/>
                <a:gd name="T7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299">
                  <a:moveTo>
                    <a:pt x="104" y="299"/>
                  </a:moveTo>
                  <a:cubicBezTo>
                    <a:pt x="108" y="285"/>
                    <a:pt x="111" y="271"/>
                    <a:pt x="112" y="257"/>
                  </a:cubicBezTo>
                  <a:cubicBezTo>
                    <a:pt x="113" y="250"/>
                    <a:pt x="113" y="243"/>
                    <a:pt x="112" y="237"/>
                  </a:cubicBezTo>
                  <a:cubicBezTo>
                    <a:pt x="111" y="234"/>
                    <a:pt x="111" y="231"/>
                    <a:pt x="110" y="228"/>
                  </a:cubicBezTo>
                  <a:cubicBezTo>
                    <a:pt x="109" y="223"/>
                    <a:pt x="109" y="223"/>
                    <a:pt x="109" y="223"/>
                  </a:cubicBezTo>
                  <a:cubicBezTo>
                    <a:pt x="107" y="220"/>
                    <a:pt x="107" y="220"/>
                    <a:pt x="107" y="220"/>
                  </a:cubicBezTo>
                  <a:cubicBezTo>
                    <a:pt x="104" y="212"/>
                    <a:pt x="100" y="209"/>
                    <a:pt x="96" y="204"/>
                  </a:cubicBezTo>
                  <a:cubicBezTo>
                    <a:pt x="90" y="197"/>
                    <a:pt x="90" y="197"/>
                    <a:pt x="90" y="197"/>
                  </a:cubicBezTo>
                  <a:cubicBezTo>
                    <a:pt x="82" y="190"/>
                    <a:pt x="82" y="190"/>
                    <a:pt x="82" y="190"/>
                  </a:cubicBezTo>
                  <a:cubicBezTo>
                    <a:pt x="77" y="186"/>
                    <a:pt x="71" y="182"/>
                    <a:pt x="66" y="178"/>
                  </a:cubicBezTo>
                  <a:cubicBezTo>
                    <a:pt x="60" y="174"/>
                    <a:pt x="54" y="170"/>
                    <a:pt x="48" y="166"/>
                  </a:cubicBezTo>
                  <a:cubicBezTo>
                    <a:pt x="45" y="164"/>
                    <a:pt x="42" y="162"/>
                    <a:pt x="38" y="159"/>
                  </a:cubicBezTo>
                  <a:cubicBezTo>
                    <a:pt x="36" y="157"/>
                    <a:pt x="33" y="155"/>
                    <a:pt x="30" y="152"/>
                  </a:cubicBezTo>
                  <a:cubicBezTo>
                    <a:pt x="24" y="146"/>
                    <a:pt x="18" y="140"/>
                    <a:pt x="14" y="133"/>
                  </a:cubicBezTo>
                  <a:cubicBezTo>
                    <a:pt x="12" y="130"/>
                    <a:pt x="10" y="127"/>
                    <a:pt x="8" y="123"/>
                  </a:cubicBezTo>
                  <a:cubicBezTo>
                    <a:pt x="6" y="119"/>
                    <a:pt x="5" y="115"/>
                    <a:pt x="3" y="111"/>
                  </a:cubicBezTo>
                  <a:cubicBezTo>
                    <a:pt x="2" y="105"/>
                    <a:pt x="2" y="105"/>
                    <a:pt x="2" y="105"/>
                  </a:cubicBezTo>
                  <a:cubicBezTo>
                    <a:pt x="1" y="99"/>
                    <a:pt x="1" y="99"/>
                    <a:pt x="1" y="99"/>
                  </a:cubicBezTo>
                  <a:cubicBezTo>
                    <a:pt x="0" y="95"/>
                    <a:pt x="0" y="91"/>
                    <a:pt x="0" y="86"/>
                  </a:cubicBezTo>
                  <a:cubicBezTo>
                    <a:pt x="0" y="83"/>
                    <a:pt x="0" y="83"/>
                    <a:pt x="0" y="83"/>
                  </a:cubicBezTo>
                  <a:cubicBezTo>
                    <a:pt x="0" y="82"/>
                    <a:pt x="0" y="82"/>
                    <a:pt x="0" y="82"/>
                  </a:cubicBezTo>
                  <a:cubicBezTo>
                    <a:pt x="0" y="81"/>
                    <a:pt x="0" y="81"/>
                    <a:pt x="0" y="81"/>
                  </a:cubicBezTo>
                  <a:cubicBezTo>
                    <a:pt x="0" y="81"/>
                    <a:pt x="0" y="81"/>
                    <a:pt x="0" y="81"/>
                  </a:cubicBezTo>
                  <a:cubicBezTo>
                    <a:pt x="1" y="80"/>
                    <a:pt x="1" y="80"/>
                    <a:pt x="1" y="80"/>
                  </a:cubicBezTo>
                  <a:cubicBezTo>
                    <a:pt x="2" y="74"/>
                    <a:pt x="2" y="74"/>
                    <a:pt x="2" y="74"/>
                  </a:cubicBezTo>
                  <a:cubicBezTo>
                    <a:pt x="3" y="71"/>
                    <a:pt x="4" y="67"/>
                    <a:pt x="5" y="63"/>
                  </a:cubicBezTo>
                  <a:cubicBezTo>
                    <a:pt x="8" y="55"/>
                    <a:pt x="12" y="49"/>
                    <a:pt x="15" y="43"/>
                  </a:cubicBezTo>
                  <a:cubicBezTo>
                    <a:pt x="20" y="33"/>
                    <a:pt x="20" y="33"/>
                    <a:pt x="20" y="33"/>
                  </a:cubicBezTo>
                  <a:cubicBezTo>
                    <a:pt x="21" y="30"/>
                    <a:pt x="23" y="27"/>
                    <a:pt x="24" y="24"/>
                  </a:cubicBezTo>
                  <a:cubicBezTo>
                    <a:pt x="25" y="21"/>
                    <a:pt x="26" y="17"/>
                    <a:pt x="26" y="14"/>
                  </a:cubicBezTo>
                  <a:cubicBezTo>
                    <a:pt x="27" y="10"/>
                    <a:pt x="27" y="7"/>
                    <a:pt x="28" y="3"/>
                  </a:cubicBezTo>
                  <a:cubicBezTo>
                    <a:pt x="28" y="3"/>
                    <a:pt x="28" y="3"/>
                    <a:pt x="28" y="3"/>
                  </a:cubicBezTo>
                  <a:cubicBezTo>
                    <a:pt x="28" y="0"/>
                    <a:pt x="28" y="0"/>
                    <a:pt x="28" y="0"/>
                  </a:cubicBezTo>
                  <a:cubicBezTo>
                    <a:pt x="29" y="3"/>
                    <a:pt x="29" y="3"/>
                    <a:pt x="29" y="3"/>
                  </a:cubicBezTo>
                  <a:cubicBezTo>
                    <a:pt x="29" y="3"/>
                    <a:pt x="29" y="3"/>
                    <a:pt x="29" y="3"/>
                  </a:cubicBezTo>
                  <a:cubicBezTo>
                    <a:pt x="30" y="6"/>
                    <a:pt x="30" y="10"/>
                    <a:pt x="31" y="14"/>
                  </a:cubicBezTo>
                  <a:cubicBezTo>
                    <a:pt x="31" y="18"/>
                    <a:pt x="31" y="21"/>
                    <a:pt x="31" y="25"/>
                  </a:cubicBezTo>
                  <a:cubicBezTo>
                    <a:pt x="31" y="29"/>
                    <a:pt x="30" y="33"/>
                    <a:pt x="30" y="37"/>
                  </a:cubicBezTo>
                  <a:cubicBezTo>
                    <a:pt x="29" y="40"/>
                    <a:pt x="28" y="44"/>
                    <a:pt x="27" y="47"/>
                  </a:cubicBezTo>
                  <a:cubicBezTo>
                    <a:pt x="25" y="54"/>
                    <a:pt x="23" y="61"/>
                    <a:pt x="21" y="68"/>
                  </a:cubicBezTo>
                  <a:cubicBezTo>
                    <a:pt x="21" y="71"/>
                    <a:pt x="20" y="73"/>
                    <a:pt x="20" y="77"/>
                  </a:cubicBezTo>
                  <a:cubicBezTo>
                    <a:pt x="19" y="83"/>
                    <a:pt x="19" y="83"/>
                    <a:pt x="19" y="83"/>
                  </a:cubicBezTo>
                  <a:cubicBezTo>
                    <a:pt x="19" y="84"/>
                    <a:pt x="19" y="84"/>
                    <a:pt x="19" y="84"/>
                  </a:cubicBezTo>
                  <a:cubicBezTo>
                    <a:pt x="19" y="84"/>
                    <a:pt x="19" y="84"/>
                    <a:pt x="19" y="84"/>
                  </a:cubicBezTo>
                  <a:cubicBezTo>
                    <a:pt x="19" y="84"/>
                    <a:pt x="19" y="84"/>
                    <a:pt x="19" y="84"/>
                  </a:cubicBezTo>
                  <a:cubicBezTo>
                    <a:pt x="19" y="85"/>
                    <a:pt x="19" y="83"/>
                    <a:pt x="19" y="84"/>
                  </a:cubicBezTo>
                  <a:cubicBezTo>
                    <a:pt x="19" y="84"/>
                    <a:pt x="19" y="84"/>
                    <a:pt x="19" y="84"/>
                  </a:cubicBezTo>
                  <a:cubicBezTo>
                    <a:pt x="19" y="84"/>
                    <a:pt x="19" y="84"/>
                    <a:pt x="19" y="84"/>
                  </a:cubicBezTo>
                  <a:cubicBezTo>
                    <a:pt x="20" y="87"/>
                    <a:pt x="20" y="87"/>
                    <a:pt x="20" y="87"/>
                  </a:cubicBezTo>
                  <a:cubicBezTo>
                    <a:pt x="20" y="90"/>
                    <a:pt x="20" y="92"/>
                    <a:pt x="21" y="95"/>
                  </a:cubicBezTo>
                  <a:cubicBezTo>
                    <a:pt x="22" y="100"/>
                    <a:pt x="22" y="100"/>
                    <a:pt x="22" y="100"/>
                  </a:cubicBezTo>
                  <a:cubicBezTo>
                    <a:pt x="24" y="104"/>
                    <a:pt x="24" y="104"/>
                    <a:pt x="24" y="104"/>
                  </a:cubicBezTo>
                  <a:cubicBezTo>
                    <a:pt x="25" y="107"/>
                    <a:pt x="26" y="109"/>
                    <a:pt x="28" y="112"/>
                  </a:cubicBezTo>
                  <a:cubicBezTo>
                    <a:pt x="29" y="115"/>
                    <a:pt x="31" y="117"/>
                    <a:pt x="33" y="120"/>
                  </a:cubicBezTo>
                  <a:cubicBezTo>
                    <a:pt x="37" y="125"/>
                    <a:pt x="41" y="130"/>
                    <a:pt x="46" y="134"/>
                  </a:cubicBezTo>
                  <a:cubicBezTo>
                    <a:pt x="48" y="136"/>
                    <a:pt x="51" y="138"/>
                    <a:pt x="54" y="140"/>
                  </a:cubicBezTo>
                  <a:cubicBezTo>
                    <a:pt x="62" y="146"/>
                    <a:pt x="62" y="146"/>
                    <a:pt x="62" y="146"/>
                  </a:cubicBezTo>
                  <a:cubicBezTo>
                    <a:pt x="68" y="150"/>
                    <a:pt x="74" y="154"/>
                    <a:pt x="80" y="159"/>
                  </a:cubicBezTo>
                  <a:cubicBezTo>
                    <a:pt x="86" y="163"/>
                    <a:pt x="92" y="168"/>
                    <a:pt x="97" y="173"/>
                  </a:cubicBezTo>
                  <a:cubicBezTo>
                    <a:pt x="105" y="181"/>
                    <a:pt x="105" y="181"/>
                    <a:pt x="105" y="181"/>
                  </a:cubicBezTo>
                  <a:cubicBezTo>
                    <a:pt x="113" y="191"/>
                    <a:pt x="113" y="191"/>
                    <a:pt x="113" y="191"/>
                  </a:cubicBezTo>
                  <a:cubicBezTo>
                    <a:pt x="118" y="197"/>
                    <a:pt x="123" y="206"/>
                    <a:pt x="124" y="212"/>
                  </a:cubicBezTo>
                  <a:cubicBezTo>
                    <a:pt x="125" y="215"/>
                    <a:pt x="125" y="215"/>
                    <a:pt x="125" y="215"/>
                  </a:cubicBezTo>
                  <a:cubicBezTo>
                    <a:pt x="126" y="216"/>
                    <a:pt x="126" y="216"/>
                    <a:pt x="126" y="216"/>
                  </a:cubicBezTo>
                  <a:cubicBezTo>
                    <a:pt x="126" y="216"/>
                    <a:pt x="126" y="216"/>
                    <a:pt x="126" y="216"/>
                  </a:cubicBezTo>
                  <a:cubicBezTo>
                    <a:pt x="126" y="217"/>
                    <a:pt x="126" y="217"/>
                    <a:pt x="126" y="217"/>
                  </a:cubicBezTo>
                  <a:cubicBezTo>
                    <a:pt x="126" y="217"/>
                    <a:pt x="126" y="217"/>
                    <a:pt x="126" y="217"/>
                  </a:cubicBezTo>
                  <a:cubicBezTo>
                    <a:pt x="126" y="218"/>
                    <a:pt x="126" y="218"/>
                    <a:pt x="126" y="218"/>
                  </a:cubicBezTo>
                  <a:cubicBezTo>
                    <a:pt x="126" y="218"/>
                    <a:pt x="126" y="218"/>
                    <a:pt x="126" y="218"/>
                  </a:cubicBezTo>
                  <a:cubicBezTo>
                    <a:pt x="127" y="224"/>
                    <a:pt x="127" y="224"/>
                    <a:pt x="127" y="224"/>
                  </a:cubicBezTo>
                  <a:cubicBezTo>
                    <a:pt x="128" y="228"/>
                    <a:pt x="128" y="232"/>
                    <a:pt x="128" y="236"/>
                  </a:cubicBezTo>
                  <a:cubicBezTo>
                    <a:pt x="128" y="244"/>
                    <a:pt x="126" y="252"/>
                    <a:pt x="124" y="259"/>
                  </a:cubicBezTo>
                  <a:cubicBezTo>
                    <a:pt x="122" y="267"/>
                    <a:pt x="119" y="273"/>
                    <a:pt x="115" y="280"/>
                  </a:cubicBezTo>
                  <a:cubicBezTo>
                    <a:pt x="112" y="287"/>
                    <a:pt x="108" y="293"/>
                    <a:pt x="104" y="2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18">
              <a:extLst>
                <a:ext uri="{FF2B5EF4-FFF2-40B4-BE49-F238E27FC236}">
                  <a16:creationId xmlns:a16="http://schemas.microsoft.com/office/drawing/2014/main" id="{CAB5DCD2-8330-465B-BB4B-ADBE5585B6DD}"/>
                </a:ext>
              </a:extLst>
            </p:cNvPr>
            <p:cNvSpPr>
              <a:spLocks/>
            </p:cNvSpPr>
            <p:nvPr/>
          </p:nvSpPr>
          <p:spPr bwMode="auto">
            <a:xfrm>
              <a:off x="7466014" y="503238"/>
              <a:ext cx="436563" cy="1555750"/>
            </a:xfrm>
            <a:custGeom>
              <a:avLst/>
              <a:gdLst>
                <a:gd name="T0" fmla="*/ 37 w 132"/>
                <a:gd name="T1" fmla="*/ 0 h 470"/>
                <a:gd name="T2" fmla="*/ 34 w 132"/>
                <a:gd name="T3" fmla="*/ 5 h 470"/>
                <a:gd name="T4" fmla="*/ 27 w 132"/>
                <a:gd name="T5" fmla="*/ 20 h 470"/>
                <a:gd name="T6" fmla="*/ 23 w 132"/>
                <a:gd name="T7" fmla="*/ 30 h 470"/>
                <a:gd name="T8" fmla="*/ 20 w 132"/>
                <a:gd name="T9" fmla="*/ 43 h 470"/>
                <a:gd name="T10" fmla="*/ 16 w 132"/>
                <a:gd name="T11" fmla="*/ 74 h 470"/>
                <a:gd name="T12" fmla="*/ 20 w 132"/>
                <a:gd name="T13" fmla="*/ 111 h 470"/>
                <a:gd name="T14" fmla="*/ 31 w 132"/>
                <a:gd name="T15" fmla="*/ 151 h 470"/>
                <a:gd name="T16" fmla="*/ 51 w 132"/>
                <a:gd name="T17" fmla="*/ 191 h 470"/>
                <a:gd name="T18" fmla="*/ 54 w 132"/>
                <a:gd name="T19" fmla="*/ 195 h 470"/>
                <a:gd name="T20" fmla="*/ 54 w 132"/>
                <a:gd name="T21" fmla="*/ 197 h 470"/>
                <a:gd name="T22" fmla="*/ 55 w 132"/>
                <a:gd name="T23" fmla="*/ 198 h 470"/>
                <a:gd name="T24" fmla="*/ 57 w 132"/>
                <a:gd name="T25" fmla="*/ 200 h 470"/>
                <a:gd name="T26" fmla="*/ 63 w 132"/>
                <a:gd name="T27" fmla="*/ 210 h 470"/>
                <a:gd name="T28" fmla="*/ 77 w 132"/>
                <a:gd name="T29" fmla="*/ 230 h 470"/>
                <a:gd name="T30" fmla="*/ 103 w 132"/>
                <a:gd name="T31" fmla="*/ 270 h 470"/>
                <a:gd name="T32" fmla="*/ 124 w 132"/>
                <a:gd name="T33" fmla="*/ 314 h 470"/>
                <a:gd name="T34" fmla="*/ 127 w 132"/>
                <a:gd name="T35" fmla="*/ 325 h 470"/>
                <a:gd name="T36" fmla="*/ 129 w 132"/>
                <a:gd name="T37" fmla="*/ 331 h 470"/>
                <a:gd name="T38" fmla="*/ 129 w 132"/>
                <a:gd name="T39" fmla="*/ 332 h 470"/>
                <a:gd name="T40" fmla="*/ 129 w 132"/>
                <a:gd name="T41" fmla="*/ 333 h 470"/>
                <a:gd name="T42" fmla="*/ 129 w 132"/>
                <a:gd name="T43" fmla="*/ 334 h 470"/>
                <a:gd name="T44" fmla="*/ 130 w 132"/>
                <a:gd name="T45" fmla="*/ 337 h 470"/>
                <a:gd name="T46" fmla="*/ 131 w 132"/>
                <a:gd name="T47" fmla="*/ 359 h 470"/>
                <a:gd name="T48" fmla="*/ 131 w 132"/>
                <a:gd name="T49" fmla="*/ 370 h 470"/>
                <a:gd name="T50" fmla="*/ 130 w 132"/>
                <a:gd name="T51" fmla="*/ 381 h 470"/>
                <a:gd name="T52" fmla="*/ 127 w 132"/>
                <a:gd name="T53" fmla="*/ 391 h 470"/>
                <a:gd name="T54" fmla="*/ 124 w 132"/>
                <a:gd name="T55" fmla="*/ 400 h 470"/>
                <a:gd name="T56" fmla="*/ 118 w 132"/>
                <a:gd name="T57" fmla="*/ 417 h 470"/>
                <a:gd name="T58" fmla="*/ 110 w 132"/>
                <a:gd name="T59" fmla="*/ 431 h 470"/>
                <a:gd name="T60" fmla="*/ 97 w 132"/>
                <a:gd name="T61" fmla="*/ 453 h 470"/>
                <a:gd name="T62" fmla="*/ 87 w 132"/>
                <a:gd name="T63" fmla="*/ 466 h 470"/>
                <a:gd name="T64" fmla="*/ 83 w 132"/>
                <a:gd name="T65" fmla="*/ 470 h 470"/>
                <a:gd name="T66" fmla="*/ 92 w 132"/>
                <a:gd name="T67" fmla="*/ 450 h 470"/>
                <a:gd name="T68" fmla="*/ 102 w 132"/>
                <a:gd name="T69" fmla="*/ 427 h 470"/>
                <a:gd name="T70" fmla="*/ 107 w 132"/>
                <a:gd name="T71" fmla="*/ 412 h 470"/>
                <a:gd name="T72" fmla="*/ 111 w 132"/>
                <a:gd name="T73" fmla="*/ 396 h 470"/>
                <a:gd name="T74" fmla="*/ 112 w 132"/>
                <a:gd name="T75" fmla="*/ 388 h 470"/>
                <a:gd name="T76" fmla="*/ 113 w 132"/>
                <a:gd name="T77" fmla="*/ 379 h 470"/>
                <a:gd name="T78" fmla="*/ 114 w 132"/>
                <a:gd name="T79" fmla="*/ 370 h 470"/>
                <a:gd name="T80" fmla="*/ 113 w 132"/>
                <a:gd name="T81" fmla="*/ 361 h 470"/>
                <a:gd name="T82" fmla="*/ 110 w 132"/>
                <a:gd name="T83" fmla="*/ 341 h 470"/>
                <a:gd name="T84" fmla="*/ 104 w 132"/>
                <a:gd name="T85" fmla="*/ 321 h 470"/>
                <a:gd name="T86" fmla="*/ 94 w 132"/>
                <a:gd name="T87" fmla="*/ 302 h 470"/>
                <a:gd name="T88" fmla="*/ 83 w 132"/>
                <a:gd name="T89" fmla="*/ 283 h 470"/>
                <a:gd name="T90" fmla="*/ 56 w 132"/>
                <a:gd name="T91" fmla="*/ 244 h 470"/>
                <a:gd name="T92" fmla="*/ 43 w 132"/>
                <a:gd name="T93" fmla="*/ 223 h 470"/>
                <a:gd name="T94" fmla="*/ 36 w 132"/>
                <a:gd name="T95" fmla="*/ 213 h 470"/>
                <a:gd name="T96" fmla="*/ 35 w 132"/>
                <a:gd name="T97" fmla="*/ 210 h 470"/>
                <a:gd name="T98" fmla="*/ 33 w 132"/>
                <a:gd name="T99" fmla="*/ 208 h 470"/>
                <a:gd name="T100" fmla="*/ 30 w 132"/>
                <a:gd name="T101" fmla="*/ 202 h 470"/>
                <a:gd name="T102" fmla="*/ 11 w 132"/>
                <a:gd name="T103" fmla="*/ 158 h 470"/>
                <a:gd name="T104" fmla="*/ 1 w 132"/>
                <a:gd name="T105" fmla="*/ 114 h 470"/>
                <a:gd name="T106" fmla="*/ 2 w 132"/>
                <a:gd name="T107" fmla="*/ 73 h 470"/>
                <a:gd name="T108" fmla="*/ 11 w 132"/>
                <a:gd name="T109" fmla="*/ 40 h 470"/>
                <a:gd name="T110" fmla="*/ 17 w 132"/>
                <a:gd name="T111" fmla="*/ 27 h 470"/>
                <a:gd name="T112" fmla="*/ 23 w 132"/>
                <a:gd name="T113" fmla="*/ 17 h 470"/>
                <a:gd name="T114" fmla="*/ 33 w 132"/>
                <a:gd name="T115" fmla="*/ 4 h 470"/>
                <a:gd name="T116" fmla="*/ 37 w 132"/>
                <a:gd name="T11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2" h="470">
                  <a:moveTo>
                    <a:pt x="37" y="0"/>
                  </a:moveTo>
                  <a:cubicBezTo>
                    <a:pt x="37" y="0"/>
                    <a:pt x="36" y="2"/>
                    <a:pt x="34" y="5"/>
                  </a:cubicBezTo>
                  <a:cubicBezTo>
                    <a:pt x="32" y="8"/>
                    <a:pt x="30" y="13"/>
                    <a:pt x="27" y="20"/>
                  </a:cubicBezTo>
                  <a:cubicBezTo>
                    <a:pt x="26" y="23"/>
                    <a:pt x="24" y="26"/>
                    <a:pt x="23" y="30"/>
                  </a:cubicBezTo>
                  <a:cubicBezTo>
                    <a:pt x="22" y="34"/>
                    <a:pt x="20" y="38"/>
                    <a:pt x="20" y="43"/>
                  </a:cubicBezTo>
                  <a:cubicBezTo>
                    <a:pt x="17" y="52"/>
                    <a:pt x="16" y="63"/>
                    <a:pt x="16" y="74"/>
                  </a:cubicBezTo>
                  <a:cubicBezTo>
                    <a:pt x="16" y="86"/>
                    <a:pt x="17" y="98"/>
                    <a:pt x="20" y="111"/>
                  </a:cubicBezTo>
                  <a:cubicBezTo>
                    <a:pt x="22" y="124"/>
                    <a:pt x="26" y="137"/>
                    <a:pt x="31" y="151"/>
                  </a:cubicBezTo>
                  <a:cubicBezTo>
                    <a:pt x="37" y="164"/>
                    <a:pt x="43" y="177"/>
                    <a:pt x="51" y="191"/>
                  </a:cubicBezTo>
                  <a:cubicBezTo>
                    <a:pt x="54" y="195"/>
                    <a:pt x="54" y="195"/>
                    <a:pt x="54" y="195"/>
                  </a:cubicBezTo>
                  <a:cubicBezTo>
                    <a:pt x="54" y="197"/>
                    <a:pt x="54" y="197"/>
                    <a:pt x="54" y="197"/>
                  </a:cubicBezTo>
                  <a:cubicBezTo>
                    <a:pt x="55" y="198"/>
                    <a:pt x="55" y="198"/>
                    <a:pt x="55" y="198"/>
                  </a:cubicBezTo>
                  <a:cubicBezTo>
                    <a:pt x="57" y="200"/>
                    <a:pt x="57" y="200"/>
                    <a:pt x="57" y="200"/>
                  </a:cubicBezTo>
                  <a:cubicBezTo>
                    <a:pt x="63" y="210"/>
                    <a:pt x="63" y="210"/>
                    <a:pt x="63" y="210"/>
                  </a:cubicBezTo>
                  <a:cubicBezTo>
                    <a:pt x="77" y="230"/>
                    <a:pt x="77" y="230"/>
                    <a:pt x="77" y="230"/>
                  </a:cubicBezTo>
                  <a:cubicBezTo>
                    <a:pt x="85" y="243"/>
                    <a:pt x="95" y="256"/>
                    <a:pt x="103" y="270"/>
                  </a:cubicBezTo>
                  <a:cubicBezTo>
                    <a:pt x="112" y="284"/>
                    <a:pt x="118" y="299"/>
                    <a:pt x="124" y="314"/>
                  </a:cubicBezTo>
                  <a:cubicBezTo>
                    <a:pt x="125" y="318"/>
                    <a:pt x="126" y="322"/>
                    <a:pt x="127" y="325"/>
                  </a:cubicBezTo>
                  <a:cubicBezTo>
                    <a:pt x="129" y="331"/>
                    <a:pt x="129" y="331"/>
                    <a:pt x="129" y="331"/>
                  </a:cubicBezTo>
                  <a:cubicBezTo>
                    <a:pt x="129" y="332"/>
                    <a:pt x="129" y="332"/>
                    <a:pt x="129" y="332"/>
                  </a:cubicBezTo>
                  <a:cubicBezTo>
                    <a:pt x="129" y="333"/>
                    <a:pt x="129" y="333"/>
                    <a:pt x="129" y="333"/>
                  </a:cubicBezTo>
                  <a:cubicBezTo>
                    <a:pt x="129" y="334"/>
                    <a:pt x="129" y="334"/>
                    <a:pt x="129" y="334"/>
                  </a:cubicBezTo>
                  <a:cubicBezTo>
                    <a:pt x="130" y="337"/>
                    <a:pt x="130" y="337"/>
                    <a:pt x="130" y="337"/>
                  </a:cubicBezTo>
                  <a:cubicBezTo>
                    <a:pt x="131" y="344"/>
                    <a:pt x="132" y="351"/>
                    <a:pt x="131" y="359"/>
                  </a:cubicBezTo>
                  <a:cubicBezTo>
                    <a:pt x="131" y="363"/>
                    <a:pt x="131" y="367"/>
                    <a:pt x="131" y="370"/>
                  </a:cubicBezTo>
                  <a:cubicBezTo>
                    <a:pt x="131" y="374"/>
                    <a:pt x="130" y="378"/>
                    <a:pt x="130" y="381"/>
                  </a:cubicBezTo>
                  <a:cubicBezTo>
                    <a:pt x="129" y="384"/>
                    <a:pt x="128" y="388"/>
                    <a:pt x="127" y="391"/>
                  </a:cubicBezTo>
                  <a:cubicBezTo>
                    <a:pt x="126" y="394"/>
                    <a:pt x="125" y="397"/>
                    <a:pt x="124" y="400"/>
                  </a:cubicBezTo>
                  <a:cubicBezTo>
                    <a:pt x="123" y="406"/>
                    <a:pt x="120" y="412"/>
                    <a:pt x="118" y="417"/>
                  </a:cubicBezTo>
                  <a:cubicBezTo>
                    <a:pt x="116" y="422"/>
                    <a:pt x="113" y="427"/>
                    <a:pt x="110" y="431"/>
                  </a:cubicBezTo>
                  <a:cubicBezTo>
                    <a:pt x="106" y="440"/>
                    <a:pt x="101" y="447"/>
                    <a:pt x="97" y="453"/>
                  </a:cubicBezTo>
                  <a:cubicBezTo>
                    <a:pt x="93" y="458"/>
                    <a:pt x="89" y="463"/>
                    <a:pt x="87" y="466"/>
                  </a:cubicBezTo>
                  <a:cubicBezTo>
                    <a:pt x="84" y="469"/>
                    <a:pt x="83" y="470"/>
                    <a:pt x="83" y="470"/>
                  </a:cubicBezTo>
                  <a:cubicBezTo>
                    <a:pt x="83" y="470"/>
                    <a:pt x="86" y="463"/>
                    <a:pt x="92" y="450"/>
                  </a:cubicBezTo>
                  <a:cubicBezTo>
                    <a:pt x="95" y="444"/>
                    <a:pt x="99" y="436"/>
                    <a:pt x="102" y="427"/>
                  </a:cubicBezTo>
                  <a:cubicBezTo>
                    <a:pt x="104" y="422"/>
                    <a:pt x="105" y="418"/>
                    <a:pt x="107" y="412"/>
                  </a:cubicBezTo>
                  <a:cubicBezTo>
                    <a:pt x="108" y="407"/>
                    <a:pt x="110" y="402"/>
                    <a:pt x="111" y="396"/>
                  </a:cubicBezTo>
                  <a:cubicBezTo>
                    <a:pt x="111" y="394"/>
                    <a:pt x="112" y="391"/>
                    <a:pt x="112" y="388"/>
                  </a:cubicBezTo>
                  <a:cubicBezTo>
                    <a:pt x="113" y="385"/>
                    <a:pt x="113" y="382"/>
                    <a:pt x="113" y="379"/>
                  </a:cubicBezTo>
                  <a:cubicBezTo>
                    <a:pt x="113" y="376"/>
                    <a:pt x="114" y="373"/>
                    <a:pt x="114" y="370"/>
                  </a:cubicBezTo>
                  <a:cubicBezTo>
                    <a:pt x="114" y="367"/>
                    <a:pt x="113" y="364"/>
                    <a:pt x="113" y="361"/>
                  </a:cubicBezTo>
                  <a:cubicBezTo>
                    <a:pt x="113" y="355"/>
                    <a:pt x="111" y="348"/>
                    <a:pt x="110" y="341"/>
                  </a:cubicBezTo>
                  <a:cubicBezTo>
                    <a:pt x="109" y="335"/>
                    <a:pt x="106" y="328"/>
                    <a:pt x="104" y="321"/>
                  </a:cubicBezTo>
                  <a:cubicBezTo>
                    <a:pt x="101" y="315"/>
                    <a:pt x="98" y="308"/>
                    <a:pt x="94" y="302"/>
                  </a:cubicBezTo>
                  <a:cubicBezTo>
                    <a:pt x="90" y="296"/>
                    <a:pt x="87" y="289"/>
                    <a:pt x="83" y="283"/>
                  </a:cubicBezTo>
                  <a:cubicBezTo>
                    <a:pt x="75" y="270"/>
                    <a:pt x="65" y="257"/>
                    <a:pt x="56" y="244"/>
                  </a:cubicBezTo>
                  <a:cubicBezTo>
                    <a:pt x="52" y="237"/>
                    <a:pt x="47" y="230"/>
                    <a:pt x="43" y="223"/>
                  </a:cubicBezTo>
                  <a:cubicBezTo>
                    <a:pt x="36" y="213"/>
                    <a:pt x="36" y="213"/>
                    <a:pt x="36" y="213"/>
                  </a:cubicBezTo>
                  <a:cubicBezTo>
                    <a:pt x="35" y="210"/>
                    <a:pt x="35" y="210"/>
                    <a:pt x="35" y="210"/>
                  </a:cubicBezTo>
                  <a:cubicBezTo>
                    <a:pt x="33" y="208"/>
                    <a:pt x="33" y="208"/>
                    <a:pt x="33" y="208"/>
                  </a:cubicBezTo>
                  <a:cubicBezTo>
                    <a:pt x="30" y="202"/>
                    <a:pt x="30" y="202"/>
                    <a:pt x="30" y="202"/>
                  </a:cubicBezTo>
                  <a:cubicBezTo>
                    <a:pt x="22" y="188"/>
                    <a:pt x="16" y="173"/>
                    <a:pt x="11" y="158"/>
                  </a:cubicBezTo>
                  <a:cubicBezTo>
                    <a:pt x="6" y="143"/>
                    <a:pt x="3" y="128"/>
                    <a:pt x="1" y="114"/>
                  </a:cubicBezTo>
                  <a:cubicBezTo>
                    <a:pt x="0" y="99"/>
                    <a:pt x="0" y="86"/>
                    <a:pt x="2" y="73"/>
                  </a:cubicBezTo>
                  <a:cubicBezTo>
                    <a:pt x="4" y="61"/>
                    <a:pt x="6" y="49"/>
                    <a:pt x="11" y="40"/>
                  </a:cubicBezTo>
                  <a:cubicBezTo>
                    <a:pt x="12" y="35"/>
                    <a:pt x="14" y="31"/>
                    <a:pt x="17" y="27"/>
                  </a:cubicBezTo>
                  <a:cubicBezTo>
                    <a:pt x="18" y="23"/>
                    <a:pt x="21" y="20"/>
                    <a:pt x="23" y="17"/>
                  </a:cubicBezTo>
                  <a:cubicBezTo>
                    <a:pt x="27" y="11"/>
                    <a:pt x="30" y="7"/>
                    <a:pt x="33" y="4"/>
                  </a:cubicBezTo>
                  <a:cubicBezTo>
                    <a:pt x="36" y="1"/>
                    <a:pt x="37" y="0"/>
                    <a:pt x="3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19">
              <a:extLst>
                <a:ext uri="{FF2B5EF4-FFF2-40B4-BE49-F238E27FC236}">
                  <a16:creationId xmlns:a16="http://schemas.microsoft.com/office/drawing/2014/main" id="{3060D023-9067-458F-992C-93F1AB316A0C}"/>
                </a:ext>
              </a:extLst>
            </p:cNvPr>
            <p:cNvSpPr>
              <a:spLocks/>
            </p:cNvSpPr>
            <p:nvPr/>
          </p:nvSpPr>
          <p:spPr bwMode="auto">
            <a:xfrm>
              <a:off x="7681914" y="554038"/>
              <a:ext cx="260350" cy="893763"/>
            </a:xfrm>
            <a:custGeom>
              <a:avLst/>
              <a:gdLst>
                <a:gd name="T0" fmla="*/ 26 w 79"/>
                <a:gd name="T1" fmla="*/ 0 h 270"/>
                <a:gd name="T2" fmla="*/ 24 w 79"/>
                <a:gd name="T3" fmla="*/ 3 h 270"/>
                <a:gd name="T4" fmla="*/ 21 w 79"/>
                <a:gd name="T5" fmla="*/ 11 h 270"/>
                <a:gd name="T6" fmla="*/ 18 w 79"/>
                <a:gd name="T7" fmla="*/ 24 h 270"/>
                <a:gd name="T8" fmla="*/ 17 w 79"/>
                <a:gd name="T9" fmla="*/ 42 h 270"/>
                <a:gd name="T10" fmla="*/ 19 w 79"/>
                <a:gd name="T11" fmla="*/ 63 h 270"/>
                <a:gd name="T12" fmla="*/ 23 w 79"/>
                <a:gd name="T13" fmla="*/ 85 h 270"/>
                <a:gd name="T14" fmla="*/ 30 w 79"/>
                <a:gd name="T15" fmla="*/ 109 h 270"/>
                <a:gd name="T16" fmla="*/ 32 w 79"/>
                <a:gd name="T17" fmla="*/ 115 h 270"/>
                <a:gd name="T18" fmla="*/ 35 w 79"/>
                <a:gd name="T19" fmla="*/ 120 h 270"/>
                <a:gd name="T20" fmla="*/ 40 w 79"/>
                <a:gd name="T21" fmla="*/ 132 h 270"/>
                <a:gd name="T22" fmla="*/ 65 w 79"/>
                <a:gd name="T23" fmla="*/ 177 h 270"/>
                <a:gd name="T24" fmla="*/ 75 w 79"/>
                <a:gd name="T25" fmla="*/ 201 h 270"/>
                <a:gd name="T26" fmla="*/ 79 w 79"/>
                <a:gd name="T27" fmla="*/ 225 h 270"/>
                <a:gd name="T28" fmla="*/ 78 w 79"/>
                <a:gd name="T29" fmla="*/ 235 h 270"/>
                <a:gd name="T30" fmla="*/ 77 w 79"/>
                <a:gd name="T31" fmla="*/ 244 h 270"/>
                <a:gd name="T32" fmla="*/ 73 w 79"/>
                <a:gd name="T33" fmla="*/ 259 h 270"/>
                <a:gd name="T34" fmla="*/ 67 w 79"/>
                <a:gd name="T35" fmla="*/ 270 h 270"/>
                <a:gd name="T36" fmla="*/ 68 w 79"/>
                <a:gd name="T37" fmla="*/ 258 h 270"/>
                <a:gd name="T38" fmla="*/ 67 w 79"/>
                <a:gd name="T39" fmla="*/ 244 h 270"/>
                <a:gd name="T40" fmla="*/ 64 w 79"/>
                <a:gd name="T41" fmla="*/ 227 h 270"/>
                <a:gd name="T42" fmla="*/ 57 w 79"/>
                <a:gd name="T43" fmla="*/ 208 h 270"/>
                <a:gd name="T44" fmla="*/ 46 w 79"/>
                <a:gd name="T45" fmla="*/ 188 h 270"/>
                <a:gd name="T46" fmla="*/ 18 w 79"/>
                <a:gd name="T47" fmla="*/ 143 h 270"/>
                <a:gd name="T48" fmla="*/ 12 w 79"/>
                <a:gd name="T49" fmla="*/ 130 h 270"/>
                <a:gd name="T50" fmla="*/ 9 w 79"/>
                <a:gd name="T51" fmla="*/ 123 h 270"/>
                <a:gd name="T52" fmla="*/ 7 w 79"/>
                <a:gd name="T53" fmla="*/ 116 h 270"/>
                <a:gd name="T54" fmla="*/ 2 w 79"/>
                <a:gd name="T55" fmla="*/ 89 h 270"/>
                <a:gd name="T56" fmla="*/ 3 w 79"/>
                <a:gd name="T57" fmla="*/ 41 h 270"/>
                <a:gd name="T58" fmla="*/ 16 w 79"/>
                <a:gd name="T59" fmla="*/ 9 h 270"/>
                <a:gd name="T60" fmla="*/ 23 w 79"/>
                <a:gd name="T61" fmla="*/ 2 h 270"/>
                <a:gd name="T62" fmla="*/ 26 w 79"/>
                <a:gd name="T6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9" h="270">
                  <a:moveTo>
                    <a:pt x="26" y="0"/>
                  </a:moveTo>
                  <a:cubicBezTo>
                    <a:pt x="26" y="0"/>
                    <a:pt x="25" y="1"/>
                    <a:pt x="24" y="3"/>
                  </a:cubicBezTo>
                  <a:cubicBezTo>
                    <a:pt x="23" y="5"/>
                    <a:pt x="22" y="8"/>
                    <a:pt x="21" y="11"/>
                  </a:cubicBezTo>
                  <a:cubicBezTo>
                    <a:pt x="19" y="15"/>
                    <a:pt x="18" y="19"/>
                    <a:pt x="18" y="24"/>
                  </a:cubicBezTo>
                  <a:cubicBezTo>
                    <a:pt x="17" y="30"/>
                    <a:pt x="17" y="36"/>
                    <a:pt x="17" y="42"/>
                  </a:cubicBezTo>
                  <a:cubicBezTo>
                    <a:pt x="18" y="48"/>
                    <a:pt x="18" y="55"/>
                    <a:pt x="19" y="63"/>
                  </a:cubicBezTo>
                  <a:cubicBezTo>
                    <a:pt x="20" y="70"/>
                    <a:pt x="22" y="78"/>
                    <a:pt x="23" y="85"/>
                  </a:cubicBezTo>
                  <a:cubicBezTo>
                    <a:pt x="25" y="93"/>
                    <a:pt x="28" y="101"/>
                    <a:pt x="30" y="109"/>
                  </a:cubicBezTo>
                  <a:cubicBezTo>
                    <a:pt x="31" y="111"/>
                    <a:pt x="31" y="113"/>
                    <a:pt x="32" y="115"/>
                  </a:cubicBezTo>
                  <a:cubicBezTo>
                    <a:pt x="33" y="116"/>
                    <a:pt x="34" y="118"/>
                    <a:pt x="35" y="120"/>
                  </a:cubicBezTo>
                  <a:cubicBezTo>
                    <a:pt x="36" y="125"/>
                    <a:pt x="38" y="128"/>
                    <a:pt x="40" y="132"/>
                  </a:cubicBezTo>
                  <a:cubicBezTo>
                    <a:pt x="47" y="147"/>
                    <a:pt x="57" y="162"/>
                    <a:pt x="65" y="177"/>
                  </a:cubicBezTo>
                  <a:cubicBezTo>
                    <a:pt x="69" y="185"/>
                    <a:pt x="72" y="193"/>
                    <a:pt x="75" y="201"/>
                  </a:cubicBezTo>
                  <a:cubicBezTo>
                    <a:pt x="77" y="209"/>
                    <a:pt x="78" y="217"/>
                    <a:pt x="79" y="225"/>
                  </a:cubicBezTo>
                  <a:cubicBezTo>
                    <a:pt x="78" y="228"/>
                    <a:pt x="78" y="232"/>
                    <a:pt x="78" y="235"/>
                  </a:cubicBezTo>
                  <a:cubicBezTo>
                    <a:pt x="78" y="238"/>
                    <a:pt x="77" y="241"/>
                    <a:pt x="77" y="244"/>
                  </a:cubicBezTo>
                  <a:cubicBezTo>
                    <a:pt x="76" y="250"/>
                    <a:pt x="74" y="255"/>
                    <a:pt x="73" y="259"/>
                  </a:cubicBezTo>
                  <a:cubicBezTo>
                    <a:pt x="69" y="266"/>
                    <a:pt x="67" y="270"/>
                    <a:pt x="67" y="270"/>
                  </a:cubicBezTo>
                  <a:cubicBezTo>
                    <a:pt x="67" y="270"/>
                    <a:pt x="67" y="265"/>
                    <a:pt x="68" y="258"/>
                  </a:cubicBezTo>
                  <a:cubicBezTo>
                    <a:pt x="68" y="254"/>
                    <a:pt x="68" y="249"/>
                    <a:pt x="67" y="244"/>
                  </a:cubicBezTo>
                  <a:cubicBezTo>
                    <a:pt x="67" y="238"/>
                    <a:pt x="66" y="233"/>
                    <a:pt x="64" y="227"/>
                  </a:cubicBezTo>
                  <a:cubicBezTo>
                    <a:pt x="63" y="221"/>
                    <a:pt x="60" y="214"/>
                    <a:pt x="57" y="208"/>
                  </a:cubicBezTo>
                  <a:cubicBezTo>
                    <a:pt x="54" y="202"/>
                    <a:pt x="50" y="195"/>
                    <a:pt x="46" y="188"/>
                  </a:cubicBezTo>
                  <a:cubicBezTo>
                    <a:pt x="37" y="175"/>
                    <a:pt x="26" y="160"/>
                    <a:pt x="18" y="143"/>
                  </a:cubicBezTo>
                  <a:cubicBezTo>
                    <a:pt x="15" y="138"/>
                    <a:pt x="13" y="134"/>
                    <a:pt x="12" y="130"/>
                  </a:cubicBezTo>
                  <a:cubicBezTo>
                    <a:pt x="11" y="127"/>
                    <a:pt x="10" y="126"/>
                    <a:pt x="9" y="123"/>
                  </a:cubicBezTo>
                  <a:cubicBezTo>
                    <a:pt x="9" y="121"/>
                    <a:pt x="8" y="118"/>
                    <a:pt x="7" y="116"/>
                  </a:cubicBezTo>
                  <a:cubicBezTo>
                    <a:pt x="5" y="107"/>
                    <a:pt x="3" y="98"/>
                    <a:pt x="2" y="89"/>
                  </a:cubicBezTo>
                  <a:cubicBezTo>
                    <a:pt x="0" y="72"/>
                    <a:pt x="0" y="55"/>
                    <a:pt x="3" y="41"/>
                  </a:cubicBezTo>
                  <a:cubicBezTo>
                    <a:pt x="6" y="27"/>
                    <a:pt x="11" y="15"/>
                    <a:pt x="16" y="9"/>
                  </a:cubicBezTo>
                  <a:cubicBezTo>
                    <a:pt x="19" y="5"/>
                    <a:pt x="21" y="3"/>
                    <a:pt x="23" y="2"/>
                  </a:cubicBezTo>
                  <a:cubicBezTo>
                    <a:pt x="25" y="1"/>
                    <a:pt x="26" y="0"/>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0" name="Text Placeholder 3">
            <a:extLst>
              <a:ext uri="{FF2B5EF4-FFF2-40B4-BE49-F238E27FC236}">
                <a16:creationId xmlns:a16="http://schemas.microsoft.com/office/drawing/2014/main" id="{9428723D-18D6-4616-91E7-04E0E992894A}"/>
              </a:ext>
            </a:extLst>
          </p:cNvPr>
          <p:cNvSpPr>
            <a:spLocks noGrp="1"/>
          </p:cNvSpPr>
          <p:nvPr>
            <p:ph type="body" sz="quarter" idx="12" hasCustomPrompt="1"/>
            <p:custDataLst>
              <p:tags r:id="rId1"/>
            </p:custDataLst>
          </p:nvPr>
        </p:nvSpPr>
        <p:spPr bwMode="white">
          <a:xfrm>
            <a:off x="439738" y="875114"/>
            <a:ext cx="7743825" cy="2400279"/>
          </a:xfrm>
        </p:spPr>
        <p:txBody>
          <a:bodyPr>
            <a:normAutofit/>
          </a:bodyPr>
          <a:lstStyle>
            <a:lvl1pPr algn="l">
              <a:defRPr sz="4800" b="0">
                <a:solidFill>
                  <a:schemeClr val="bg1"/>
                </a:solidFill>
              </a:defRPr>
            </a:lvl1pPr>
            <a:lvl2pPr algn="l">
              <a:defRPr sz="3600">
                <a:solidFill>
                  <a:schemeClr val="bg1"/>
                </a:solidFill>
              </a:defRPr>
            </a:lvl2pPr>
            <a:lvl3pPr algn="l">
              <a:defRPr sz="2400" b="0">
                <a:solidFill>
                  <a:schemeClr val="bg1"/>
                </a:solidFill>
              </a:defRPr>
            </a:lvl3pPr>
            <a:lvl4pPr>
              <a:defRPr>
                <a:solidFill>
                  <a:schemeClr val="bg1"/>
                </a:solidFill>
              </a:defRPr>
            </a:lvl4pPr>
            <a:lvl5pPr>
              <a:defRPr>
                <a:solidFill>
                  <a:schemeClr val="bg1"/>
                </a:solidFill>
              </a:defRPr>
            </a:lvl5pPr>
          </a:lstStyle>
          <a:p>
            <a:pPr lvl="0"/>
            <a:r>
              <a:rPr lang="en-US" dirty="0"/>
              <a:t>&lt;&lt;</a:t>
            </a:r>
            <a:r>
              <a:rPr lang="en-US" dirty="0" err="1"/>
              <a:t>Labels.Time</a:t>
            </a:r>
            <a:r>
              <a:rPr lang="en-US" dirty="0"/>
              <a:t> for a break&gt;&gt;</a:t>
            </a:r>
          </a:p>
        </p:txBody>
      </p:sp>
    </p:spTree>
    <p:extLst>
      <p:ext uri="{BB962C8B-B14F-4D97-AF65-F5344CB8AC3E}">
        <p14:creationId xmlns:p14="http://schemas.microsoft.com/office/powerpoint/2010/main" val="51220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indefinite"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1250"/>
                                        <p:tgtEl>
                                          <p:spTgt spid="32"/>
                                        </p:tgtEl>
                                      </p:cBhvr>
                                    </p:animEffect>
                                  </p:childTnLst>
                                </p:cTn>
                              </p:par>
                              <p:par>
                                <p:cTn id="8" presetID="22" presetClass="entr" presetSubtype="4" repeatCount="indefinite"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1250"/>
                                        <p:tgtEl>
                                          <p:spTgt spid="28"/>
                                        </p:tgtEl>
                                      </p:cBhvr>
                                    </p:animEffect>
                                  </p:childTnLst>
                                </p:cTn>
                              </p:par>
                            </p:childTnLst>
                          </p:cTn>
                        </p:par>
                        <p:par>
                          <p:cTn id="11" fill="hold">
                            <p:stCondLst>
                              <p:cond delay="1250"/>
                            </p:stCondLst>
                            <p:childTnLst>
                              <p:par>
                                <p:cTn id="12" presetID="22" presetClass="exit" presetSubtype="4" repeatCount="indefinite" fill="hold" nodeType="afterEffect">
                                  <p:stCondLst>
                                    <p:cond delay="0"/>
                                  </p:stCondLst>
                                  <p:childTnLst>
                                    <p:animEffect transition="out" filter="wipe(down)">
                                      <p:cBhvr>
                                        <p:cTn id="13" dur="1250"/>
                                        <p:tgtEl>
                                          <p:spTgt spid="32"/>
                                        </p:tgtEl>
                                      </p:cBhvr>
                                    </p:animEffect>
                                    <p:set>
                                      <p:cBhvr>
                                        <p:cTn id="14" dur="1" fill="hold">
                                          <p:stCondLst>
                                            <p:cond delay="1249"/>
                                          </p:stCondLst>
                                        </p:cTn>
                                        <p:tgtEl>
                                          <p:spTgt spid="32"/>
                                        </p:tgtEl>
                                        <p:attrNameLst>
                                          <p:attrName>style.visibility</p:attrName>
                                        </p:attrNameLst>
                                      </p:cBhvr>
                                      <p:to>
                                        <p:strVal val="hidden"/>
                                      </p:to>
                                    </p:set>
                                  </p:childTnLst>
                                </p:cTn>
                              </p:par>
                              <p:par>
                                <p:cTn id="15" presetID="22" presetClass="exit" presetSubtype="4" repeatCount="indefinite" fill="hold" nodeType="withEffect">
                                  <p:stCondLst>
                                    <p:cond delay="0"/>
                                  </p:stCondLst>
                                  <p:childTnLst>
                                    <p:animEffect transition="out" filter="wipe(down)">
                                      <p:cBhvr>
                                        <p:cTn id="16" dur="1250"/>
                                        <p:tgtEl>
                                          <p:spTgt spid="28"/>
                                        </p:tgtEl>
                                      </p:cBhvr>
                                    </p:animEffect>
                                    <p:set>
                                      <p:cBhvr>
                                        <p:cTn id="17" dur="1" fill="hold">
                                          <p:stCondLst>
                                            <p:cond delay="124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Fire safety">
    <p:bg bwMode="gray">
      <p:bgPr>
        <a:solidFill>
          <a:schemeClr val="accent1"/>
        </a:solidFill>
        <a:effectLst/>
      </p:bgPr>
    </p:bg>
    <p:spTree>
      <p:nvGrpSpPr>
        <p:cNvPr id="1" name=""/>
        <p:cNvGrpSpPr/>
        <p:nvPr/>
      </p:nvGrpSpPr>
      <p:grpSpPr>
        <a:xfrm>
          <a:off x="0" y="0"/>
          <a:ext cx="0" cy="0"/>
          <a:chOff x="0" y="0"/>
          <a:chExt cx="0" cy="0"/>
        </a:xfrm>
      </p:grpSpPr>
      <p:sp>
        <p:nvSpPr>
          <p:cNvPr id="7" name="Line 31">
            <a:extLst>
              <a:ext uri="{FF2B5EF4-FFF2-40B4-BE49-F238E27FC236}">
                <a16:creationId xmlns:a16="http://schemas.microsoft.com/office/drawing/2014/main" id="{F95DEC9C-58F3-4C95-A7E6-0DE5EB0367B9}"/>
              </a:ext>
            </a:extLst>
          </p:cNvPr>
          <p:cNvSpPr>
            <a:spLocks noChangeShapeType="1"/>
          </p:cNvSpPr>
          <p:nvPr userDrawn="1"/>
        </p:nvSpPr>
        <p:spPr bwMode="white">
          <a:xfrm>
            <a:off x="439490" y="432000"/>
            <a:ext cx="1131302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sp>
        <p:nvSpPr>
          <p:cNvPr id="8" name="Line 31">
            <a:extLst>
              <a:ext uri="{FF2B5EF4-FFF2-40B4-BE49-F238E27FC236}">
                <a16:creationId xmlns:a16="http://schemas.microsoft.com/office/drawing/2014/main" id="{153B1FF1-414A-4719-96AA-A7A333EAA173}"/>
              </a:ext>
            </a:extLst>
          </p:cNvPr>
          <p:cNvSpPr>
            <a:spLocks noChangeShapeType="1"/>
          </p:cNvSpPr>
          <p:nvPr userDrawn="1"/>
        </p:nvSpPr>
        <p:spPr bwMode="white">
          <a:xfrm>
            <a:off x="439490" y="6426000"/>
            <a:ext cx="1131302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sp>
        <p:nvSpPr>
          <p:cNvPr id="73" name="Rectangle 5">
            <a:extLst>
              <a:ext uri="{FF2B5EF4-FFF2-40B4-BE49-F238E27FC236}">
                <a16:creationId xmlns:a16="http://schemas.microsoft.com/office/drawing/2014/main" id="{91F3B500-DC71-4C03-880E-AFEF0F2CDBD4}"/>
              </a:ext>
            </a:extLst>
          </p:cNvPr>
          <p:cNvSpPr>
            <a:spLocks noChangeArrowheads="1"/>
          </p:cNvSpPr>
          <p:nvPr userDrawn="1"/>
        </p:nvSpPr>
        <p:spPr bwMode="auto">
          <a:xfrm>
            <a:off x="8269645" y="3551894"/>
            <a:ext cx="3479800" cy="2865438"/>
          </a:xfrm>
          <a:prstGeom prst="rect">
            <a:avLst/>
          </a:prstGeom>
          <a:solidFill>
            <a:srgbClr val="B1200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6">
            <a:extLst>
              <a:ext uri="{FF2B5EF4-FFF2-40B4-BE49-F238E27FC236}">
                <a16:creationId xmlns:a16="http://schemas.microsoft.com/office/drawing/2014/main" id="{B6CB4AD4-BE23-4D60-AD03-5C05A19F7E87}"/>
              </a:ext>
            </a:extLst>
          </p:cNvPr>
          <p:cNvSpPr>
            <a:spLocks/>
          </p:cNvSpPr>
          <p:nvPr userDrawn="1"/>
        </p:nvSpPr>
        <p:spPr bwMode="auto">
          <a:xfrm>
            <a:off x="8566508" y="4718707"/>
            <a:ext cx="2881313" cy="1425575"/>
          </a:xfrm>
          <a:custGeom>
            <a:avLst/>
            <a:gdLst>
              <a:gd name="T0" fmla="*/ 905 w 905"/>
              <a:gd name="T1" fmla="*/ 369 h 448"/>
              <a:gd name="T2" fmla="*/ 825 w 905"/>
              <a:gd name="T3" fmla="*/ 448 h 448"/>
              <a:gd name="T4" fmla="*/ 80 w 905"/>
              <a:gd name="T5" fmla="*/ 448 h 448"/>
              <a:gd name="T6" fmla="*/ 0 w 905"/>
              <a:gd name="T7" fmla="*/ 369 h 448"/>
              <a:gd name="T8" fmla="*/ 0 w 905"/>
              <a:gd name="T9" fmla="*/ 79 h 448"/>
              <a:gd name="T10" fmla="*/ 80 w 905"/>
              <a:gd name="T11" fmla="*/ 0 h 448"/>
              <a:gd name="T12" fmla="*/ 825 w 905"/>
              <a:gd name="T13" fmla="*/ 0 h 448"/>
              <a:gd name="T14" fmla="*/ 905 w 905"/>
              <a:gd name="T15" fmla="*/ 79 h 448"/>
              <a:gd name="T16" fmla="*/ 905 w 905"/>
              <a:gd name="T17" fmla="*/ 369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5" h="448">
                <a:moveTo>
                  <a:pt x="905" y="369"/>
                </a:moveTo>
                <a:cubicBezTo>
                  <a:pt x="905" y="412"/>
                  <a:pt x="869" y="448"/>
                  <a:pt x="825" y="448"/>
                </a:cubicBezTo>
                <a:cubicBezTo>
                  <a:pt x="80" y="448"/>
                  <a:pt x="80" y="448"/>
                  <a:pt x="80" y="448"/>
                </a:cubicBezTo>
                <a:cubicBezTo>
                  <a:pt x="36" y="448"/>
                  <a:pt x="0" y="412"/>
                  <a:pt x="0" y="369"/>
                </a:cubicBezTo>
                <a:cubicBezTo>
                  <a:pt x="0" y="79"/>
                  <a:pt x="0" y="79"/>
                  <a:pt x="0" y="79"/>
                </a:cubicBezTo>
                <a:cubicBezTo>
                  <a:pt x="0" y="35"/>
                  <a:pt x="36" y="0"/>
                  <a:pt x="80" y="0"/>
                </a:cubicBezTo>
                <a:cubicBezTo>
                  <a:pt x="825" y="0"/>
                  <a:pt x="825" y="0"/>
                  <a:pt x="825" y="0"/>
                </a:cubicBezTo>
                <a:cubicBezTo>
                  <a:pt x="869" y="0"/>
                  <a:pt x="905" y="35"/>
                  <a:pt x="905" y="79"/>
                </a:cubicBezTo>
                <a:lnTo>
                  <a:pt x="905" y="3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Oval 7">
            <a:extLst>
              <a:ext uri="{FF2B5EF4-FFF2-40B4-BE49-F238E27FC236}">
                <a16:creationId xmlns:a16="http://schemas.microsoft.com/office/drawing/2014/main" id="{E9B37DAB-73B6-405B-80A2-0E7EA635068E}"/>
              </a:ext>
            </a:extLst>
          </p:cNvPr>
          <p:cNvSpPr>
            <a:spLocks noChangeArrowheads="1"/>
          </p:cNvSpPr>
          <p:nvPr userDrawn="1"/>
        </p:nvSpPr>
        <p:spPr bwMode="auto">
          <a:xfrm>
            <a:off x="10830283" y="3847169"/>
            <a:ext cx="528638" cy="528638"/>
          </a:xfrm>
          <a:prstGeom prst="ellipse">
            <a:avLst/>
          </a:prstGeom>
          <a:solidFill>
            <a:srgbClr val="043145"/>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6" name="Freeform 8">
            <a:extLst>
              <a:ext uri="{FF2B5EF4-FFF2-40B4-BE49-F238E27FC236}">
                <a16:creationId xmlns:a16="http://schemas.microsoft.com/office/drawing/2014/main" id="{5D7E23DF-4E75-4F99-850E-FF6F162A1807}"/>
              </a:ext>
            </a:extLst>
          </p:cNvPr>
          <p:cNvSpPr>
            <a:spLocks/>
          </p:cNvSpPr>
          <p:nvPr userDrawn="1"/>
        </p:nvSpPr>
        <p:spPr bwMode="auto">
          <a:xfrm>
            <a:off x="11165246" y="3713819"/>
            <a:ext cx="47625" cy="50800"/>
          </a:xfrm>
          <a:custGeom>
            <a:avLst/>
            <a:gdLst>
              <a:gd name="T0" fmla="*/ 1 w 15"/>
              <a:gd name="T1" fmla="*/ 6 h 16"/>
              <a:gd name="T2" fmla="*/ 9 w 15"/>
              <a:gd name="T3" fmla="*/ 1 h 16"/>
              <a:gd name="T4" fmla="*/ 14 w 15"/>
              <a:gd name="T5" fmla="*/ 10 h 16"/>
              <a:gd name="T6" fmla="*/ 6 w 15"/>
              <a:gd name="T7" fmla="*/ 15 h 16"/>
              <a:gd name="T8" fmla="*/ 1 w 15"/>
              <a:gd name="T9" fmla="*/ 6 h 16"/>
            </a:gdLst>
            <a:ahLst/>
            <a:cxnLst>
              <a:cxn ang="0">
                <a:pos x="T0" y="T1"/>
              </a:cxn>
              <a:cxn ang="0">
                <a:pos x="T2" y="T3"/>
              </a:cxn>
              <a:cxn ang="0">
                <a:pos x="T4" y="T5"/>
              </a:cxn>
              <a:cxn ang="0">
                <a:pos x="T6" y="T7"/>
              </a:cxn>
              <a:cxn ang="0">
                <a:pos x="T8" y="T9"/>
              </a:cxn>
            </a:cxnLst>
            <a:rect l="0" t="0" r="r" b="b"/>
            <a:pathLst>
              <a:path w="15" h="16">
                <a:moveTo>
                  <a:pt x="1" y="6"/>
                </a:moveTo>
                <a:cubicBezTo>
                  <a:pt x="2" y="2"/>
                  <a:pt x="5" y="0"/>
                  <a:pt x="9" y="1"/>
                </a:cubicBezTo>
                <a:cubicBezTo>
                  <a:pt x="13" y="2"/>
                  <a:pt x="15" y="6"/>
                  <a:pt x="14" y="10"/>
                </a:cubicBezTo>
                <a:cubicBezTo>
                  <a:pt x="13" y="14"/>
                  <a:pt x="9" y="16"/>
                  <a:pt x="6" y="15"/>
                </a:cubicBezTo>
                <a:cubicBezTo>
                  <a:pt x="2" y="14"/>
                  <a:pt x="0" y="10"/>
                  <a:pt x="1"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9">
            <a:extLst>
              <a:ext uri="{FF2B5EF4-FFF2-40B4-BE49-F238E27FC236}">
                <a16:creationId xmlns:a16="http://schemas.microsoft.com/office/drawing/2014/main" id="{26AD2540-1BCE-40EC-8527-05D4F05B6909}"/>
              </a:ext>
            </a:extLst>
          </p:cNvPr>
          <p:cNvSpPr>
            <a:spLocks/>
          </p:cNvSpPr>
          <p:nvPr userDrawn="1"/>
        </p:nvSpPr>
        <p:spPr bwMode="auto">
          <a:xfrm>
            <a:off x="10968396" y="4442482"/>
            <a:ext cx="50800" cy="47625"/>
          </a:xfrm>
          <a:custGeom>
            <a:avLst/>
            <a:gdLst>
              <a:gd name="T0" fmla="*/ 1 w 16"/>
              <a:gd name="T1" fmla="*/ 5 h 15"/>
              <a:gd name="T2" fmla="*/ 10 w 16"/>
              <a:gd name="T3" fmla="*/ 1 h 15"/>
              <a:gd name="T4" fmla="*/ 15 w 16"/>
              <a:gd name="T5" fmla="*/ 9 h 15"/>
              <a:gd name="T6" fmla="*/ 6 w 16"/>
              <a:gd name="T7" fmla="*/ 14 h 15"/>
              <a:gd name="T8" fmla="*/ 1 w 16"/>
              <a:gd name="T9" fmla="*/ 5 h 15"/>
            </a:gdLst>
            <a:ahLst/>
            <a:cxnLst>
              <a:cxn ang="0">
                <a:pos x="T0" y="T1"/>
              </a:cxn>
              <a:cxn ang="0">
                <a:pos x="T2" y="T3"/>
              </a:cxn>
              <a:cxn ang="0">
                <a:pos x="T4" y="T5"/>
              </a:cxn>
              <a:cxn ang="0">
                <a:pos x="T6" y="T7"/>
              </a:cxn>
              <a:cxn ang="0">
                <a:pos x="T8" y="T9"/>
              </a:cxn>
            </a:cxnLst>
            <a:rect l="0" t="0" r="r" b="b"/>
            <a:pathLst>
              <a:path w="16" h="15">
                <a:moveTo>
                  <a:pt x="1" y="5"/>
                </a:moveTo>
                <a:cubicBezTo>
                  <a:pt x="2" y="2"/>
                  <a:pt x="6" y="0"/>
                  <a:pt x="10" y="1"/>
                </a:cubicBezTo>
                <a:cubicBezTo>
                  <a:pt x="14" y="2"/>
                  <a:pt x="16" y="5"/>
                  <a:pt x="15" y="9"/>
                </a:cubicBezTo>
                <a:cubicBezTo>
                  <a:pt x="14" y="13"/>
                  <a:pt x="10" y="15"/>
                  <a:pt x="6" y="14"/>
                </a:cubicBezTo>
                <a:cubicBezTo>
                  <a:pt x="3" y="13"/>
                  <a:pt x="0" y="9"/>
                  <a:pt x="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10">
            <a:extLst>
              <a:ext uri="{FF2B5EF4-FFF2-40B4-BE49-F238E27FC236}">
                <a16:creationId xmlns:a16="http://schemas.microsoft.com/office/drawing/2014/main" id="{7F5C707D-A7BD-4ACB-AC52-C3DB39F8741C}"/>
              </a:ext>
            </a:extLst>
          </p:cNvPr>
          <p:cNvSpPr>
            <a:spLocks/>
          </p:cNvSpPr>
          <p:nvPr userDrawn="1"/>
        </p:nvSpPr>
        <p:spPr bwMode="auto">
          <a:xfrm>
            <a:off x="11257321" y="3751919"/>
            <a:ext cx="50800" cy="50800"/>
          </a:xfrm>
          <a:custGeom>
            <a:avLst/>
            <a:gdLst>
              <a:gd name="T0" fmla="*/ 2 w 16"/>
              <a:gd name="T1" fmla="*/ 5 h 16"/>
              <a:gd name="T2" fmla="*/ 11 w 16"/>
              <a:gd name="T3" fmla="*/ 2 h 16"/>
              <a:gd name="T4" fmla="*/ 14 w 16"/>
              <a:gd name="T5" fmla="*/ 12 h 16"/>
              <a:gd name="T6" fmla="*/ 4 w 16"/>
              <a:gd name="T7" fmla="*/ 14 h 16"/>
              <a:gd name="T8" fmla="*/ 2 w 16"/>
              <a:gd name="T9" fmla="*/ 5 h 16"/>
            </a:gdLst>
            <a:ahLst/>
            <a:cxnLst>
              <a:cxn ang="0">
                <a:pos x="T0" y="T1"/>
              </a:cxn>
              <a:cxn ang="0">
                <a:pos x="T2" y="T3"/>
              </a:cxn>
              <a:cxn ang="0">
                <a:pos x="T4" y="T5"/>
              </a:cxn>
              <a:cxn ang="0">
                <a:pos x="T6" y="T7"/>
              </a:cxn>
              <a:cxn ang="0">
                <a:pos x="T8" y="T9"/>
              </a:cxn>
            </a:cxnLst>
            <a:rect l="0" t="0" r="r" b="b"/>
            <a:pathLst>
              <a:path w="16" h="16">
                <a:moveTo>
                  <a:pt x="2" y="5"/>
                </a:moveTo>
                <a:cubicBezTo>
                  <a:pt x="3" y="1"/>
                  <a:pt x="8" y="0"/>
                  <a:pt x="11" y="2"/>
                </a:cubicBezTo>
                <a:cubicBezTo>
                  <a:pt x="14" y="4"/>
                  <a:pt x="16" y="9"/>
                  <a:pt x="14" y="12"/>
                </a:cubicBezTo>
                <a:cubicBezTo>
                  <a:pt x="12" y="15"/>
                  <a:pt x="7" y="16"/>
                  <a:pt x="4" y="14"/>
                </a:cubicBezTo>
                <a:cubicBezTo>
                  <a:pt x="1" y="12"/>
                  <a:pt x="0" y="8"/>
                  <a:pt x="2"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11">
            <a:extLst>
              <a:ext uri="{FF2B5EF4-FFF2-40B4-BE49-F238E27FC236}">
                <a16:creationId xmlns:a16="http://schemas.microsoft.com/office/drawing/2014/main" id="{290C0918-1FC1-4297-AB81-5F83D31A533C}"/>
              </a:ext>
            </a:extLst>
          </p:cNvPr>
          <p:cNvSpPr>
            <a:spLocks/>
          </p:cNvSpPr>
          <p:nvPr userDrawn="1"/>
        </p:nvSpPr>
        <p:spPr bwMode="auto">
          <a:xfrm>
            <a:off x="10874733" y="4401207"/>
            <a:ext cx="52388" cy="50800"/>
          </a:xfrm>
          <a:custGeom>
            <a:avLst/>
            <a:gdLst>
              <a:gd name="T0" fmla="*/ 2 w 16"/>
              <a:gd name="T1" fmla="*/ 5 h 16"/>
              <a:gd name="T2" fmla="*/ 11 w 16"/>
              <a:gd name="T3" fmla="*/ 2 h 16"/>
              <a:gd name="T4" fmla="*/ 14 w 16"/>
              <a:gd name="T5" fmla="*/ 12 h 16"/>
              <a:gd name="T6" fmla="*/ 4 w 16"/>
              <a:gd name="T7" fmla="*/ 14 h 16"/>
              <a:gd name="T8" fmla="*/ 2 w 16"/>
              <a:gd name="T9" fmla="*/ 5 h 16"/>
            </a:gdLst>
            <a:ahLst/>
            <a:cxnLst>
              <a:cxn ang="0">
                <a:pos x="T0" y="T1"/>
              </a:cxn>
              <a:cxn ang="0">
                <a:pos x="T2" y="T3"/>
              </a:cxn>
              <a:cxn ang="0">
                <a:pos x="T4" y="T5"/>
              </a:cxn>
              <a:cxn ang="0">
                <a:pos x="T6" y="T7"/>
              </a:cxn>
              <a:cxn ang="0">
                <a:pos x="T8" y="T9"/>
              </a:cxn>
            </a:cxnLst>
            <a:rect l="0" t="0" r="r" b="b"/>
            <a:pathLst>
              <a:path w="16" h="16">
                <a:moveTo>
                  <a:pt x="2" y="5"/>
                </a:moveTo>
                <a:cubicBezTo>
                  <a:pt x="4" y="1"/>
                  <a:pt x="8" y="0"/>
                  <a:pt x="11" y="2"/>
                </a:cubicBezTo>
                <a:cubicBezTo>
                  <a:pt x="15" y="4"/>
                  <a:pt x="16" y="8"/>
                  <a:pt x="14" y="12"/>
                </a:cubicBezTo>
                <a:cubicBezTo>
                  <a:pt x="12" y="15"/>
                  <a:pt x="8" y="16"/>
                  <a:pt x="4" y="14"/>
                </a:cubicBezTo>
                <a:cubicBezTo>
                  <a:pt x="1" y="12"/>
                  <a:pt x="0" y="8"/>
                  <a:pt x="2"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12">
            <a:extLst>
              <a:ext uri="{FF2B5EF4-FFF2-40B4-BE49-F238E27FC236}">
                <a16:creationId xmlns:a16="http://schemas.microsoft.com/office/drawing/2014/main" id="{2F5CC861-E48C-49F3-9B32-B9E5A0804C53}"/>
              </a:ext>
            </a:extLst>
          </p:cNvPr>
          <p:cNvSpPr>
            <a:spLocks/>
          </p:cNvSpPr>
          <p:nvPr userDrawn="1"/>
        </p:nvSpPr>
        <p:spPr bwMode="auto">
          <a:xfrm>
            <a:off x="11333521" y="3815419"/>
            <a:ext cx="50800" cy="47625"/>
          </a:xfrm>
          <a:custGeom>
            <a:avLst/>
            <a:gdLst>
              <a:gd name="T0" fmla="*/ 3 w 16"/>
              <a:gd name="T1" fmla="*/ 2 h 15"/>
              <a:gd name="T2" fmla="*/ 13 w 16"/>
              <a:gd name="T3" fmla="*/ 3 h 15"/>
              <a:gd name="T4" fmla="*/ 13 w 16"/>
              <a:gd name="T5" fmla="*/ 13 h 15"/>
              <a:gd name="T6" fmla="*/ 3 w 16"/>
              <a:gd name="T7" fmla="*/ 12 h 15"/>
              <a:gd name="T8" fmla="*/ 3 w 16"/>
              <a:gd name="T9" fmla="*/ 2 h 15"/>
            </a:gdLst>
            <a:ahLst/>
            <a:cxnLst>
              <a:cxn ang="0">
                <a:pos x="T0" y="T1"/>
              </a:cxn>
              <a:cxn ang="0">
                <a:pos x="T2" y="T3"/>
              </a:cxn>
              <a:cxn ang="0">
                <a:pos x="T4" y="T5"/>
              </a:cxn>
              <a:cxn ang="0">
                <a:pos x="T6" y="T7"/>
              </a:cxn>
              <a:cxn ang="0">
                <a:pos x="T8" y="T9"/>
              </a:cxn>
            </a:cxnLst>
            <a:rect l="0" t="0" r="r" b="b"/>
            <a:pathLst>
              <a:path w="16" h="15">
                <a:moveTo>
                  <a:pt x="3" y="2"/>
                </a:moveTo>
                <a:cubicBezTo>
                  <a:pt x="6" y="0"/>
                  <a:pt x="10" y="0"/>
                  <a:pt x="13" y="3"/>
                </a:cubicBezTo>
                <a:cubicBezTo>
                  <a:pt x="16" y="5"/>
                  <a:pt x="16" y="10"/>
                  <a:pt x="13" y="13"/>
                </a:cubicBezTo>
                <a:cubicBezTo>
                  <a:pt x="10" y="15"/>
                  <a:pt x="6" y="15"/>
                  <a:pt x="3" y="12"/>
                </a:cubicBezTo>
                <a:cubicBezTo>
                  <a:pt x="0" y="10"/>
                  <a:pt x="0" y="5"/>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13">
            <a:extLst>
              <a:ext uri="{FF2B5EF4-FFF2-40B4-BE49-F238E27FC236}">
                <a16:creationId xmlns:a16="http://schemas.microsoft.com/office/drawing/2014/main" id="{E98454F5-3346-4823-AB09-FCEC8F2617BB}"/>
              </a:ext>
            </a:extLst>
          </p:cNvPr>
          <p:cNvSpPr>
            <a:spLocks/>
          </p:cNvSpPr>
          <p:nvPr userDrawn="1"/>
        </p:nvSpPr>
        <p:spPr bwMode="auto">
          <a:xfrm>
            <a:off x="10798533" y="4340882"/>
            <a:ext cx="47625" cy="50800"/>
          </a:xfrm>
          <a:custGeom>
            <a:avLst/>
            <a:gdLst>
              <a:gd name="T0" fmla="*/ 2 w 15"/>
              <a:gd name="T1" fmla="*/ 3 h 16"/>
              <a:gd name="T2" fmla="*/ 12 w 15"/>
              <a:gd name="T3" fmla="*/ 3 h 16"/>
              <a:gd name="T4" fmla="*/ 12 w 15"/>
              <a:gd name="T5" fmla="*/ 13 h 16"/>
              <a:gd name="T6" fmla="*/ 2 w 15"/>
              <a:gd name="T7" fmla="*/ 13 h 16"/>
              <a:gd name="T8" fmla="*/ 2 w 15"/>
              <a:gd name="T9" fmla="*/ 3 h 16"/>
            </a:gdLst>
            <a:ahLst/>
            <a:cxnLst>
              <a:cxn ang="0">
                <a:pos x="T0" y="T1"/>
              </a:cxn>
              <a:cxn ang="0">
                <a:pos x="T2" y="T3"/>
              </a:cxn>
              <a:cxn ang="0">
                <a:pos x="T4" y="T5"/>
              </a:cxn>
              <a:cxn ang="0">
                <a:pos x="T6" y="T7"/>
              </a:cxn>
              <a:cxn ang="0">
                <a:pos x="T8" y="T9"/>
              </a:cxn>
            </a:cxnLst>
            <a:rect l="0" t="0" r="r" b="b"/>
            <a:pathLst>
              <a:path w="15" h="16">
                <a:moveTo>
                  <a:pt x="2" y="3"/>
                </a:moveTo>
                <a:cubicBezTo>
                  <a:pt x="5" y="0"/>
                  <a:pt x="10" y="0"/>
                  <a:pt x="12" y="3"/>
                </a:cubicBezTo>
                <a:cubicBezTo>
                  <a:pt x="15" y="6"/>
                  <a:pt x="15" y="10"/>
                  <a:pt x="12" y="13"/>
                </a:cubicBezTo>
                <a:cubicBezTo>
                  <a:pt x="10" y="16"/>
                  <a:pt x="5" y="16"/>
                  <a:pt x="2" y="13"/>
                </a:cubicBezTo>
                <a:cubicBezTo>
                  <a:pt x="0" y="10"/>
                  <a:pt x="0" y="6"/>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14">
            <a:extLst>
              <a:ext uri="{FF2B5EF4-FFF2-40B4-BE49-F238E27FC236}">
                <a16:creationId xmlns:a16="http://schemas.microsoft.com/office/drawing/2014/main" id="{9B47132C-FB7E-480C-BD41-811767642E17}"/>
              </a:ext>
            </a:extLst>
          </p:cNvPr>
          <p:cNvSpPr>
            <a:spLocks/>
          </p:cNvSpPr>
          <p:nvPr userDrawn="1"/>
        </p:nvSpPr>
        <p:spPr bwMode="auto">
          <a:xfrm>
            <a:off x="11393846" y="3891619"/>
            <a:ext cx="50800" cy="50800"/>
          </a:xfrm>
          <a:custGeom>
            <a:avLst/>
            <a:gdLst>
              <a:gd name="T0" fmla="*/ 4 w 16"/>
              <a:gd name="T1" fmla="*/ 2 h 16"/>
              <a:gd name="T2" fmla="*/ 14 w 16"/>
              <a:gd name="T3" fmla="*/ 5 h 16"/>
              <a:gd name="T4" fmla="*/ 11 w 16"/>
              <a:gd name="T5" fmla="*/ 15 h 16"/>
              <a:gd name="T6" fmla="*/ 2 w 16"/>
              <a:gd name="T7" fmla="*/ 12 h 16"/>
              <a:gd name="T8" fmla="*/ 4 w 16"/>
              <a:gd name="T9" fmla="*/ 2 h 16"/>
            </a:gdLst>
            <a:ahLst/>
            <a:cxnLst>
              <a:cxn ang="0">
                <a:pos x="T0" y="T1"/>
              </a:cxn>
              <a:cxn ang="0">
                <a:pos x="T2" y="T3"/>
              </a:cxn>
              <a:cxn ang="0">
                <a:pos x="T4" y="T5"/>
              </a:cxn>
              <a:cxn ang="0">
                <a:pos x="T6" y="T7"/>
              </a:cxn>
              <a:cxn ang="0">
                <a:pos x="T8" y="T9"/>
              </a:cxn>
            </a:cxnLst>
            <a:rect l="0" t="0" r="r" b="b"/>
            <a:pathLst>
              <a:path w="16" h="16">
                <a:moveTo>
                  <a:pt x="4" y="2"/>
                </a:moveTo>
                <a:cubicBezTo>
                  <a:pt x="8" y="0"/>
                  <a:pt x="12" y="2"/>
                  <a:pt x="14" y="5"/>
                </a:cubicBezTo>
                <a:cubicBezTo>
                  <a:pt x="16" y="8"/>
                  <a:pt x="15" y="13"/>
                  <a:pt x="11" y="15"/>
                </a:cubicBezTo>
                <a:cubicBezTo>
                  <a:pt x="8" y="16"/>
                  <a:pt x="4" y="15"/>
                  <a:pt x="2" y="12"/>
                </a:cubicBezTo>
                <a:cubicBezTo>
                  <a:pt x="0" y="8"/>
                  <a:pt x="1" y="4"/>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15">
            <a:extLst>
              <a:ext uri="{FF2B5EF4-FFF2-40B4-BE49-F238E27FC236}">
                <a16:creationId xmlns:a16="http://schemas.microsoft.com/office/drawing/2014/main" id="{38106F62-5B18-4F22-ABC8-8DB26651FE56}"/>
              </a:ext>
            </a:extLst>
          </p:cNvPr>
          <p:cNvSpPr>
            <a:spLocks/>
          </p:cNvSpPr>
          <p:nvPr userDrawn="1"/>
        </p:nvSpPr>
        <p:spPr bwMode="auto">
          <a:xfrm>
            <a:off x="10738208" y="4261507"/>
            <a:ext cx="50800" cy="50800"/>
          </a:xfrm>
          <a:custGeom>
            <a:avLst/>
            <a:gdLst>
              <a:gd name="T0" fmla="*/ 4 w 16"/>
              <a:gd name="T1" fmla="*/ 2 h 16"/>
              <a:gd name="T2" fmla="*/ 14 w 16"/>
              <a:gd name="T3" fmla="*/ 4 h 16"/>
              <a:gd name="T4" fmla="*/ 11 w 16"/>
              <a:gd name="T5" fmla="*/ 14 h 16"/>
              <a:gd name="T6" fmla="*/ 2 w 16"/>
              <a:gd name="T7" fmla="*/ 11 h 16"/>
              <a:gd name="T8" fmla="*/ 4 w 16"/>
              <a:gd name="T9" fmla="*/ 2 h 16"/>
            </a:gdLst>
            <a:ahLst/>
            <a:cxnLst>
              <a:cxn ang="0">
                <a:pos x="T0" y="T1"/>
              </a:cxn>
              <a:cxn ang="0">
                <a:pos x="T2" y="T3"/>
              </a:cxn>
              <a:cxn ang="0">
                <a:pos x="T4" y="T5"/>
              </a:cxn>
              <a:cxn ang="0">
                <a:pos x="T6" y="T7"/>
              </a:cxn>
              <a:cxn ang="0">
                <a:pos x="T8" y="T9"/>
              </a:cxn>
            </a:cxnLst>
            <a:rect l="0" t="0" r="r" b="b"/>
            <a:pathLst>
              <a:path w="16" h="16">
                <a:moveTo>
                  <a:pt x="4" y="2"/>
                </a:moveTo>
                <a:cubicBezTo>
                  <a:pt x="8" y="0"/>
                  <a:pt x="12" y="1"/>
                  <a:pt x="14" y="4"/>
                </a:cubicBezTo>
                <a:cubicBezTo>
                  <a:pt x="16" y="8"/>
                  <a:pt x="14" y="12"/>
                  <a:pt x="11" y="14"/>
                </a:cubicBezTo>
                <a:cubicBezTo>
                  <a:pt x="8" y="16"/>
                  <a:pt x="3" y="15"/>
                  <a:pt x="2" y="11"/>
                </a:cubicBezTo>
                <a:cubicBezTo>
                  <a:pt x="0" y="8"/>
                  <a:pt x="1" y="4"/>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16">
            <a:extLst>
              <a:ext uri="{FF2B5EF4-FFF2-40B4-BE49-F238E27FC236}">
                <a16:creationId xmlns:a16="http://schemas.microsoft.com/office/drawing/2014/main" id="{C8AD1AAD-70C1-4418-9E2E-2D16F244FF7F}"/>
              </a:ext>
            </a:extLst>
          </p:cNvPr>
          <p:cNvSpPr>
            <a:spLocks/>
          </p:cNvSpPr>
          <p:nvPr userDrawn="1"/>
        </p:nvSpPr>
        <p:spPr bwMode="auto">
          <a:xfrm>
            <a:off x="11431946" y="3986869"/>
            <a:ext cx="47625" cy="49213"/>
          </a:xfrm>
          <a:custGeom>
            <a:avLst/>
            <a:gdLst>
              <a:gd name="T0" fmla="*/ 6 w 15"/>
              <a:gd name="T1" fmla="*/ 1 h 15"/>
              <a:gd name="T2" fmla="*/ 14 w 15"/>
              <a:gd name="T3" fmla="*/ 6 h 15"/>
              <a:gd name="T4" fmla="*/ 9 w 15"/>
              <a:gd name="T5" fmla="*/ 14 h 15"/>
              <a:gd name="T6" fmla="*/ 1 w 15"/>
              <a:gd name="T7" fmla="*/ 9 h 15"/>
              <a:gd name="T8" fmla="*/ 6 w 15"/>
              <a:gd name="T9" fmla="*/ 1 h 15"/>
            </a:gdLst>
            <a:ahLst/>
            <a:cxnLst>
              <a:cxn ang="0">
                <a:pos x="T0" y="T1"/>
              </a:cxn>
              <a:cxn ang="0">
                <a:pos x="T2" y="T3"/>
              </a:cxn>
              <a:cxn ang="0">
                <a:pos x="T4" y="T5"/>
              </a:cxn>
              <a:cxn ang="0">
                <a:pos x="T6" y="T7"/>
              </a:cxn>
              <a:cxn ang="0">
                <a:pos x="T8" y="T9"/>
              </a:cxn>
            </a:cxnLst>
            <a:rect l="0" t="0" r="r" b="b"/>
            <a:pathLst>
              <a:path w="15" h="15">
                <a:moveTo>
                  <a:pt x="6" y="1"/>
                </a:moveTo>
                <a:cubicBezTo>
                  <a:pt x="9" y="0"/>
                  <a:pt x="13" y="2"/>
                  <a:pt x="14" y="6"/>
                </a:cubicBezTo>
                <a:cubicBezTo>
                  <a:pt x="15" y="9"/>
                  <a:pt x="13" y="13"/>
                  <a:pt x="9" y="14"/>
                </a:cubicBezTo>
                <a:cubicBezTo>
                  <a:pt x="5" y="15"/>
                  <a:pt x="1" y="13"/>
                  <a:pt x="1" y="9"/>
                </a:cubicBezTo>
                <a:cubicBezTo>
                  <a:pt x="0" y="5"/>
                  <a:pt x="2" y="2"/>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17">
            <a:extLst>
              <a:ext uri="{FF2B5EF4-FFF2-40B4-BE49-F238E27FC236}">
                <a16:creationId xmlns:a16="http://schemas.microsoft.com/office/drawing/2014/main" id="{8108336D-0165-4A53-8CBF-D95E5FD204F8}"/>
              </a:ext>
            </a:extLst>
          </p:cNvPr>
          <p:cNvSpPr>
            <a:spLocks/>
          </p:cNvSpPr>
          <p:nvPr userDrawn="1"/>
        </p:nvSpPr>
        <p:spPr bwMode="auto">
          <a:xfrm>
            <a:off x="10700108" y="4169432"/>
            <a:ext cx="50800" cy="50800"/>
          </a:xfrm>
          <a:custGeom>
            <a:avLst/>
            <a:gdLst>
              <a:gd name="T0" fmla="*/ 6 w 16"/>
              <a:gd name="T1" fmla="*/ 1 h 16"/>
              <a:gd name="T2" fmla="*/ 15 w 16"/>
              <a:gd name="T3" fmla="*/ 6 h 16"/>
              <a:gd name="T4" fmla="*/ 10 w 16"/>
              <a:gd name="T5" fmla="*/ 15 h 16"/>
              <a:gd name="T6" fmla="*/ 1 w 16"/>
              <a:gd name="T7" fmla="*/ 10 h 16"/>
              <a:gd name="T8" fmla="*/ 6 w 16"/>
              <a:gd name="T9" fmla="*/ 1 h 16"/>
            </a:gdLst>
            <a:ahLst/>
            <a:cxnLst>
              <a:cxn ang="0">
                <a:pos x="T0" y="T1"/>
              </a:cxn>
              <a:cxn ang="0">
                <a:pos x="T2" y="T3"/>
              </a:cxn>
              <a:cxn ang="0">
                <a:pos x="T4" y="T5"/>
              </a:cxn>
              <a:cxn ang="0">
                <a:pos x="T6" y="T7"/>
              </a:cxn>
              <a:cxn ang="0">
                <a:pos x="T8" y="T9"/>
              </a:cxn>
            </a:cxnLst>
            <a:rect l="0" t="0" r="r" b="b"/>
            <a:pathLst>
              <a:path w="16" h="16">
                <a:moveTo>
                  <a:pt x="6" y="1"/>
                </a:moveTo>
                <a:cubicBezTo>
                  <a:pt x="10" y="0"/>
                  <a:pt x="14" y="2"/>
                  <a:pt x="15" y="6"/>
                </a:cubicBezTo>
                <a:cubicBezTo>
                  <a:pt x="16" y="10"/>
                  <a:pt x="14" y="14"/>
                  <a:pt x="10" y="15"/>
                </a:cubicBezTo>
                <a:cubicBezTo>
                  <a:pt x="6" y="16"/>
                  <a:pt x="2" y="13"/>
                  <a:pt x="1" y="10"/>
                </a:cubicBezTo>
                <a:cubicBezTo>
                  <a:pt x="0" y="6"/>
                  <a:pt x="3" y="2"/>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18">
            <a:extLst>
              <a:ext uri="{FF2B5EF4-FFF2-40B4-BE49-F238E27FC236}">
                <a16:creationId xmlns:a16="http://schemas.microsoft.com/office/drawing/2014/main" id="{EB98EEC7-3FCB-4B4D-A9C4-4B72CB4BE4C8}"/>
              </a:ext>
            </a:extLst>
          </p:cNvPr>
          <p:cNvSpPr>
            <a:spLocks/>
          </p:cNvSpPr>
          <p:nvPr userDrawn="1"/>
        </p:nvSpPr>
        <p:spPr bwMode="auto">
          <a:xfrm>
            <a:off x="11444646" y="4086882"/>
            <a:ext cx="46038" cy="44450"/>
          </a:xfrm>
          <a:custGeom>
            <a:avLst/>
            <a:gdLst>
              <a:gd name="T0" fmla="*/ 7 w 14"/>
              <a:gd name="T1" fmla="*/ 0 h 14"/>
              <a:gd name="T2" fmla="*/ 14 w 14"/>
              <a:gd name="T3" fmla="*/ 8 h 14"/>
              <a:gd name="T4" fmla="*/ 7 w 14"/>
              <a:gd name="T5" fmla="*/ 14 h 14"/>
              <a:gd name="T6" fmla="*/ 0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11" y="0"/>
                  <a:pt x="14" y="4"/>
                  <a:pt x="14" y="8"/>
                </a:cubicBezTo>
                <a:cubicBezTo>
                  <a:pt x="14" y="11"/>
                  <a:pt x="11" y="14"/>
                  <a:pt x="7" y="14"/>
                </a:cubicBezTo>
                <a:cubicBezTo>
                  <a:pt x="3" y="14"/>
                  <a:pt x="0" y="11"/>
                  <a:pt x="0" y="7"/>
                </a:cubicBezTo>
                <a:cubicBezTo>
                  <a:pt x="0" y="3"/>
                  <a:pt x="3"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19">
            <a:extLst>
              <a:ext uri="{FF2B5EF4-FFF2-40B4-BE49-F238E27FC236}">
                <a16:creationId xmlns:a16="http://schemas.microsoft.com/office/drawing/2014/main" id="{F16D3439-C862-47B3-BA8E-8C155B665590}"/>
              </a:ext>
            </a:extLst>
          </p:cNvPr>
          <p:cNvSpPr>
            <a:spLocks/>
          </p:cNvSpPr>
          <p:nvPr userDrawn="1"/>
        </p:nvSpPr>
        <p:spPr bwMode="auto">
          <a:xfrm>
            <a:off x="10693758" y="4074182"/>
            <a:ext cx="44450" cy="44450"/>
          </a:xfrm>
          <a:custGeom>
            <a:avLst/>
            <a:gdLst>
              <a:gd name="T0" fmla="*/ 7 w 14"/>
              <a:gd name="T1" fmla="*/ 0 h 14"/>
              <a:gd name="T2" fmla="*/ 14 w 14"/>
              <a:gd name="T3" fmla="*/ 7 h 14"/>
              <a:gd name="T4" fmla="*/ 6 w 14"/>
              <a:gd name="T5" fmla="*/ 14 h 14"/>
              <a:gd name="T6" fmla="*/ 0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11" y="0"/>
                  <a:pt x="14" y="3"/>
                  <a:pt x="14" y="7"/>
                </a:cubicBezTo>
                <a:cubicBezTo>
                  <a:pt x="14" y="11"/>
                  <a:pt x="10" y="14"/>
                  <a:pt x="6" y="14"/>
                </a:cubicBezTo>
                <a:cubicBezTo>
                  <a:pt x="3" y="14"/>
                  <a:pt x="0" y="11"/>
                  <a:pt x="0" y="7"/>
                </a:cubicBezTo>
                <a:cubicBezTo>
                  <a:pt x="0" y="3"/>
                  <a:pt x="3"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20">
            <a:extLst>
              <a:ext uri="{FF2B5EF4-FFF2-40B4-BE49-F238E27FC236}">
                <a16:creationId xmlns:a16="http://schemas.microsoft.com/office/drawing/2014/main" id="{6C2F29A7-29F7-4242-AF6C-75C2BDBDD99E}"/>
              </a:ext>
            </a:extLst>
          </p:cNvPr>
          <p:cNvSpPr>
            <a:spLocks/>
          </p:cNvSpPr>
          <p:nvPr userDrawn="1"/>
        </p:nvSpPr>
        <p:spPr bwMode="auto">
          <a:xfrm>
            <a:off x="11431946" y="4172607"/>
            <a:ext cx="47625" cy="50800"/>
          </a:xfrm>
          <a:custGeom>
            <a:avLst/>
            <a:gdLst>
              <a:gd name="T0" fmla="*/ 9 w 15"/>
              <a:gd name="T1" fmla="*/ 1 h 16"/>
              <a:gd name="T2" fmla="*/ 14 w 15"/>
              <a:gd name="T3" fmla="*/ 10 h 16"/>
              <a:gd name="T4" fmla="*/ 6 w 15"/>
              <a:gd name="T5" fmla="*/ 15 h 16"/>
              <a:gd name="T6" fmla="*/ 1 w 15"/>
              <a:gd name="T7" fmla="*/ 6 h 16"/>
              <a:gd name="T8" fmla="*/ 9 w 15"/>
              <a:gd name="T9" fmla="*/ 1 h 16"/>
            </a:gdLst>
            <a:ahLst/>
            <a:cxnLst>
              <a:cxn ang="0">
                <a:pos x="T0" y="T1"/>
              </a:cxn>
              <a:cxn ang="0">
                <a:pos x="T2" y="T3"/>
              </a:cxn>
              <a:cxn ang="0">
                <a:pos x="T4" y="T5"/>
              </a:cxn>
              <a:cxn ang="0">
                <a:pos x="T6" y="T7"/>
              </a:cxn>
              <a:cxn ang="0">
                <a:pos x="T8" y="T9"/>
              </a:cxn>
            </a:cxnLst>
            <a:rect l="0" t="0" r="r" b="b"/>
            <a:pathLst>
              <a:path w="15" h="16">
                <a:moveTo>
                  <a:pt x="9" y="1"/>
                </a:moveTo>
                <a:cubicBezTo>
                  <a:pt x="13" y="2"/>
                  <a:pt x="15" y="6"/>
                  <a:pt x="14" y="10"/>
                </a:cubicBezTo>
                <a:cubicBezTo>
                  <a:pt x="13" y="14"/>
                  <a:pt x="10" y="16"/>
                  <a:pt x="6" y="15"/>
                </a:cubicBezTo>
                <a:cubicBezTo>
                  <a:pt x="2" y="14"/>
                  <a:pt x="0" y="10"/>
                  <a:pt x="1" y="6"/>
                </a:cubicBezTo>
                <a:cubicBezTo>
                  <a:pt x="2" y="3"/>
                  <a:pt x="6" y="0"/>
                  <a:pt x="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21">
            <a:extLst>
              <a:ext uri="{FF2B5EF4-FFF2-40B4-BE49-F238E27FC236}">
                <a16:creationId xmlns:a16="http://schemas.microsoft.com/office/drawing/2014/main" id="{0E42F2D8-FC49-4E6A-8B1D-5C7437119FBE}"/>
              </a:ext>
            </a:extLst>
          </p:cNvPr>
          <p:cNvSpPr>
            <a:spLocks/>
          </p:cNvSpPr>
          <p:nvPr userDrawn="1"/>
        </p:nvSpPr>
        <p:spPr bwMode="auto">
          <a:xfrm>
            <a:off x="10703283" y="3970994"/>
            <a:ext cx="50800" cy="52388"/>
          </a:xfrm>
          <a:custGeom>
            <a:avLst/>
            <a:gdLst>
              <a:gd name="T0" fmla="*/ 10 w 16"/>
              <a:gd name="T1" fmla="*/ 1 h 16"/>
              <a:gd name="T2" fmla="*/ 15 w 16"/>
              <a:gd name="T3" fmla="*/ 10 h 16"/>
              <a:gd name="T4" fmla="*/ 6 w 16"/>
              <a:gd name="T5" fmla="*/ 15 h 16"/>
              <a:gd name="T6" fmla="*/ 2 w 16"/>
              <a:gd name="T7" fmla="*/ 6 h 16"/>
              <a:gd name="T8" fmla="*/ 10 w 16"/>
              <a:gd name="T9" fmla="*/ 1 h 16"/>
            </a:gdLst>
            <a:ahLst/>
            <a:cxnLst>
              <a:cxn ang="0">
                <a:pos x="T0" y="T1"/>
              </a:cxn>
              <a:cxn ang="0">
                <a:pos x="T2" y="T3"/>
              </a:cxn>
              <a:cxn ang="0">
                <a:pos x="T4" y="T5"/>
              </a:cxn>
              <a:cxn ang="0">
                <a:pos x="T6" y="T7"/>
              </a:cxn>
              <a:cxn ang="0">
                <a:pos x="T8" y="T9"/>
              </a:cxn>
            </a:cxnLst>
            <a:rect l="0" t="0" r="r" b="b"/>
            <a:pathLst>
              <a:path w="16" h="16">
                <a:moveTo>
                  <a:pt x="10" y="1"/>
                </a:moveTo>
                <a:cubicBezTo>
                  <a:pt x="14" y="2"/>
                  <a:pt x="16" y="6"/>
                  <a:pt x="15" y="10"/>
                </a:cubicBezTo>
                <a:cubicBezTo>
                  <a:pt x="14" y="14"/>
                  <a:pt x="10" y="16"/>
                  <a:pt x="6" y="15"/>
                </a:cubicBezTo>
                <a:cubicBezTo>
                  <a:pt x="3" y="14"/>
                  <a:pt x="0" y="10"/>
                  <a:pt x="2" y="6"/>
                </a:cubicBezTo>
                <a:cubicBezTo>
                  <a:pt x="3" y="2"/>
                  <a:pt x="7" y="0"/>
                  <a:pt x="1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22">
            <a:extLst>
              <a:ext uri="{FF2B5EF4-FFF2-40B4-BE49-F238E27FC236}">
                <a16:creationId xmlns:a16="http://schemas.microsoft.com/office/drawing/2014/main" id="{6C9C1002-1CC8-4779-98FF-638FA0081739}"/>
              </a:ext>
            </a:extLst>
          </p:cNvPr>
          <p:cNvSpPr>
            <a:spLocks/>
          </p:cNvSpPr>
          <p:nvPr userDrawn="1"/>
        </p:nvSpPr>
        <p:spPr bwMode="auto">
          <a:xfrm>
            <a:off x="11390671" y="4264682"/>
            <a:ext cx="50800" cy="50800"/>
          </a:xfrm>
          <a:custGeom>
            <a:avLst/>
            <a:gdLst>
              <a:gd name="T0" fmla="*/ 12 w 16"/>
              <a:gd name="T1" fmla="*/ 2 h 16"/>
              <a:gd name="T2" fmla="*/ 15 w 16"/>
              <a:gd name="T3" fmla="*/ 12 h 16"/>
              <a:gd name="T4" fmla="*/ 5 w 16"/>
              <a:gd name="T5" fmla="*/ 14 h 16"/>
              <a:gd name="T6" fmla="*/ 2 w 16"/>
              <a:gd name="T7" fmla="*/ 5 h 16"/>
              <a:gd name="T8" fmla="*/ 12 w 16"/>
              <a:gd name="T9" fmla="*/ 2 h 16"/>
            </a:gdLst>
            <a:ahLst/>
            <a:cxnLst>
              <a:cxn ang="0">
                <a:pos x="T0" y="T1"/>
              </a:cxn>
              <a:cxn ang="0">
                <a:pos x="T2" y="T3"/>
              </a:cxn>
              <a:cxn ang="0">
                <a:pos x="T4" y="T5"/>
              </a:cxn>
              <a:cxn ang="0">
                <a:pos x="T6" y="T7"/>
              </a:cxn>
              <a:cxn ang="0">
                <a:pos x="T8" y="T9"/>
              </a:cxn>
            </a:cxnLst>
            <a:rect l="0" t="0" r="r" b="b"/>
            <a:pathLst>
              <a:path w="16" h="16">
                <a:moveTo>
                  <a:pt x="12" y="2"/>
                </a:moveTo>
                <a:cubicBezTo>
                  <a:pt x="15" y="4"/>
                  <a:pt x="16" y="9"/>
                  <a:pt x="15" y="12"/>
                </a:cubicBezTo>
                <a:cubicBezTo>
                  <a:pt x="13" y="15"/>
                  <a:pt x="8" y="16"/>
                  <a:pt x="5" y="14"/>
                </a:cubicBezTo>
                <a:cubicBezTo>
                  <a:pt x="2" y="13"/>
                  <a:pt x="0" y="8"/>
                  <a:pt x="2" y="5"/>
                </a:cubicBezTo>
                <a:cubicBezTo>
                  <a:pt x="4" y="2"/>
                  <a:pt x="9" y="0"/>
                  <a:pt x="1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23">
            <a:extLst>
              <a:ext uri="{FF2B5EF4-FFF2-40B4-BE49-F238E27FC236}">
                <a16:creationId xmlns:a16="http://schemas.microsoft.com/office/drawing/2014/main" id="{10052550-C041-4E61-92D8-AF8A93BA4912}"/>
              </a:ext>
            </a:extLst>
          </p:cNvPr>
          <p:cNvSpPr>
            <a:spLocks/>
          </p:cNvSpPr>
          <p:nvPr userDrawn="1"/>
        </p:nvSpPr>
        <p:spPr bwMode="auto">
          <a:xfrm>
            <a:off x="10741383" y="3891619"/>
            <a:ext cx="50800" cy="50800"/>
          </a:xfrm>
          <a:custGeom>
            <a:avLst/>
            <a:gdLst>
              <a:gd name="T0" fmla="*/ 11 w 16"/>
              <a:gd name="T1" fmla="*/ 2 h 16"/>
              <a:gd name="T2" fmla="*/ 14 w 16"/>
              <a:gd name="T3" fmla="*/ 11 h 16"/>
              <a:gd name="T4" fmla="*/ 4 w 16"/>
              <a:gd name="T5" fmla="*/ 14 h 16"/>
              <a:gd name="T6" fmla="*/ 1 w 16"/>
              <a:gd name="T7" fmla="*/ 4 h 16"/>
              <a:gd name="T8" fmla="*/ 11 w 16"/>
              <a:gd name="T9" fmla="*/ 2 h 16"/>
            </a:gdLst>
            <a:ahLst/>
            <a:cxnLst>
              <a:cxn ang="0">
                <a:pos x="T0" y="T1"/>
              </a:cxn>
              <a:cxn ang="0">
                <a:pos x="T2" y="T3"/>
              </a:cxn>
              <a:cxn ang="0">
                <a:pos x="T4" y="T5"/>
              </a:cxn>
              <a:cxn ang="0">
                <a:pos x="T6" y="T7"/>
              </a:cxn>
              <a:cxn ang="0">
                <a:pos x="T8" y="T9"/>
              </a:cxn>
            </a:cxnLst>
            <a:rect l="0" t="0" r="r" b="b"/>
            <a:pathLst>
              <a:path w="16" h="16">
                <a:moveTo>
                  <a:pt x="11" y="2"/>
                </a:moveTo>
                <a:cubicBezTo>
                  <a:pt x="14" y="4"/>
                  <a:pt x="16" y="8"/>
                  <a:pt x="14" y="11"/>
                </a:cubicBezTo>
                <a:cubicBezTo>
                  <a:pt x="12" y="15"/>
                  <a:pt x="7" y="16"/>
                  <a:pt x="4" y="14"/>
                </a:cubicBezTo>
                <a:cubicBezTo>
                  <a:pt x="1" y="12"/>
                  <a:pt x="0" y="8"/>
                  <a:pt x="1" y="4"/>
                </a:cubicBezTo>
                <a:cubicBezTo>
                  <a:pt x="3" y="1"/>
                  <a:pt x="8" y="0"/>
                  <a:pt x="1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24">
            <a:extLst>
              <a:ext uri="{FF2B5EF4-FFF2-40B4-BE49-F238E27FC236}">
                <a16:creationId xmlns:a16="http://schemas.microsoft.com/office/drawing/2014/main" id="{4BDC149F-A265-4D6E-8542-29BF24240F22}"/>
              </a:ext>
            </a:extLst>
          </p:cNvPr>
          <p:cNvSpPr>
            <a:spLocks/>
          </p:cNvSpPr>
          <p:nvPr userDrawn="1"/>
        </p:nvSpPr>
        <p:spPr bwMode="auto">
          <a:xfrm>
            <a:off x="11333521" y="4347232"/>
            <a:ext cx="47625" cy="47625"/>
          </a:xfrm>
          <a:custGeom>
            <a:avLst/>
            <a:gdLst>
              <a:gd name="T0" fmla="*/ 12 w 15"/>
              <a:gd name="T1" fmla="*/ 2 h 15"/>
              <a:gd name="T2" fmla="*/ 12 w 15"/>
              <a:gd name="T3" fmla="*/ 12 h 15"/>
              <a:gd name="T4" fmla="*/ 2 w 15"/>
              <a:gd name="T5" fmla="*/ 12 h 15"/>
              <a:gd name="T6" fmla="*/ 2 w 15"/>
              <a:gd name="T7" fmla="*/ 2 h 15"/>
              <a:gd name="T8" fmla="*/ 12 w 15"/>
              <a:gd name="T9" fmla="*/ 2 h 15"/>
            </a:gdLst>
            <a:ahLst/>
            <a:cxnLst>
              <a:cxn ang="0">
                <a:pos x="T0" y="T1"/>
              </a:cxn>
              <a:cxn ang="0">
                <a:pos x="T2" y="T3"/>
              </a:cxn>
              <a:cxn ang="0">
                <a:pos x="T4" y="T5"/>
              </a:cxn>
              <a:cxn ang="0">
                <a:pos x="T6" y="T7"/>
              </a:cxn>
              <a:cxn ang="0">
                <a:pos x="T8" y="T9"/>
              </a:cxn>
            </a:cxnLst>
            <a:rect l="0" t="0" r="r" b="b"/>
            <a:pathLst>
              <a:path w="15" h="15">
                <a:moveTo>
                  <a:pt x="12" y="2"/>
                </a:moveTo>
                <a:cubicBezTo>
                  <a:pt x="15" y="5"/>
                  <a:pt x="15" y="9"/>
                  <a:pt x="12" y="12"/>
                </a:cubicBezTo>
                <a:cubicBezTo>
                  <a:pt x="10" y="15"/>
                  <a:pt x="5" y="15"/>
                  <a:pt x="2" y="12"/>
                </a:cubicBezTo>
                <a:cubicBezTo>
                  <a:pt x="0" y="9"/>
                  <a:pt x="0" y="5"/>
                  <a:pt x="2" y="2"/>
                </a:cubicBezTo>
                <a:cubicBezTo>
                  <a:pt x="5" y="0"/>
                  <a:pt x="10" y="0"/>
                  <a:pt x="1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25">
            <a:extLst>
              <a:ext uri="{FF2B5EF4-FFF2-40B4-BE49-F238E27FC236}">
                <a16:creationId xmlns:a16="http://schemas.microsoft.com/office/drawing/2014/main" id="{AA79D8C8-0556-428D-9608-0D6D2DE3DAAA}"/>
              </a:ext>
            </a:extLst>
          </p:cNvPr>
          <p:cNvSpPr>
            <a:spLocks/>
          </p:cNvSpPr>
          <p:nvPr userDrawn="1"/>
        </p:nvSpPr>
        <p:spPr bwMode="auto">
          <a:xfrm>
            <a:off x="10801708" y="3812244"/>
            <a:ext cx="47625" cy="47625"/>
          </a:xfrm>
          <a:custGeom>
            <a:avLst/>
            <a:gdLst>
              <a:gd name="T0" fmla="*/ 13 w 15"/>
              <a:gd name="T1" fmla="*/ 3 h 15"/>
              <a:gd name="T2" fmla="*/ 13 w 15"/>
              <a:gd name="T3" fmla="*/ 13 h 15"/>
              <a:gd name="T4" fmla="*/ 3 w 15"/>
              <a:gd name="T5" fmla="*/ 13 h 15"/>
              <a:gd name="T6" fmla="*/ 3 w 15"/>
              <a:gd name="T7" fmla="*/ 3 h 15"/>
              <a:gd name="T8" fmla="*/ 13 w 15"/>
              <a:gd name="T9" fmla="*/ 3 h 15"/>
            </a:gdLst>
            <a:ahLst/>
            <a:cxnLst>
              <a:cxn ang="0">
                <a:pos x="T0" y="T1"/>
              </a:cxn>
              <a:cxn ang="0">
                <a:pos x="T2" y="T3"/>
              </a:cxn>
              <a:cxn ang="0">
                <a:pos x="T4" y="T5"/>
              </a:cxn>
              <a:cxn ang="0">
                <a:pos x="T6" y="T7"/>
              </a:cxn>
              <a:cxn ang="0">
                <a:pos x="T8" y="T9"/>
              </a:cxn>
            </a:cxnLst>
            <a:rect l="0" t="0" r="r" b="b"/>
            <a:pathLst>
              <a:path w="15" h="15">
                <a:moveTo>
                  <a:pt x="13" y="3"/>
                </a:moveTo>
                <a:cubicBezTo>
                  <a:pt x="15" y="6"/>
                  <a:pt x="15" y="10"/>
                  <a:pt x="13" y="13"/>
                </a:cubicBezTo>
                <a:cubicBezTo>
                  <a:pt x="10" y="15"/>
                  <a:pt x="5" y="15"/>
                  <a:pt x="3" y="13"/>
                </a:cubicBezTo>
                <a:cubicBezTo>
                  <a:pt x="0" y="10"/>
                  <a:pt x="0" y="5"/>
                  <a:pt x="3" y="3"/>
                </a:cubicBezTo>
                <a:cubicBezTo>
                  <a:pt x="5" y="0"/>
                  <a:pt x="10" y="0"/>
                  <a:pt x="1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26">
            <a:extLst>
              <a:ext uri="{FF2B5EF4-FFF2-40B4-BE49-F238E27FC236}">
                <a16:creationId xmlns:a16="http://schemas.microsoft.com/office/drawing/2014/main" id="{BEADC635-4EF2-485C-9350-2331CA8554AA}"/>
              </a:ext>
            </a:extLst>
          </p:cNvPr>
          <p:cNvSpPr>
            <a:spLocks/>
          </p:cNvSpPr>
          <p:nvPr userDrawn="1"/>
        </p:nvSpPr>
        <p:spPr bwMode="auto">
          <a:xfrm>
            <a:off x="11254146" y="4404382"/>
            <a:ext cx="50800" cy="50800"/>
          </a:xfrm>
          <a:custGeom>
            <a:avLst/>
            <a:gdLst>
              <a:gd name="T0" fmla="*/ 14 w 16"/>
              <a:gd name="T1" fmla="*/ 4 h 16"/>
              <a:gd name="T2" fmla="*/ 11 w 16"/>
              <a:gd name="T3" fmla="*/ 14 h 16"/>
              <a:gd name="T4" fmla="*/ 2 w 16"/>
              <a:gd name="T5" fmla="*/ 12 h 16"/>
              <a:gd name="T6" fmla="*/ 4 w 16"/>
              <a:gd name="T7" fmla="*/ 2 h 16"/>
              <a:gd name="T8" fmla="*/ 14 w 16"/>
              <a:gd name="T9" fmla="*/ 4 h 16"/>
            </a:gdLst>
            <a:ahLst/>
            <a:cxnLst>
              <a:cxn ang="0">
                <a:pos x="T0" y="T1"/>
              </a:cxn>
              <a:cxn ang="0">
                <a:pos x="T2" y="T3"/>
              </a:cxn>
              <a:cxn ang="0">
                <a:pos x="T4" y="T5"/>
              </a:cxn>
              <a:cxn ang="0">
                <a:pos x="T6" y="T7"/>
              </a:cxn>
              <a:cxn ang="0">
                <a:pos x="T8" y="T9"/>
              </a:cxn>
            </a:cxnLst>
            <a:rect l="0" t="0" r="r" b="b"/>
            <a:pathLst>
              <a:path w="16" h="16">
                <a:moveTo>
                  <a:pt x="14" y="4"/>
                </a:moveTo>
                <a:cubicBezTo>
                  <a:pt x="16" y="8"/>
                  <a:pt x="15" y="12"/>
                  <a:pt x="11" y="14"/>
                </a:cubicBezTo>
                <a:cubicBezTo>
                  <a:pt x="8" y="16"/>
                  <a:pt x="4" y="15"/>
                  <a:pt x="2" y="12"/>
                </a:cubicBezTo>
                <a:cubicBezTo>
                  <a:pt x="0" y="8"/>
                  <a:pt x="1" y="4"/>
                  <a:pt x="4" y="2"/>
                </a:cubicBezTo>
                <a:cubicBezTo>
                  <a:pt x="8" y="0"/>
                  <a:pt x="12" y="1"/>
                  <a:pt x="1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27">
            <a:extLst>
              <a:ext uri="{FF2B5EF4-FFF2-40B4-BE49-F238E27FC236}">
                <a16:creationId xmlns:a16="http://schemas.microsoft.com/office/drawing/2014/main" id="{49533521-7A88-4DF7-91E9-ECAFABB20623}"/>
              </a:ext>
            </a:extLst>
          </p:cNvPr>
          <p:cNvSpPr>
            <a:spLocks/>
          </p:cNvSpPr>
          <p:nvPr userDrawn="1"/>
        </p:nvSpPr>
        <p:spPr bwMode="auto">
          <a:xfrm>
            <a:off x="10877908" y="3751919"/>
            <a:ext cx="52388" cy="50800"/>
          </a:xfrm>
          <a:custGeom>
            <a:avLst/>
            <a:gdLst>
              <a:gd name="T0" fmla="*/ 15 w 16"/>
              <a:gd name="T1" fmla="*/ 4 h 16"/>
              <a:gd name="T2" fmla="*/ 12 w 16"/>
              <a:gd name="T3" fmla="*/ 14 h 16"/>
              <a:gd name="T4" fmla="*/ 2 w 16"/>
              <a:gd name="T5" fmla="*/ 11 h 16"/>
              <a:gd name="T6" fmla="*/ 5 w 16"/>
              <a:gd name="T7" fmla="*/ 2 h 16"/>
              <a:gd name="T8" fmla="*/ 15 w 16"/>
              <a:gd name="T9" fmla="*/ 4 h 16"/>
            </a:gdLst>
            <a:ahLst/>
            <a:cxnLst>
              <a:cxn ang="0">
                <a:pos x="T0" y="T1"/>
              </a:cxn>
              <a:cxn ang="0">
                <a:pos x="T2" y="T3"/>
              </a:cxn>
              <a:cxn ang="0">
                <a:pos x="T4" y="T5"/>
              </a:cxn>
              <a:cxn ang="0">
                <a:pos x="T6" y="T7"/>
              </a:cxn>
              <a:cxn ang="0">
                <a:pos x="T8" y="T9"/>
              </a:cxn>
            </a:cxnLst>
            <a:rect l="0" t="0" r="r" b="b"/>
            <a:pathLst>
              <a:path w="16" h="16">
                <a:moveTo>
                  <a:pt x="15" y="4"/>
                </a:moveTo>
                <a:cubicBezTo>
                  <a:pt x="16" y="8"/>
                  <a:pt x="15" y="12"/>
                  <a:pt x="12" y="14"/>
                </a:cubicBezTo>
                <a:cubicBezTo>
                  <a:pt x="9" y="16"/>
                  <a:pt x="4" y="15"/>
                  <a:pt x="2" y="11"/>
                </a:cubicBezTo>
                <a:cubicBezTo>
                  <a:pt x="0" y="8"/>
                  <a:pt x="2" y="4"/>
                  <a:pt x="5" y="2"/>
                </a:cubicBezTo>
                <a:cubicBezTo>
                  <a:pt x="8" y="0"/>
                  <a:pt x="13" y="1"/>
                  <a:pt x="15"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28">
            <a:extLst>
              <a:ext uri="{FF2B5EF4-FFF2-40B4-BE49-F238E27FC236}">
                <a16:creationId xmlns:a16="http://schemas.microsoft.com/office/drawing/2014/main" id="{E787691F-6BB8-4CF4-B269-99BE57DDC7EB}"/>
              </a:ext>
            </a:extLst>
          </p:cNvPr>
          <p:cNvSpPr>
            <a:spLocks/>
          </p:cNvSpPr>
          <p:nvPr userDrawn="1"/>
        </p:nvSpPr>
        <p:spPr bwMode="auto">
          <a:xfrm>
            <a:off x="11171596" y="4442482"/>
            <a:ext cx="47625" cy="47625"/>
          </a:xfrm>
          <a:custGeom>
            <a:avLst/>
            <a:gdLst>
              <a:gd name="T0" fmla="*/ 14 w 15"/>
              <a:gd name="T1" fmla="*/ 6 h 15"/>
              <a:gd name="T2" fmla="*/ 9 w 15"/>
              <a:gd name="T3" fmla="*/ 14 h 15"/>
              <a:gd name="T4" fmla="*/ 1 w 15"/>
              <a:gd name="T5" fmla="*/ 9 h 15"/>
              <a:gd name="T6" fmla="*/ 6 w 15"/>
              <a:gd name="T7" fmla="*/ 1 h 15"/>
              <a:gd name="T8" fmla="*/ 14 w 15"/>
              <a:gd name="T9" fmla="*/ 6 h 15"/>
            </a:gdLst>
            <a:ahLst/>
            <a:cxnLst>
              <a:cxn ang="0">
                <a:pos x="T0" y="T1"/>
              </a:cxn>
              <a:cxn ang="0">
                <a:pos x="T2" y="T3"/>
              </a:cxn>
              <a:cxn ang="0">
                <a:pos x="T4" y="T5"/>
              </a:cxn>
              <a:cxn ang="0">
                <a:pos x="T6" y="T7"/>
              </a:cxn>
              <a:cxn ang="0">
                <a:pos x="T8" y="T9"/>
              </a:cxn>
            </a:cxnLst>
            <a:rect l="0" t="0" r="r" b="b"/>
            <a:pathLst>
              <a:path w="15" h="15">
                <a:moveTo>
                  <a:pt x="14" y="6"/>
                </a:moveTo>
                <a:cubicBezTo>
                  <a:pt x="15" y="9"/>
                  <a:pt x="13" y="13"/>
                  <a:pt x="9" y="14"/>
                </a:cubicBezTo>
                <a:cubicBezTo>
                  <a:pt x="6" y="15"/>
                  <a:pt x="2" y="13"/>
                  <a:pt x="1" y="9"/>
                </a:cubicBezTo>
                <a:cubicBezTo>
                  <a:pt x="0" y="6"/>
                  <a:pt x="2" y="2"/>
                  <a:pt x="6" y="1"/>
                </a:cubicBezTo>
                <a:cubicBezTo>
                  <a:pt x="9" y="0"/>
                  <a:pt x="13" y="2"/>
                  <a:pt x="14"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29">
            <a:extLst>
              <a:ext uri="{FF2B5EF4-FFF2-40B4-BE49-F238E27FC236}">
                <a16:creationId xmlns:a16="http://schemas.microsoft.com/office/drawing/2014/main" id="{35E8880C-9C52-42A4-A7FA-FA42ABF851C4}"/>
              </a:ext>
            </a:extLst>
          </p:cNvPr>
          <p:cNvSpPr>
            <a:spLocks/>
          </p:cNvSpPr>
          <p:nvPr userDrawn="1"/>
        </p:nvSpPr>
        <p:spPr bwMode="auto">
          <a:xfrm>
            <a:off x="10971571" y="3716994"/>
            <a:ext cx="50800" cy="47625"/>
          </a:xfrm>
          <a:custGeom>
            <a:avLst/>
            <a:gdLst>
              <a:gd name="T0" fmla="*/ 15 w 16"/>
              <a:gd name="T1" fmla="*/ 6 h 15"/>
              <a:gd name="T2" fmla="*/ 10 w 16"/>
              <a:gd name="T3" fmla="*/ 14 h 15"/>
              <a:gd name="T4" fmla="*/ 1 w 16"/>
              <a:gd name="T5" fmla="*/ 9 h 15"/>
              <a:gd name="T6" fmla="*/ 6 w 16"/>
              <a:gd name="T7" fmla="*/ 1 h 15"/>
              <a:gd name="T8" fmla="*/ 15 w 16"/>
              <a:gd name="T9" fmla="*/ 6 h 15"/>
            </a:gdLst>
            <a:ahLst/>
            <a:cxnLst>
              <a:cxn ang="0">
                <a:pos x="T0" y="T1"/>
              </a:cxn>
              <a:cxn ang="0">
                <a:pos x="T2" y="T3"/>
              </a:cxn>
              <a:cxn ang="0">
                <a:pos x="T4" y="T5"/>
              </a:cxn>
              <a:cxn ang="0">
                <a:pos x="T6" y="T7"/>
              </a:cxn>
              <a:cxn ang="0">
                <a:pos x="T8" y="T9"/>
              </a:cxn>
            </a:cxnLst>
            <a:rect l="0" t="0" r="r" b="b"/>
            <a:pathLst>
              <a:path w="16" h="15">
                <a:moveTo>
                  <a:pt x="15" y="6"/>
                </a:moveTo>
                <a:cubicBezTo>
                  <a:pt x="16" y="9"/>
                  <a:pt x="13" y="13"/>
                  <a:pt x="10" y="14"/>
                </a:cubicBezTo>
                <a:cubicBezTo>
                  <a:pt x="6" y="15"/>
                  <a:pt x="2" y="13"/>
                  <a:pt x="1" y="9"/>
                </a:cubicBezTo>
                <a:cubicBezTo>
                  <a:pt x="0" y="5"/>
                  <a:pt x="2" y="2"/>
                  <a:pt x="6" y="1"/>
                </a:cubicBezTo>
                <a:cubicBezTo>
                  <a:pt x="10" y="0"/>
                  <a:pt x="14" y="2"/>
                  <a:pt x="15"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30">
            <a:extLst>
              <a:ext uri="{FF2B5EF4-FFF2-40B4-BE49-F238E27FC236}">
                <a16:creationId xmlns:a16="http://schemas.microsoft.com/office/drawing/2014/main" id="{00ABAAE4-BD41-430C-9EBD-59B96A316098}"/>
              </a:ext>
            </a:extLst>
          </p:cNvPr>
          <p:cNvSpPr>
            <a:spLocks/>
          </p:cNvSpPr>
          <p:nvPr userDrawn="1"/>
        </p:nvSpPr>
        <p:spPr bwMode="auto">
          <a:xfrm>
            <a:off x="11066821" y="4455182"/>
            <a:ext cx="47625" cy="44450"/>
          </a:xfrm>
          <a:custGeom>
            <a:avLst/>
            <a:gdLst>
              <a:gd name="T0" fmla="*/ 15 w 15"/>
              <a:gd name="T1" fmla="*/ 8 h 14"/>
              <a:gd name="T2" fmla="*/ 7 w 15"/>
              <a:gd name="T3" fmla="*/ 14 h 14"/>
              <a:gd name="T4" fmla="*/ 1 w 15"/>
              <a:gd name="T5" fmla="*/ 7 h 14"/>
              <a:gd name="T6" fmla="*/ 8 w 15"/>
              <a:gd name="T7" fmla="*/ 0 h 14"/>
              <a:gd name="T8" fmla="*/ 15 w 15"/>
              <a:gd name="T9" fmla="*/ 8 h 14"/>
            </a:gdLst>
            <a:ahLst/>
            <a:cxnLst>
              <a:cxn ang="0">
                <a:pos x="T0" y="T1"/>
              </a:cxn>
              <a:cxn ang="0">
                <a:pos x="T2" y="T3"/>
              </a:cxn>
              <a:cxn ang="0">
                <a:pos x="T4" y="T5"/>
              </a:cxn>
              <a:cxn ang="0">
                <a:pos x="T6" y="T7"/>
              </a:cxn>
              <a:cxn ang="0">
                <a:pos x="T8" y="T9"/>
              </a:cxn>
            </a:cxnLst>
            <a:rect l="0" t="0" r="r" b="b"/>
            <a:pathLst>
              <a:path w="15" h="14">
                <a:moveTo>
                  <a:pt x="15" y="8"/>
                </a:moveTo>
                <a:cubicBezTo>
                  <a:pt x="14" y="11"/>
                  <a:pt x="11" y="14"/>
                  <a:pt x="7" y="14"/>
                </a:cubicBezTo>
                <a:cubicBezTo>
                  <a:pt x="3" y="14"/>
                  <a:pt x="0" y="11"/>
                  <a:pt x="1" y="7"/>
                </a:cubicBezTo>
                <a:cubicBezTo>
                  <a:pt x="1" y="3"/>
                  <a:pt x="4" y="0"/>
                  <a:pt x="8" y="0"/>
                </a:cubicBezTo>
                <a:cubicBezTo>
                  <a:pt x="12" y="0"/>
                  <a:pt x="15" y="4"/>
                  <a:pt x="15"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Oval 31">
            <a:extLst>
              <a:ext uri="{FF2B5EF4-FFF2-40B4-BE49-F238E27FC236}">
                <a16:creationId xmlns:a16="http://schemas.microsoft.com/office/drawing/2014/main" id="{37B64A01-A15F-4AD9-B23A-F40D4A544632}"/>
              </a:ext>
            </a:extLst>
          </p:cNvPr>
          <p:cNvSpPr>
            <a:spLocks noChangeArrowheads="1"/>
          </p:cNvSpPr>
          <p:nvPr userDrawn="1"/>
        </p:nvSpPr>
        <p:spPr bwMode="auto">
          <a:xfrm>
            <a:off x="11063646" y="3707469"/>
            <a:ext cx="44450" cy="444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Oval 32">
            <a:extLst>
              <a:ext uri="{FF2B5EF4-FFF2-40B4-BE49-F238E27FC236}">
                <a16:creationId xmlns:a16="http://schemas.microsoft.com/office/drawing/2014/main" id="{945FB898-E3D0-42D2-AF0C-2242FC63ACDA}"/>
              </a:ext>
            </a:extLst>
          </p:cNvPr>
          <p:cNvSpPr>
            <a:spLocks noChangeArrowheads="1"/>
          </p:cNvSpPr>
          <p:nvPr userDrawn="1"/>
        </p:nvSpPr>
        <p:spPr bwMode="auto">
          <a:xfrm>
            <a:off x="9765071" y="5234644"/>
            <a:ext cx="469900" cy="469900"/>
          </a:xfrm>
          <a:prstGeom prst="ellipse">
            <a:avLst/>
          </a:pr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33">
            <a:extLst>
              <a:ext uri="{FF2B5EF4-FFF2-40B4-BE49-F238E27FC236}">
                <a16:creationId xmlns:a16="http://schemas.microsoft.com/office/drawing/2014/main" id="{4AD5672B-5065-4D26-BB13-AADF28ECAD72}"/>
              </a:ext>
            </a:extLst>
          </p:cNvPr>
          <p:cNvSpPr>
            <a:spLocks/>
          </p:cNvSpPr>
          <p:nvPr userDrawn="1"/>
        </p:nvSpPr>
        <p:spPr bwMode="auto">
          <a:xfrm>
            <a:off x="9179283" y="5279094"/>
            <a:ext cx="498475" cy="365125"/>
          </a:xfrm>
          <a:custGeom>
            <a:avLst/>
            <a:gdLst>
              <a:gd name="T0" fmla="*/ 0 w 314"/>
              <a:gd name="T1" fmla="*/ 92 h 230"/>
              <a:gd name="T2" fmla="*/ 0 w 314"/>
              <a:gd name="T3" fmla="*/ 136 h 230"/>
              <a:gd name="T4" fmla="*/ 126 w 314"/>
              <a:gd name="T5" fmla="*/ 136 h 230"/>
              <a:gd name="T6" fmla="*/ 88 w 314"/>
              <a:gd name="T7" fmla="*/ 230 h 230"/>
              <a:gd name="T8" fmla="*/ 314 w 314"/>
              <a:gd name="T9" fmla="*/ 116 h 230"/>
              <a:gd name="T10" fmla="*/ 88 w 314"/>
              <a:gd name="T11" fmla="*/ 0 h 230"/>
              <a:gd name="T12" fmla="*/ 126 w 314"/>
              <a:gd name="T13" fmla="*/ 92 h 230"/>
              <a:gd name="T14" fmla="*/ 0 w 314"/>
              <a:gd name="T15" fmla="*/ 92 h 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230">
                <a:moveTo>
                  <a:pt x="0" y="92"/>
                </a:moveTo>
                <a:lnTo>
                  <a:pt x="0" y="136"/>
                </a:lnTo>
                <a:lnTo>
                  <a:pt x="126" y="136"/>
                </a:lnTo>
                <a:lnTo>
                  <a:pt x="88" y="230"/>
                </a:lnTo>
                <a:lnTo>
                  <a:pt x="314" y="116"/>
                </a:lnTo>
                <a:lnTo>
                  <a:pt x="88" y="0"/>
                </a:lnTo>
                <a:lnTo>
                  <a:pt x="126" y="92"/>
                </a:lnTo>
                <a:lnTo>
                  <a:pt x="0" y="92"/>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34">
            <a:extLst>
              <a:ext uri="{FF2B5EF4-FFF2-40B4-BE49-F238E27FC236}">
                <a16:creationId xmlns:a16="http://schemas.microsoft.com/office/drawing/2014/main" id="{0DA929B5-0837-4BCA-A82F-56D8EF790400}"/>
              </a:ext>
            </a:extLst>
          </p:cNvPr>
          <p:cNvSpPr>
            <a:spLocks/>
          </p:cNvSpPr>
          <p:nvPr userDrawn="1"/>
        </p:nvSpPr>
        <p:spPr bwMode="auto">
          <a:xfrm>
            <a:off x="10327046" y="5279094"/>
            <a:ext cx="500063" cy="365125"/>
          </a:xfrm>
          <a:custGeom>
            <a:avLst/>
            <a:gdLst>
              <a:gd name="T0" fmla="*/ 315 w 315"/>
              <a:gd name="T1" fmla="*/ 138 h 230"/>
              <a:gd name="T2" fmla="*/ 315 w 315"/>
              <a:gd name="T3" fmla="*/ 94 h 230"/>
              <a:gd name="T4" fmla="*/ 187 w 315"/>
              <a:gd name="T5" fmla="*/ 94 h 230"/>
              <a:gd name="T6" fmla="*/ 225 w 315"/>
              <a:gd name="T7" fmla="*/ 0 h 230"/>
              <a:gd name="T8" fmla="*/ 0 w 315"/>
              <a:gd name="T9" fmla="*/ 114 h 230"/>
              <a:gd name="T10" fmla="*/ 225 w 315"/>
              <a:gd name="T11" fmla="*/ 230 h 230"/>
              <a:gd name="T12" fmla="*/ 187 w 315"/>
              <a:gd name="T13" fmla="*/ 138 h 230"/>
              <a:gd name="T14" fmla="*/ 315 w 315"/>
              <a:gd name="T15" fmla="*/ 138 h 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5" h="230">
                <a:moveTo>
                  <a:pt x="315" y="138"/>
                </a:moveTo>
                <a:lnTo>
                  <a:pt x="315" y="94"/>
                </a:lnTo>
                <a:lnTo>
                  <a:pt x="187" y="94"/>
                </a:lnTo>
                <a:lnTo>
                  <a:pt x="225" y="0"/>
                </a:lnTo>
                <a:lnTo>
                  <a:pt x="0" y="114"/>
                </a:lnTo>
                <a:lnTo>
                  <a:pt x="225" y="230"/>
                </a:lnTo>
                <a:lnTo>
                  <a:pt x="187" y="138"/>
                </a:lnTo>
                <a:lnTo>
                  <a:pt x="315" y="138"/>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35">
            <a:extLst>
              <a:ext uri="{FF2B5EF4-FFF2-40B4-BE49-F238E27FC236}">
                <a16:creationId xmlns:a16="http://schemas.microsoft.com/office/drawing/2014/main" id="{119131FE-694E-4E45-9CD9-0A20042034F3}"/>
              </a:ext>
            </a:extLst>
          </p:cNvPr>
          <p:cNvSpPr>
            <a:spLocks/>
          </p:cNvSpPr>
          <p:nvPr userDrawn="1"/>
        </p:nvSpPr>
        <p:spPr bwMode="auto">
          <a:xfrm>
            <a:off x="8596671" y="3793194"/>
            <a:ext cx="304800" cy="395288"/>
          </a:xfrm>
          <a:custGeom>
            <a:avLst/>
            <a:gdLst>
              <a:gd name="T0" fmla="*/ 192 w 192"/>
              <a:gd name="T1" fmla="*/ 0 h 249"/>
              <a:gd name="T2" fmla="*/ 192 w 192"/>
              <a:gd name="T3" fmla="*/ 48 h 249"/>
              <a:gd name="T4" fmla="*/ 62 w 192"/>
              <a:gd name="T5" fmla="*/ 48 h 249"/>
              <a:gd name="T6" fmla="*/ 62 w 192"/>
              <a:gd name="T7" fmla="*/ 100 h 249"/>
              <a:gd name="T8" fmla="*/ 180 w 192"/>
              <a:gd name="T9" fmla="*/ 100 h 249"/>
              <a:gd name="T10" fmla="*/ 180 w 192"/>
              <a:gd name="T11" fmla="*/ 149 h 249"/>
              <a:gd name="T12" fmla="*/ 62 w 192"/>
              <a:gd name="T13" fmla="*/ 149 h 249"/>
              <a:gd name="T14" fmla="*/ 62 w 192"/>
              <a:gd name="T15" fmla="*/ 249 h 249"/>
              <a:gd name="T16" fmla="*/ 0 w 192"/>
              <a:gd name="T17" fmla="*/ 249 h 249"/>
              <a:gd name="T18" fmla="*/ 0 w 192"/>
              <a:gd name="T19" fmla="*/ 0 h 249"/>
              <a:gd name="T20" fmla="*/ 192 w 192"/>
              <a:gd name="T2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249">
                <a:moveTo>
                  <a:pt x="192" y="0"/>
                </a:moveTo>
                <a:lnTo>
                  <a:pt x="192" y="48"/>
                </a:lnTo>
                <a:lnTo>
                  <a:pt x="62" y="48"/>
                </a:lnTo>
                <a:lnTo>
                  <a:pt x="62" y="100"/>
                </a:lnTo>
                <a:lnTo>
                  <a:pt x="180" y="100"/>
                </a:lnTo>
                <a:lnTo>
                  <a:pt x="180" y="149"/>
                </a:lnTo>
                <a:lnTo>
                  <a:pt x="62" y="149"/>
                </a:lnTo>
                <a:lnTo>
                  <a:pt x="62" y="249"/>
                </a:lnTo>
                <a:lnTo>
                  <a:pt x="0" y="249"/>
                </a:lnTo>
                <a:lnTo>
                  <a:pt x="0" y="0"/>
                </a:lnTo>
                <a:lnTo>
                  <a:pt x="192" y="0"/>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Rectangle 36">
            <a:extLst>
              <a:ext uri="{FF2B5EF4-FFF2-40B4-BE49-F238E27FC236}">
                <a16:creationId xmlns:a16="http://schemas.microsoft.com/office/drawing/2014/main" id="{42A9D08F-5DF8-4F5C-BB9B-2DF0DB8FF82D}"/>
              </a:ext>
            </a:extLst>
          </p:cNvPr>
          <p:cNvSpPr>
            <a:spLocks noChangeArrowheads="1"/>
          </p:cNvSpPr>
          <p:nvPr userDrawn="1"/>
        </p:nvSpPr>
        <p:spPr bwMode="auto">
          <a:xfrm>
            <a:off x="8939571" y="3793194"/>
            <a:ext cx="98425" cy="395288"/>
          </a:xfrm>
          <a:prstGeom prst="rect">
            <a:avLst/>
          </a:prstGeom>
          <a:solidFill>
            <a:srgbClr val="0431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37">
            <a:extLst>
              <a:ext uri="{FF2B5EF4-FFF2-40B4-BE49-F238E27FC236}">
                <a16:creationId xmlns:a16="http://schemas.microsoft.com/office/drawing/2014/main" id="{36BC4959-0D58-4707-924B-E0687C1CDAB3}"/>
              </a:ext>
            </a:extLst>
          </p:cNvPr>
          <p:cNvSpPr>
            <a:spLocks noEditPoints="1"/>
          </p:cNvSpPr>
          <p:nvPr userDrawn="1"/>
        </p:nvSpPr>
        <p:spPr bwMode="auto">
          <a:xfrm>
            <a:off x="9107846" y="3793194"/>
            <a:ext cx="350838" cy="395288"/>
          </a:xfrm>
          <a:custGeom>
            <a:avLst/>
            <a:gdLst>
              <a:gd name="T0" fmla="*/ 59 w 110"/>
              <a:gd name="T1" fmla="*/ 0 h 124"/>
              <a:gd name="T2" fmla="*/ 107 w 110"/>
              <a:gd name="T3" fmla="*/ 40 h 124"/>
              <a:gd name="T4" fmla="*/ 81 w 110"/>
              <a:gd name="T5" fmla="*/ 75 h 124"/>
              <a:gd name="T6" fmla="*/ 110 w 110"/>
              <a:gd name="T7" fmla="*/ 124 h 124"/>
              <a:gd name="T8" fmla="*/ 76 w 110"/>
              <a:gd name="T9" fmla="*/ 124 h 124"/>
              <a:gd name="T10" fmla="*/ 51 w 110"/>
              <a:gd name="T11" fmla="*/ 80 h 124"/>
              <a:gd name="T12" fmla="*/ 31 w 110"/>
              <a:gd name="T13" fmla="*/ 80 h 124"/>
              <a:gd name="T14" fmla="*/ 31 w 110"/>
              <a:gd name="T15" fmla="*/ 124 h 124"/>
              <a:gd name="T16" fmla="*/ 0 w 110"/>
              <a:gd name="T17" fmla="*/ 124 h 124"/>
              <a:gd name="T18" fmla="*/ 0 w 110"/>
              <a:gd name="T19" fmla="*/ 0 h 124"/>
              <a:gd name="T20" fmla="*/ 59 w 110"/>
              <a:gd name="T21" fmla="*/ 0 h 124"/>
              <a:gd name="T22" fmla="*/ 31 w 110"/>
              <a:gd name="T23" fmla="*/ 57 h 124"/>
              <a:gd name="T24" fmla="*/ 57 w 110"/>
              <a:gd name="T25" fmla="*/ 57 h 124"/>
              <a:gd name="T26" fmla="*/ 76 w 110"/>
              <a:gd name="T27" fmla="*/ 40 h 124"/>
              <a:gd name="T28" fmla="*/ 57 w 110"/>
              <a:gd name="T29" fmla="*/ 23 h 124"/>
              <a:gd name="T30" fmla="*/ 31 w 110"/>
              <a:gd name="T31" fmla="*/ 23 h 124"/>
              <a:gd name="T32" fmla="*/ 31 w 110"/>
              <a:gd name="T33" fmla="*/ 5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 h="124">
                <a:moveTo>
                  <a:pt x="59" y="0"/>
                </a:moveTo>
                <a:cubicBezTo>
                  <a:pt x="77" y="0"/>
                  <a:pt x="107" y="5"/>
                  <a:pt x="107" y="40"/>
                </a:cubicBezTo>
                <a:cubicBezTo>
                  <a:pt x="107" y="61"/>
                  <a:pt x="95" y="70"/>
                  <a:pt x="81" y="75"/>
                </a:cubicBezTo>
                <a:cubicBezTo>
                  <a:pt x="110" y="124"/>
                  <a:pt x="110" y="124"/>
                  <a:pt x="110" y="124"/>
                </a:cubicBezTo>
                <a:cubicBezTo>
                  <a:pt x="76" y="124"/>
                  <a:pt x="76" y="124"/>
                  <a:pt x="76" y="124"/>
                </a:cubicBezTo>
                <a:cubicBezTo>
                  <a:pt x="51" y="80"/>
                  <a:pt x="51" y="80"/>
                  <a:pt x="51" y="80"/>
                </a:cubicBezTo>
                <a:cubicBezTo>
                  <a:pt x="31" y="80"/>
                  <a:pt x="31" y="80"/>
                  <a:pt x="31" y="80"/>
                </a:cubicBezTo>
                <a:cubicBezTo>
                  <a:pt x="31" y="124"/>
                  <a:pt x="31" y="124"/>
                  <a:pt x="31" y="124"/>
                </a:cubicBezTo>
                <a:cubicBezTo>
                  <a:pt x="0" y="124"/>
                  <a:pt x="0" y="124"/>
                  <a:pt x="0" y="124"/>
                </a:cubicBezTo>
                <a:cubicBezTo>
                  <a:pt x="0" y="0"/>
                  <a:pt x="0" y="0"/>
                  <a:pt x="0" y="0"/>
                </a:cubicBezTo>
                <a:lnTo>
                  <a:pt x="59" y="0"/>
                </a:lnTo>
                <a:close/>
                <a:moveTo>
                  <a:pt x="31" y="57"/>
                </a:moveTo>
                <a:cubicBezTo>
                  <a:pt x="57" y="57"/>
                  <a:pt x="57" y="57"/>
                  <a:pt x="57" y="57"/>
                </a:cubicBezTo>
                <a:cubicBezTo>
                  <a:pt x="75" y="57"/>
                  <a:pt x="76" y="44"/>
                  <a:pt x="76" y="40"/>
                </a:cubicBezTo>
                <a:cubicBezTo>
                  <a:pt x="76" y="23"/>
                  <a:pt x="63" y="23"/>
                  <a:pt x="57" y="23"/>
                </a:cubicBezTo>
                <a:cubicBezTo>
                  <a:pt x="31" y="23"/>
                  <a:pt x="31" y="23"/>
                  <a:pt x="31" y="23"/>
                </a:cubicBezTo>
                <a:lnTo>
                  <a:pt x="31" y="57"/>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38">
            <a:extLst>
              <a:ext uri="{FF2B5EF4-FFF2-40B4-BE49-F238E27FC236}">
                <a16:creationId xmlns:a16="http://schemas.microsoft.com/office/drawing/2014/main" id="{2958E99F-E57A-43D2-AACC-72788C667C26}"/>
              </a:ext>
            </a:extLst>
          </p:cNvPr>
          <p:cNvSpPr>
            <a:spLocks/>
          </p:cNvSpPr>
          <p:nvPr userDrawn="1"/>
        </p:nvSpPr>
        <p:spPr bwMode="auto">
          <a:xfrm>
            <a:off x="9499958" y="3793194"/>
            <a:ext cx="309563" cy="395288"/>
          </a:xfrm>
          <a:custGeom>
            <a:avLst/>
            <a:gdLst>
              <a:gd name="T0" fmla="*/ 0 w 195"/>
              <a:gd name="T1" fmla="*/ 0 h 249"/>
              <a:gd name="T2" fmla="*/ 185 w 195"/>
              <a:gd name="T3" fmla="*/ 0 h 249"/>
              <a:gd name="T4" fmla="*/ 185 w 195"/>
              <a:gd name="T5" fmla="*/ 48 h 249"/>
              <a:gd name="T6" fmla="*/ 62 w 195"/>
              <a:gd name="T7" fmla="*/ 48 h 249"/>
              <a:gd name="T8" fmla="*/ 62 w 195"/>
              <a:gd name="T9" fmla="*/ 94 h 249"/>
              <a:gd name="T10" fmla="*/ 177 w 195"/>
              <a:gd name="T11" fmla="*/ 94 h 249"/>
              <a:gd name="T12" fmla="*/ 177 w 195"/>
              <a:gd name="T13" fmla="*/ 141 h 249"/>
              <a:gd name="T14" fmla="*/ 62 w 195"/>
              <a:gd name="T15" fmla="*/ 141 h 249"/>
              <a:gd name="T16" fmla="*/ 62 w 195"/>
              <a:gd name="T17" fmla="*/ 201 h 249"/>
              <a:gd name="T18" fmla="*/ 195 w 195"/>
              <a:gd name="T19" fmla="*/ 201 h 249"/>
              <a:gd name="T20" fmla="*/ 195 w 195"/>
              <a:gd name="T21" fmla="*/ 249 h 249"/>
              <a:gd name="T22" fmla="*/ 0 w 195"/>
              <a:gd name="T23" fmla="*/ 249 h 249"/>
              <a:gd name="T24" fmla="*/ 0 w 195"/>
              <a:gd name="T25"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 h="249">
                <a:moveTo>
                  <a:pt x="0" y="0"/>
                </a:moveTo>
                <a:lnTo>
                  <a:pt x="185" y="0"/>
                </a:lnTo>
                <a:lnTo>
                  <a:pt x="185" y="48"/>
                </a:lnTo>
                <a:lnTo>
                  <a:pt x="62" y="48"/>
                </a:lnTo>
                <a:lnTo>
                  <a:pt x="62" y="94"/>
                </a:lnTo>
                <a:lnTo>
                  <a:pt x="177" y="94"/>
                </a:lnTo>
                <a:lnTo>
                  <a:pt x="177" y="141"/>
                </a:lnTo>
                <a:lnTo>
                  <a:pt x="62" y="141"/>
                </a:lnTo>
                <a:lnTo>
                  <a:pt x="62" y="201"/>
                </a:lnTo>
                <a:lnTo>
                  <a:pt x="195" y="201"/>
                </a:lnTo>
                <a:lnTo>
                  <a:pt x="195" y="249"/>
                </a:lnTo>
                <a:lnTo>
                  <a:pt x="0" y="249"/>
                </a:lnTo>
                <a:lnTo>
                  <a:pt x="0" y="0"/>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39">
            <a:extLst>
              <a:ext uri="{FF2B5EF4-FFF2-40B4-BE49-F238E27FC236}">
                <a16:creationId xmlns:a16="http://schemas.microsoft.com/office/drawing/2014/main" id="{0146731A-96DF-4FDA-B2D3-FFD952CA169A}"/>
              </a:ext>
            </a:extLst>
          </p:cNvPr>
          <p:cNvSpPr>
            <a:spLocks noEditPoints="1"/>
          </p:cNvSpPr>
          <p:nvPr userDrawn="1"/>
        </p:nvSpPr>
        <p:spPr bwMode="auto">
          <a:xfrm>
            <a:off x="9072921" y="4877457"/>
            <a:ext cx="160338" cy="198438"/>
          </a:xfrm>
          <a:custGeom>
            <a:avLst/>
            <a:gdLst>
              <a:gd name="T0" fmla="*/ 0 w 50"/>
              <a:gd name="T1" fmla="*/ 0 h 62"/>
              <a:gd name="T2" fmla="*/ 30 w 50"/>
              <a:gd name="T3" fmla="*/ 0 h 62"/>
              <a:gd name="T4" fmla="*/ 48 w 50"/>
              <a:gd name="T5" fmla="*/ 16 h 62"/>
              <a:gd name="T6" fmla="*/ 38 w 50"/>
              <a:gd name="T7" fmla="*/ 30 h 62"/>
              <a:gd name="T8" fmla="*/ 50 w 50"/>
              <a:gd name="T9" fmla="*/ 45 h 62"/>
              <a:gd name="T10" fmla="*/ 30 w 50"/>
              <a:gd name="T11" fmla="*/ 62 h 62"/>
              <a:gd name="T12" fmla="*/ 0 w 50"/>
              <a:gd name="T13" fmla="*/ 62 h 62"/>
              <a:gd name="T14" fmla="*/ 0 w 50"/>
              <a:gd name="T15" fmla="*/ 0 h 62"/>
              <a:gd name="T16" fmla="*/ 26 w 50"/>
              <a:gd name="T17" fmla="*/ 26 h 62"/>
              <a:gd name="T18" fmla="*/ 39 w 50"/>
              <a:gd name="T19" fmla="*/ 17 h 62"/>
              <a:gd name="T20" fmla="*/ 28 w 50"/>
              <a:gd name="T21" fmla="*/ 8 h 62"/>
              <a:gd name="T22" fmla="*/ 8 w 50"/>
              <a:gd name="T23" fmla="*/ 8 h 62"/>
              <a:gd name="T24" fmla="*/ 8 w 50"/>
              <a:gd name="T25" fmla="*/ 26 h 62"/>
              <a:gd name="T26" fmla="*/ 26 w 50"/>
              <a:gd name="T27" fmla="*/ 26 h 62"/>
              <a:gd name="T28" fmla="*/ 28 w 50"/>
              <a:gd name="T29" fmla="*/ 55 h 62"/>
              <a:gd name="T30" fmla="*/ 41 w 50"/>
              <a:gd name="T31" fmla="*/ 45 h 62"/>
              <a:gd name="T32" fmla="*/ 28 w 50"/>
              <a:gd name="T33" fmla="*/ 34 h 62"/>
              <a:gd name="T34" fmla="*/ 8 w 50"/>
              <a:gd name="T35" fmla="*/ 34 h 62"/>
              <a:gd name="T36" fmla="*/ 8 w 50"/>
              <a:gd name="T37" fmla="*/ 55 h 62"/>
              <a:gd name="T38" fmla="*/ 28 w 50"/>
              <a:gd name="T39" fmla="*/ 5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62">
                <a:moveTo>
                  <a:pt x="0" y="0"/>
                </a:moveTo>
                <a:cubicBezTo>
                  <a:pt x="30" y="0"/>
                  <a:pt x="30" y="0"/>
                  <a:pt x="30" y="0"/>
                </a:cubicBezTo>
                <a:cubicBezTo>
                  <a:pt x="39" y="0"/>
                  <a:pt x="48" y="6"/>
                  <a:pt x="48" y="16"/>
                </a:cubicBezTo>
                <a:cubicBezTo>
                  <a:pt x="48" y="23"/>
                  <a:pt x="44" y="28"/>
                  <a:pt x="38" y="30"/>
                </a:cubicBezTo>
                <a:cubicBezTo>
                  <a:pt x="43" y="31"/>
                  <a:pt x="50" y="35"/>
                  <a:pt x="50" y="45"/>
                </a:cubicBezTo>
                <a:cubicBezTo>
                  <a:pt x="50" y="59"/>
                  <a:pt x="38" y="62"/>
                  <a:pt x="30" y="62"/>
                </a:cubicBezTo>
                <a:cubicBezTo>
                  <a:pt x="0" y="62"/>
                  <a:pt x="0" y="62"/>
                  <a:pt x="0" y="62"/>
                </a:cubicBezTo>
                <a:lnTo>
                  <a:pt x="0" y="0"/>
                </a:lnTo>
                <a:close/>
                <a:moveTo>
                  <a:pt x="26" y="26"/>
                </a:moveTo>
                <a:cubicBezTo>
                  <a:pt x="32" y="26"/>
                  <a:pt x="39" y="25"/>
                  <a:pt x="39" y="17"/>
                </a:cubicBezTo>
                <a:cubicBezTo>
                  <a:pt x="39" y="12"/>
                  <a:pt x="36" y="8"/>
                  <a:pt x="28" y="8"/>
                </a:cubicBezTo>
                <a:cubicBezTo>
                  <a:pt x="8" y="8"/>
                  <a:pt x="8" y="8"/>
                  <a:pt x="8" y="8"/>
                </a:cubicBezTo>
                <a:cubicBezTo>
                  <a:pt x="8" y="26"/>
                  <a:pt x="8" y="26"/>
                  <a:pt x="8" y="26"/>
                </a:cubicBezTo>
                <a:lnTo>
                  <a:pt x="26" y="26"/>
                </a:lnTo>
                <a:close/>
                <a:moveTo>
                  <a:pt x="28" y="55"/>
                </a:moveTo>
                <a:cubicBezTo>
                  <a:pt x="34" y="55"/>
                  <a:pt x="41" y="54"/>
                  <a:pt x="41" y="45"/>
                </a:cubicBezTo>
                <a:cubicBezTo>
                  <a:pt x="41" y="37"/>
                  <a:pt x="36" y="34"/>
                  <a:pt x="28" y="34"/>
                </a:cubicBezTo>
                <a:cubicBezTo>
                  <a:pt x="8" y="34"/>
                  <a:pt x="8" y="34"/>
                  <a:pt x="8" y="34"/>
                </a:cubicBezTo>
                <a:cubicBezTo>
                  <a:pt x="8" y="55"/>
                  <a:pt x="8" y="55"/>
                  <a:pt x="8" y="55"/>
                </a:cubicBezTo>
                <a:lnTo>
                  <a:pt x="28" y="55"/>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40">
            <a:extLst>
              <a:ext uri="{FF2B5EF4-FFF2-40B4-BE49-F238E27FC236}">
                <a16:creationId xmlns:a16="http://schemas.microsoft.com/office/drawing/2014/main" id="{89082169-2B0C-46F4-83DD-D1B58D197F02}"/>
              </a:ext>
            </a:extLst>
          </p:cNvPr>
          <p:cNvSpPr>
            <a:spLocks noEditPoints="1"/>
          </p:cNvSpPr>
          <p:nvPr userDrawn="1"/>
        </p:nvSpPr>
        <p:spPr bwMode="auto">
          <a:xfrm>
            <a:off x="9268183" y="4877457"/>
            <a:ext cx="161925" cy="198438"/>
          </a:xfrm>
          <a:custGeom>
            <a:avLst/>
            <a:gdLst>
              <a:gd name="T0" fmla="*/ 41 w 51"/>
              <a:gd name="T1" fmla="*/ 62 h 62"/>
              <a:gd name="T2" fmla="*/ 24 w 51"/>
              <a:gd name="T3" fmla="*/ 36 h 62"/>
              <a:gd name="T4" fmla="*/ 8 w 51"/>
              <a:gd name="T5" fmla="*/ 36 h 62"/>
              <a:gd name="T6" fmla="*/ 8 w 51"/>
              <a:gd name="T7" fmla="*/ 62 h 62"/>
              <a:gd name="T8" fmla="*/ 0 w 51"/>
              <a:gd name="T9" fmla="*/ 62 h 62"/>
              <a:gd name="T10" fmla="*/ 0 w 51"/>
              <a:gd name="T11" fmla="*/ 0 h 62"/>
              <a:gd name="T12" fmla="*/ 28 w 51"/>
              <a:gd name="T13" fmla="*/ 0 h 62"/>
              <a:gd name="T14" fmla="*/ 48 w 51"/>
              <a:gd name="T15" fmla="*/ 18 h 62"/>
              <a:gd name="T16" fmla="*/ 33 w 51"/>
              <a:gd name="T17" fmla="*/ 36 h 62"/>
              <a:gd name="T18" fmla="*/ 51 w 51"/>
              <a:gd name="T19" fmla="*/ 62 h 62"/>
              <a:gd name="T20" fmla="*/ 41 w 51"/>
              <a:gd name="T21" fmla="*/ 62 h 62"/>
              <a:gd name="T22" fmla="*/ 26 w 51"/>
              <a:gd name="T23" fmla="*/ 29 h 62"/>
              <a:gd name="T24" fmla="*/ 40 w 51"/>
              <a:gd name="T25" fmla="*/ 18 h 62"/>
              <a:gd name="T26" fmla="*/ 27 w 51"/>
              <a:gd name="T27" fmla="*/ 7 h 62"/>
              <a:gd name="T28" fmla="*/ 8 w 51"/>
              <a:gd name="T29" fmla="*/ 7 h 62"/>
              <a:gd name="T30" fmla="*/ 8 w 51"/>
              <a:gd name="T31" fmla="*/ 29 h 62"/>
              <a:gd name="T32" fmla="*/ 26 w 51"/>
              <a:gd name="T33"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62">
                <a:moveTo>
                  <a:pt x="41" y="62"/>
                </a:moveTo>
                <a:cubicBezTo>
                  <a:pt x="24" y="36"/>
                  <a:pt x="24" y="36"/>
                  <a:pt x="24" y="36"/>
                </a:cubicBezTo>
                <a:cubicBezTo>
                  <a:pt x="8" y="36"/>
                  <a:pt x="8" y="36"/>
                  <a:pt x="8" y="36"/>
                </a:cubicBezTo>
                <a:cubicBezTo>
                  <a:pt x="8" y="62"/>
                  <a:pt x="8" y="62"/>
                  <a:pt x="8" y="62"/>
                </a:cubicBezTo>
                <a:cubicBezTo>
                  <a:pt x="0" y="62"/>
                  <a:pt x="0" y="62"/>
                  <a:pt x="0" y="62"/>
                </a:cubicBezTo>
                <a:cubicBezTo>
                  <a:pt x="0" y="0"/>
                  <a:pt x="0" y="0"/>
                  <a:pt x="0" y="0"/>
                </a:cubicBezTo>
                <a:cubicBezTo>
                  <a:pt x="28" y="0"/>
                  <a:pt x="28" y="0"/>
                  <a:pt x="28" y="0"/>
                </a:cubicBezTo>
                <a:cubicBezTo>
                  <a:pt x="40" y="0"/>
                  <a:pt x="48" y="6"/>
                  <a:pt x="48" y="18"/>
                </a:cubicBezTo>
                <a:cubicBezTo>
                  <a:pt x="48" y="26"/>
                  <a:pt x="45" y="34"/>
                  <a:pt x="33" y="36"/>
                </a:cubicBezTo>
                <a:cubicBezTo>
                  <a:pt x="51" y="62"/>
                  <a:pt x="51" y="62"/>
                  <a:pt x="51" y="62"/>
                </a:cubicBezTo>
                <a:lnTo>
                  <a:pt x="41" y="62"/>
                </a:lnTo>
                <a:close/>
                <a:moveTo>
                  <a:pt x="26" y="29"/>
                </a:moveTo>
                <a:cubicBezTo>
                  <a:pt x="33" y="29"/>
                  <a:pt x="40" y="27"/>
                  <a:pt x="40" y="18"/>
                </a:cubicBezTo>
                <a:cubicBezTo>
                  <a:pt x="40" y="12"/>
                  <a:pt x="35" y="7"/>
                  <a:pt x="27" y="7"/>
                </a:cubicBezTo>
                <a:cubicBezTo>
                  <a:pt x="8" y="7"/>
                  <a:pt x="8" y="7"/>
                  <a:pt x="8" y="7"/>
                </a:cubicBezTo>
                <a:cubicBezTo>
                  <a:pt x="8" y="29"/>
                  <a:pt x="8" y="29"/>
                  <a:pt x="8" y="29"/>
                </a:cubicBezTo>
                <a:lnTo>
                  <a:pt x="26" y="29"/>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41">
            <a:extLst>
              <a:ext uri="{FF2B5EF4-FFF2-40B4-BE49-F238E27FC236}">
                <a16:creationId xmlns:a16="http://schemas.microsoft.com/office/drawing/2014/main" id="{4AD8A71B-3537-48A9-B25C-59CF664C543E}"/>
              </a:ext>
            </a:extLst>
          </p:cNvPr>
          <p:cNvSpPr>
            <a:spLocks/>
          </p:cNvSpPr>
          <p:nvPr userDrawn="1"/>
        </p:nvSpPr>
        <p:spPr bwMode="auto">
          <a:xfrm>
            <a:off x="9452333" y="4877457"/>
            <a:ext cx="139700" cy="198438"/>
          </a:xfrm>
          <a:custGeom>
            <a:avLst/>
            <a:gdLst>
              <a:gd name="T0" fmla="*/ 0 w 88"/>
              <a:gd name="T1" fmla="*/ 125 h 125"/>
              <a:gd name="T2" fmla="*/ 0 w 88"/>
              <a:gd name="T3" fmla="*/ 0 h 125"/>
              <a:gd name="T4" fmla="*/ 86 w 88"/>
              <a:gd name="T5" fmla="*/ 0 h 125"/>
              <a:gd name="T6" fmla="*/ 86 w 88"/>
              <a:gd name="T7" fmla="*/ 16 h 125"/>
              <a:gd name="T8" fmla="*/ 16 w 88"/>
              <a:gd name="T9" fmla="*/ 16 h 125"/>
              <a:gd name="T10" fmla="*/ 16 w 88"/>
              <a:gd name="T11" fmla="*/ 55 h 125"/>
              <a:gd name="T12" fmla="*/ 78 w 88"/>
              <a:gd name="T13" fmla="*/ 55 h 125"/>
              <a:gd name="T14" fmla="*/ 78 w 88"/>
              <a:gd name="T15" fmla="*/ 69 h 125"/>
              <a:gd name="T16" fmla="*/ 16 w 88"/>
              <a:gd name="T17" fmla="*/ 69 h 125"/>
              <a:gd name="T18" fmla="*/ 16 w 88"/>
              <a:gd name="T19" fmla="*/ 111 h 125"/>
              <a:gd name="T20" fmla="*/ 88 w 88"/>
              <a:gd name="T21" fmla="*/ 111 h 125"/>
              <a:gd name="T22" fmla="*/ 88 w 88"/>
              <a:gd name="T23" fmla="*/ 125 h 125"/>
              <a:gd name="T24" fmla="*/ 0 w 88"/>
              <a:gd name="T2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25">
                <a:moveTo>
                  <a:pt x="0" y="125"/>
                </a:moveTo>
                <a:lnTo>
                  <a:pt x="0" y="0"/>
                </a:lnTo>
                <a:lnTo>
                  <a:pt x="86" y="0"/>
                </a:lnTo>
                <a:lnTo>
                  <a:pt x="86" y="16"/>
                </a:lnTo>
                <a:lnTo>
                  <a:pt x="16" y="16"/>
                </a:lnTo>
                <a:lnTo>
                  <a:pt x="16" y="55"/>
                </a:lnTo>
                <a:lnTo>
                  <a:pt x="78" y="55"/>
                </a:lnTo>
                <a:lnTo>
                  <a:pt x="78" y="69"/>
                </a:lnTo>
                <a:lnTo>
                  <a:pt x="16" y="69"/>
                </a:lnTo>
                <a:lnTo>
                  <a:pt x="16" y="111"/>
                </a:lnTo>
                <a:lnTo>
                  <a:pt x="88" y="111"/>
                </a:lnTo>
                <a:lnTo>
                  <a:pt x="88" y="125"/>
                </a:lnTo>
                <a:lnTo>
                  <a:pt x="0" y="125"/>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42">
            <a:extLst>
              <a:ext uri="{FF2B5EF4-FFF2-40B4-BE49-F238E27FC236}">
                <a16:creationId xmlns:a16="http://schemas.microsoft.com/office/drawing/2014/main" id="{18B57A43-3156-4E3D-BBAD-2BB2C8DC9849}"/>
              </a:ext>
            </a:extLst>
          </p:cNvPr>
          <p:cNvSpPr>
            <a:spLocks noEditPoints="1"/>
          </p:cNvSpPr>
          <p:nvPr userDrawn="1"/>
        </p:nvSpPr>
        <p:spPr bwMode="auto">
          <a:xfrm>
            <a:off x="9604733" y="4877457"/>
            <a:ext cx="173038" cy="198438"/>
          </a:xfrm>
          <a:custGeom>
            <a:avLst/>
            <a:gdLst>
              <a:gd name="T0" fmla="*/ 93 w 109"/>
              <a:gd name="T1" fmla="*/ 125 h 125"/>
              <a:gd name="T2" fmla="*/ 78 w 109"/>
              <a:gd name="T3" fmla="*/ 87 h 125"/>
              <a:gd name="T4" fmla="*/ 30 w 109"/>
              <a:gd name="T5" fmla="*/ 87 h 125"/>
              <a:gd name="T6" fmla="*/ 16 w 109"/>
              <a:gd name="T7" fmla="*/ 125 h 125"/>
              <a:gd name="T8" fmla="*/ 0 w 109"/>
              <a:gd name="T9" fmla="*/ 125 h 125"/>
              <a:gd name="T10" fmla="*/ 46 w 109"/>
              <a:gd name="T11" fmla="*/ 0 h 125"/>
              <a:gd name="T12" fmla="*/ 64 w 109"/>
              <a:gd name="T13" fmla="*/ 0 h 125"/>
              <a:gd name="T14" fmla="*/ 109 w 109"/>
              <a:gd name="T15" fmla="*/ 125 h 125"/>
              <a:gd name="T16" fmla="*/ 93 w 109"/>
              <a:gd name="T17" fmla="*/ 125 h 125"/>
              <a:gd name="T18" fmla="*/ 54 w 109"/>
              <a:gd name="T19" fmla="*/ 22 h 125"/>
              <a:gd name="T20" fmla="*/ 36 w 109"/>
              <a:gd name="T21" fmla="*/ 75 h 125"/>
              <a:gd name="T22" fmla="*/ 72 w 109"/>
              <a:gd name="T23" fmla="*/ 75 h 125"/>
              <a:gd name="T24" fmla="*/ 54 w 109"/>
              <a:gd name="T25" fmla="*/ 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25">
                <a:moveTo>
                  <a:pt x="93" y="125"/>
                </a:moveTo>
                <a:lnTo>
                  <a:pt x="78" y="87"/>
                </a:lnTo>
                <a:lnTo>
                  <a:pt x="30" y="87"/>
                </a:lnTo>
                <a:lnTo>
                  <a:pt x="16" y="125"/>
                </a:lnTo>
                <a:lnTo>
                  <a:pt x="0" y="125"/>
                </a:lnTo>
                <a:lnTo>
                  <a:pt x="46" y="0"/>
                </a:lnTo>
                <a:lnTo>
                  <a:pt x="64" y="0"/>
                </a:lnTo>
                <a:lnTo>
                  <a:pt x="109" y="125"/>
                </a:lnTo>
                <a:lnTo>
                  <a:pt x="93" y="125"/>
                </a:lnTo>
                <a:close/>
                <a:moveTo>
                  <a:pt x="54" y="22"/>
                </a:moveTo>
                <a:lnTo>
                  <a:pt x="36" y="75"/>
                </a:lnTo>
                <a:lnTo>
                  <a:pt x="72" y="75"/>
                </a:lnTo>
                <a:lnTo>
                  <a:pt x="54" y="22"/>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43">
            <a:extLst>
              <a:ext uri="{FF2B5EF4-FFF2-40B4-BE49-F238E27FC236}">
                <a16:creationId xmlns:a16="http://schemas.microsoft.com/office/drawing/2014/main" id="{DCB822B5-194A-4B3D-B6BA-311291A7CA1E}"/>
              </a:ext>
            </a:extLst>
          </p:cNvPr>
          <p:cNvSpPr>
            <a:spLocks/>
          </p:cNvSpPr>
          <p:nvPr userDrawn="1"/>
        </p:nvSpPr>
        <p:spPr bwMode="auto">
          <a:xfrm>
            <a:off x="9799996" y="4877457"/>
            <a:ext cx="155575" cy="198438"/>
          </a:xfrm>
          <a:custGeom>
            <a:avLst/>
            <a:gdLst>
              <a:gd name="T0" fmla="*/ 78 w 98"/>
              <a:gd name="T1" fmla="*/ 125 h 125"/>
              <a:gd name="T2" fmla="*/ 34 w 98"/>
              <a:gd name="T3" fmla="*/ 65 h 125"/>
              <a:gd name="T4" fmla="*/ 18 w 98"/>
              <a:gd name="T5" fmla="*/ 83 h 125"/>
              <a:gd name="T6" fmla="*/ 18 w 98"/>
              <a:gd name="T7" fmla="*/ 125 h 125"/>
              <a:gd name="T8" fmla="*/ 0 w 98"/>
              <a:gd name="T9" fmla="*/ 125 h 125"/>
              <a:gd name="T10" fmla="*/ 0 w 98"/>
              <a:gd name="T11" fmla="*/ 0 h 125"/>
              <a:gd name="T12" fmla="*/ 18 w 98"/>
              <a:gd name="T13" fmla="*/ 0 h 125"/>
              <a:gd name="T14" fmla="*/ 18 w 98"/>
              <a:gd name="T15" fmla="*/ 63 h 125"/>
              <a:gd name="T16" fmla="*/ 76 w 98"/>
              <a:gd name="T17" fmla="*/ 0 h 125"/>
              <a:gd name="T18" fmla="*/ 96 w 98"/>
              <a:gd name="T19" fmla="*/ 0 h 125"/>
              <a:gd name="T20" fmla="*/ 46 w 98"/>
              <a:gd name="T21" fmla="*/ 52 h 125"/>
              <a:gd name="T22" fmla="*/ 98 w 98"/>
              <a:gd name="T23" fmla="*/ 125 h 125"/>
              <a:gd name="T24" fmla="*/ 78 w 98"/>
              <a:gd name="T2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25">
                <a:moveTo>
                  <a:pt x="78" y="125"/>
                </a:moveTo>
                <a:lnTo>
                  <a:pt x="34" y="65"/>
                </a:lnTo>
                <a:lnTo>
                  <a:pt x="18" y="83"/>
                </a:lnTo>
                <a:lnTo>
                  <a:pt x="18" y="125"/>
                </a:lnTo>
                <a:lnTo>
                  <a:pt x="0" y="125"/>
                </a:lnTo>
                <a:lnTo>
                  <a:pt x="0" y="0"/>
                </a:lnTo>
                <a:lnTo>
                  <a:pt x="18" y="0"/>
                </a:lnTo>
                <a:lnTo>
                  <a:pt x="18" y="63"/>
                </a:lnTo>
                <a:lnTo>
                  <a:pt x="76" y="0"/>
                </a:lnTo>
                <a:lnTo>
                  <a:pt x="96" y="0"/>
                </a:lnTo>
                <a:lnTo>
                  <a:pt x="46" y="52"/>
                </a:lnTo>
                <a:lnTo>
                  <a:pt x="98" y="125"/>
                </a:lnTo>
                <a:lnTo>
                  <a:pt x="78" y="125"/>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44">
            <a:extLst>
              <a:ext uri="{FF2B5EF4-FFF2-40B4-BE49-F238E27FC236}">
                <a16:creationId xmlns:a16="http://schemas.microsoft.com/office/drawing/2014/main" id="{9046A66F-8C13-457C-BCA7-DD25D5F79D09}"/>
              </a:ext>
            </a:extLst>
          </p:cNvPr>
          <p:cNvSpPr>
            <a:spLocks/>
          </p:cNvSpPr>
          <p:nvPr userDrawn="1"/>
        </p:nvSpPr>
        <p:spPr bwMode="auto">
          <a:xfrm>
            <a:off x="10047646" y="4874282"/>
            <a:ext cx="193675" cy="207963"/>
          </a:xfrm>
          <a:custGeom>
            <a:avLst/>
            <a:gdLst>
              <a:gd name="T0" fmla="*/ 53 w 61"/>
              <a:gd name="T1" fmla="*/ 63 h 65"/>
              <a:gd name="T2" fmla="*/ 53 w 61"/>
              <a:gd name="T3" fmla="*/ 55 h 65"/>
              <a:gd name="T4" fmla="*/ 31 w 61"/>
              <a:gd name="T5" fmla="*/ 65 h 65"/>
              <a:gd name="T6" fmla="*/ 0 w 61"/>
              <a:gd name="T7" fmla="*/ 33 h 65"/>
              <a:gd name="T8" fmla="*/ 32 w 61"/>
              <a:gd name="T9" fmla="*/ 0 h 65"/>
              <a:gd name="T10" fmla="*/ 61 w 61"/>
              <a:gd name="T11" fmla="*/ 18 h 65"/>
              <a:gd name="T12" fmla="*/ 52 w 61"/>
              <a:gd name="T13" fmla="*/ 20 h 65"/>
              <a:gd name="T14" fmla="*/ 32 w 61"/>
              <a:gd name="T15" fmla="*/ 7 h 65"/>
              <a:gd name="T16" fmla="*/ 9 w 61"/>
              <a:gd name="T17" fmla="*/ 32 h 65"/>
              <a:gd name="T18" fmla="*/ 32 w 61"/>
              <a:gd name="T19" fmla="*/ 58 h 65"/>
              <a:gd name="T20" fmla="*/ 53 w 61"/>
              <a:gd name="T21" fmla="*/ 38 h 65"/>
              <a:gd name="T22" fmla="*/ 53 w 61"/>
              <a:gd name="T23" fmla="*/ 38 h 65"/>
              <a:gd name="T24" fmla="*/ 32 w 61"/>
              <a:gd name="T25" fmla="*/ 38 h 65"/>
              <a:gd name="T26" fmla="*/ 32 w 61"/>
              <a:gd name="T27" fmla="*/ 31 h 65"/>
              <a:gd name="T28" fmla="*/ 61 w 61"/>
              <a:gd name="T29" fmla="*/ 31 h 65"/>
              <a:gd name="T30" fmla="*/ 61 w 61"/>
              <a:gd name="T31" fmla="*/ 63 h 65"/>
              <a:gd name="T32" fmla="*/ 53 w 61"/>
              <a:gd name="T33" fmla="*/ 6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65">
                <a:moveTo>
                  <a:pt x="53" y="63"/>
                </a:moveTo>
                <a:cubicBezTo>
                  <a:pt x="53" y="55"/>
                  <a:pt x="53" y="55"/>
                  <a:pt x="53" y="55"/>
                </a:cubicBezTo>
                <a:cubicBezTo>
                  <a:pt x="51" y="59"/>
                  <a:pt x="44" y="65"/>
                  <a:pt x="31" y="65"/>
                </a:cubicBezTo>
                <a:cubicBezTo>
                  <a:pt x="12" y="65"/>
                  <a:pt x="0" y="52"/>
                  <a:pt x="0" y="33"/>
                </a:cubicBezTo>
                <a:cubicBezTo>
                  <a:pt x="0" y="12"/>
                  <a:pt x="14" y="0"/>
                  <a:pt x="32" y="0"/>
                </a:cubicBezTo>
                <a:cubicBezTo>
                  <a:pt x="42" y="0"/>
                  <a:pt x="54" y="4"/>
                  <a:pt x="61" y="18"/>
                </a:cubicBezTo>
                <a:cubicBezTo>
                  <a:pt x="52" y="20"/>
                  <a:pt x="52" y="20"/>
                  <a:pt x="52" y="20"/>
                </a:cubicBezTo>
                <a:cubicBezTo>
                  <a:pt x="49" y="12"/>
                  <a:pt x="42" y="7"/>
                  <a:pt x="32" y="7"/>
                </a:cubicBezTo>
                <a:cubicBezTo>
                  <a:pt x="16" y="7"/>
                  <a:pt x="9" y="19"/>
                  <a:pt x="9" y="32"/>
                </a:cubicBezTo>
                <a:cubicBezTo>
                  <a:pt x="9" y="50"/>
                  <a:pt x="20" y="58"/>
                  <a:pt x="32" y="58"/>
                </a:cubicBezTo>
                <a:cubicBezTo>
                  <a:pt x="43" y="58"/>
                  <a:pt x="53" y="51"/>
                  <a:pt x="53" y="38"/>
                </a:cubicBezTo>
                <a:cubicBezTo>
                  <a:pt x="53" y="38"/>
                  <a:pt x="53" y="38"/>
                  <a:pt x="53" y="38"/>
                </a:cubicBezTo>
                <a:cubicBezTo>
                  <a:pt x="32" y="38"/>
                  <a:pt x="32" y="38"/>
                  <a:pt x="32" y="38"/>
                </a:cubicBezTo>
                <a:cubicBezTo>
                  <a:pt x="32" y="31"/>
                  <a:pt x="32" y="31"/>
                  <a:pt x="32" y="31"/>
                </a:cubicBezTo>
                <a:cubicBezTo>
                  <a:pt x="61" y="31"/>
                  <a:pt x="61" y="31"/>
                  <a:pt x="61" y="31"/>
                </a:cubicBezTo>
                <a:cubicBezTo>
                  <a:pt x="61" y="63"/>
                  <a:pt x="61" y="63"/>
                  <a:pt x="61" y="63"/>
                </a:cubicBezTo>
                <a:lnTo>
                  <a:pt x="53" y="63"/>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45">
            <a:extLst>
              <a:ext uri="{FF2B5EF4-FFF2-40B4-BE49-F238E27FC236}">
                <a16:creationId xmlns:a16="http://schemas.microsoft.com/office/drawing/2014/main" id="{E26CB4DC-63FA-400D-9BC9-EDACC6BCC12F}"/>
              </a:ext>
            </a:extLst>
          </p:cNvPr>
          <p:cNvSpPr>
            <a:spLocks/>
          </p:cNvSpPr>
          <p:nvPr userDrawn="1"/>
        </p:nvSpPr>
        <p:spPr bwMode="auto">
          <a:xfrm>
            <a:off x="10279421" y="4877457"/>
            <a:ext cx="122238" cy="198438"/>
          </a:xfrm>
          <a:custGeom>
            <a:avLst/>
            <a:gdLst>
              <a:gd name="T0" fmla="*/ 0 w 77"/>
              <a:gd name="T1" fmla="*/ 125 h 125"/>
              <a:gd name="T2" fmla="*/ 0 w 77"/>
              <a:gd name="T3" fmla="*/ 0 h 125"/>
              <a:gd name="T4" fmla="*/ 16 w 77"/>
              <a:gd name="T5" fmla="*/ 0 h 125"/>
              <a:gd name="T6" fmla="*/ 16 w 77"/>
              <a:gd name="T7" fmla="*/ 111 h 125"/>
              <a:gd name="T8" fmla="*/ 77 w 77"/>
              <a:gd name="T9" fmla="*/ 111 h 125"/>
              <a:gd name="T10" fmla="*/ 77 w 77"/>
              <a:gd name="T11" fmla="*/ 125 h 125"/>
              <a:gd name="T12" fmla="*/ 0 w 77"/>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77" h="125">
                <a:moveTo>
                  <a:pt x="0" y="125"/>
                </a:moveTo>
                <a:lnTo>
                  <a:pt x="0" y="0"/>
                </a:lnTo>
                <a:lnTo>
                  <a:pt x="16" y="0"/>
                </a:lnTo>
                <a:lnTo>
                  <a:pt x="16" y="111"/>
                </a:lnTo>
                <a:lnTo>
                  <a:pt x="77" y="111"/>
                </a:lnTo>
                <a:lnTo>
                  <a:pt x="77" y="125"/>
                </a:lnTo>
                <a:lnTo>
                  <a:pt x="0" y="125"/>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46">
            <a:extLst>
              <a:ext uri="{FF2B5EF4-FFF2-40B4-BE49-F238E27FC236}">
                <a16:creationId xmlns:a16="http://schemas.microsoft.com/office/drawing/2014/main" id="{1BC375B2-2F0B-4A37-81C2-8A272985F09B}"/>
              </a:ext>
            </a:extLst>
          </p:cNvPr>
          <p:cNvSpPr>
            <a:spLocks noEditPoints="1"/>
          </p:cNvSpPr>
          <p:nvPr userDrawn="1"/>
        </p:nvSpPr>
        <p:spPr bwMode="auto">
          <a:xfrm>
            <a:off x="10411183" y="4877457"/>
            <a:ext cx="171450" cy="198438"/>
          </a:xfrm>
          <a:custGeom>
            <a:avLst/>
            <a:gdLst>
              <a:gd name="T0" fmla="*/ 92 w 108"/>
              <a:gd name="T1" fmla="*/ 125 h 125"/>
              <a:gd name="T2" fmla="*/ 78 w 108"/>
              <a:gd name="T3" fmla="*/ 87 h 125"/>
              <a:gd name="T4" fmla="*/ 30 w 108"/>
              <a:gd name="T5" fmla="*/ 87 h 125"/>
              <a:gd name="T6" fmla="*/ 16 w 108"/>
              <a:gd name="T7" fmla="*/ 125 h 125"/>
              <a:gd name="T8" fmla="*/ 0 w 108"/>
              <a:gd name="T9" fmla="*/ 125 h 125"/>
              <a:gd name="T10" fmla="*/ 46 w 108"/>
              <a:gd name="T11" fmla="*/ 0 h 125"/>
              <a:gd name="T12" fmla="*/ 64 w 108"/>
              <a:gd name="T13" fmla="*/ 0 h 125"/>
              <a:gd name="T14" fmla="*/ 108 w 108"/>
              <a:gd name="T15" fmla="*/ 125 h 125"/>
              <a:gd name="T16" fmla="*/ 92 w 108"/>
              <a:gd name="T17" fmla="*/ 125 h 125"/>
              <a:gd name="T18" fmla="*/ 54 w 108"/>
              <a:gd name="T19" fmla="*/ 22 h 125"/>
              <a:gd name="T20" fmla="*/ 36 w 108"/>
              <a:gd name="T21" fmla="*/ 75 h 125"/>
              <a:gd name="T22" fmla="*/ 72 w 108"/>
              <a:gd name="T23" fmla="*/ 75 h 125"/>
              <a:gd name="T24" fmla="*/ 54 w 108"/>
              <a:gd name="T25" fmla="*/ 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25">
                <a:moveTo>
                  <a:pt x="92" y="125"/>
                </a:moveTo>
                <a:lnTo>
                  <a:pt x="78" y="87"/>
                </a:lnTo>
                <a:lnTo>
                  <a:pt x="30" y="87"/>
                </a:lnTo>
                <a:lnTo>
                  <a:pt x="16" y="125"/>
                </a:lnTo>
                <a:lnTo>
                  <a:pt x="0" y="125"/>
                </a:lnTo>
                <a:lnTo>
                  <a:pt x="46" y="0"/>
                </a:lnTo>
                <a:lnTo>
                  <a:pt x="64" y="0"/>
                </a:lnTo>
                <a:lnTo>
                  <a:pt x="108" y="125"/>
                </a:lnTo>
                <a:lnTo>
                  <a:pt x="92" y="125"/>
                </a:lnTo>
                <a:close/>
                <a:moveTo>
                  <a:pt x="54" y="22"/>
                </a:moveTo>
                <a:lnTo>
                  <a:pt x="36" y="75"/>
                </a:lnTo>
                <a:lnTo>
                  <a:pt x="72" y="75"/>
                </a:lnTo>
                <a:lnTo>
                  <a:pt x="54" y="22"/>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47">
            <a:extLst>
              <a:ext uri="{FF2B5EF4-FFF2-40B4-BE49-F238E27FC236}">
                <a16:creationId xmlns:a16="http://schemas.microsoft.com/office/drawing/2014/main" id="{D9D43E51-3EDD-47F1-8947-E1F3AC12D1EB}"/>
              </a:ext>
            </a:extLst>
          </p:cNvPr>
          <p:cNvSpPr>
            <a:spLocks/>
          </p:cNvSpPr>
          <p:nvPr userDrawn="1"/>
        </p:nvSpPr>
        <p:spPr bwMode="auto">
          <a:xfrm>
            <a:off x="10598508" y="4874282"/>
            <a:ext cx="161925" cy="207963"/>
          </a:xfrm>
          <a:custGeom>
            <a:avLst/>
            <a:gdLst>
              <a:gd name="T0" fmla="*/ 9 w 51"/>
              <a:gd name="T1" fmla="*/ 42 h 65"/>
              <a:gd name="T2" fmla="*/ 26 w 51"/>
              <a:gd name="T3" fmla="*/ 59 h 65"/>
              <a:gd name="T4" fmla="*/ 42 w 51"/>
              <a:gd name="T5" fmla="*/ 46 h 65"/>
              <a:gd name="T6" fmla="*/ 30 w 51"/>
              <a:gd name="T7" fmla="*/ 36 h 65"/>
              <a:gd name="T8" fmla="*/ 25 w 51"/>
              <a:gd name="T9" fmla="*/ 35 h 65"/>
              <a:gd name="T10" fmla="*/ 3 w 51"/>
              <a:gd name="T11" fmla="*/ 17 h 65"/>
              <a:gd name="T12" fmla="*/ 9 w 51"/>
              <a:gd name="T13" fmla="*/ 5 h 65"/>
              <a:gd name="T14" fmla="*/ 25 w 51"/>
              <a:gd name="T15" fmla="*/ 0 h 65"/>
              <a:gd name="T16" fmla="*/ 42 w 51"/>
              <a:gd name="T17" fmla="*/ 4 h 65"/>
              <a:gd name="T18" fmla="*/ 50 w 51"/>
              <a:gd name="T19" fmla="*/ 19 h 65"/>
              <a:gd name="T20" fmla="*/ 41 w 51"/>
              <a:gd name="T21" fmla="*/ 19 h 65"/>
              <a:gd name="T22" fmla="*/ 25 w 51"/>
              <a:gd name="T23" fmla="*/ 6 h 65"/>
              <a:gd name="T24" fmla="*/ 11 w 51"/>
              <a:gd name="T25" fmla="*/ 16 h 65"/>
              <a:gd name="T26" fmla="*/ 24 w 51"/>
              <a:gd name="T27" fmla="*/ 26 h 65"/>
              <a:gd name="T28" fmla="*/ 35 w 51"/>
              <a:gd name="T29" fmla="*/ 28 h 65"/>
              <a:gd name="T30" fmla="*/ 51 w 51"/>
              <a:gd name="T31" fmla="*/ 46 h 65"/>
              <a:gd name="T32" fmla="*/ 46 w 51"/>
              <a:gd name="T33" fmla="*/ 58 h 65"/>
              <a:gd name="T34" fmla="*/ 26 w 51"/>
              <a:gd name="T35" fmla="*/ 65 h 65"/>
              <a:gd name="T36" fmla="*/ 9 w 51"/>
              <a:gd name="T37" fmla="*/ 61 h 65"/>
              <a:gd name="T38" fmla="*/ 0 w 51"/>
              <a:gd name="T39" fmla="*/ 44 h 65"/>
              <a:gd name="T40" fmla="*/ 9 w 51"/>
              <a:gd name="T41" fmla="*/ 4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65">
                <a:moveTo>
                  <a:pt x="9" y="42"/>
                </a:moveTo>
                <a:cubicBezTo>
                  <a:pt x="9" y="45"/>
                  <a:pt x="9" y="59"/>
                  <a:pt x="26" y="59"/>
                </a:cubicBezTo>
                <a:cubicBezTo>
                  <a:pt x="32" y="59"/>
                  <a:pt x="42" y="57"/>
                  <a:pt x="42" y="46"/>
                </a:cubicBezTo>
                <a:cubicBezTo>
                  <a:pt x="42" y="39"/>
                  <a:pt x="37" y="37"/>
                  <a:pt x="30" y="36"/>
                </a:cubicBezTo>
                <a:cubicBezTo>
                  <a:pt x="25" y="35"/>
                  <a:pt x="25" y="35"/>
                  <a:pt x="25" y="35"/>
                </a:cubicBezTo>
                <a:cubicBezTo>
                  <a:pt x="11" y="32"/>
                  <a:pt x="3" y="27"/>
                  <a:pt x="3" y="17"/>
                </a:cubicBezTo>
                <a:cubicBezTo>
                  <a:pt x="3" y="12"/>
                  <a:pt x="5" y="8"/>
                  <a:pt x="9" y="5"/>
                </a:cubicBezTo>
                <a:cubicBezTo>
                  <a:pt x="15" y="0"/>
                  <a:pt x="22" y="0"/>
                  <a:pt x="25" y="0"/>
                </a:cubicBezTo>
                <a:cubicBezTo>
                  <a:pt x="31" y="0"/>
                  <a:pt x="37" y="1"/>
                  <a:pt x="42" y="4"/>
                </a:cubicBezTo>
                <a:cubicBezTo>
                  <a:pt x="47" y="9"/>
                  <a:pt x="49" y="13"/>
                  <a:pt x="50" y="19"/>
                </a:cubicBezTo>
                <a:cubicBezTo>
                  <a:pt x="41" y="19"/>
                  <a:pt x="41" y="19"/>
                  <a:pt x="41" y="19"/>
                </a:cubicBezTo>
                <a:cubicBezTo>
                  <a:pt x="41" y="16"/>
                  <a:pt x="40" y="6"/>
                  <a:pt x="25" y="6"/>
                </a:cubicBezTo>
                <a:cubicBezTo>
                  <a:pt x="20" y="6"/>
                  <a:pt x="11" y="8"/>
                  <a:pt x="11" y="16"/>
                </a:cubicBezTo>
                <a:cubicBezTo>
                  <a:pt x="11" y="22"/>
                  <a:pt x="17" y="24"/>
                  <a:pt x="24" y="26"/>
                </a:cubicBezTo>
                <a:cubicBezTo>
                  <a:pt x="35" y="28"/>
                  <a:pt x="35" y="28"/>
                  <a:pt x="35" y="28"/>
                </a:cubicBezTo>
                <a:cubicBezTo>
                  <a:pt x="38" y="29"/>
                  <a:pt x="51" y="32"/>
                  <a:pt x="51" y="46"/>
                </a:cubicBezTo>
                <a:cubicBezTo>
                  <a:pt x="51" y="48"/>
                  <a:pt x="51" y="54"/>
                  <a:pt x="46" y="58"/>
                </a:cubicBezTo>
                <a:cubicBezTo>
                  <a:pt x="42" y="62"/>
                  <a:pt x="37" y="65"/>
                  <a:pt x="26" y="65"/>
                </a:cubicBezTo>
                <a:cubicBezTo>
                  <a:pt x="24" y="65"/>
                  <a:pt x="16" y="65"/>
                  <a:pt x="9" y="61"/>
                </a:cubicBezTo>
                <a:cubicBezTo>
                  <a:pt x="1" y="55"/>
                  <a:pt x="0" y="46"/>
                  <a:pt x="0" y="44"/>
                </a:cubicBezTo>
                <a:lnTo>
                  <a:pt x="9" y="42"/>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48">
            <a:extLst>
              <a:ext uri="{FF2B5EF4-FFF2-40B4-BE49-F238E27FC236}">
                <a16:creationId xmlns:a16="http://schemas.microsoft.com/office/drawing/2014/main" id="{8D44A3C2-DA32-4152-BCB8-D84E9F5D8866}"/>
              </a:ext>
            </a:extLst>
          </p:cNvPr>
          <p:cNvSpPr>
            <a:spLocks/>
          </p:cNvSpPr>
          <p:nvPr userDrawn="1"/>
        </p:nvSpPr>
        <p:spPr bwMode="auto">
          <a:xfrm>
            <a:off x="10782658" y="4874282"/>
            <a:ext cx="166688" cy="207963"/>
          </a:xfrm>
          <a:custGeom>
            <a:avLst/>
            <a:gdLst>
              <a:gd name="T0" fmla="*/ 9 w 52"/>
              <a:gd name="T1" fmla="*/ 42 h 65"/>
              <a:gd name="T2" fmla="*/ 27 w 52"/>
              <a:gd name="T3" fmla="*/ 59 h 65"/>
              <a:gd name="T4" fmla="*/ 43 w 52"/>
              <a:gd name="T5" fmla="*/ 46 h 65"/>
              <a:gd name="T6" fmla="*/ 31 w 52"/>
              <a:gd name="T7" fmla="*/ 36 h 65"/>
              <a:gd name="T8" fmla="*/ 25 w 52"/>
              <a:gd name="T9" fmla="*/ 35 h 65"/>
              <a:gd name="T10" fmla="*/ 3 w 52"/>
              <a:gd name="T11" fmla="*/ 17 h 65"/>
              <a:gd name="T12" fmla="*/ 9 w 52"/>
              <a:gd name="T13" fmla="*/ 5 h 65"/>
              <a:gd name="T14" fmla="*/ 25 w 52"/>
              <a:gd name="T15" fmla="*/ 0 h 65"/>
              <a:gd name="T16" fmla="*/ 43 w 52"/>
              <a:gd name="T17" fmla="*/ 4 h 65"/>
              <a:gd name="T18" fmla="*/ 51 w 52"/>
              <a:gd name="T19" fmla="*/ 19 h 65"/>
              <a:gd name="T20" fmla="*/ 42 w 52"/>
              <a:gd name="T21" fmla="*/ 19 h 65"/>
              <a:gd name="T22" fmla="*/ 26 w 52"/>
              <a:gd name="T23" fmla="*/ 6 h 65"/>
              <a:gd name="T24" fmla="*/ 12 w 52"/>
              <a:gd name="T25" fmla="*/ 16 h 65"/>
              <a:gd name="T26" fmla="*/ 24 w 52"/>
              <a:gd name="T27" fmla="*/ 26 h 65"/>
              <a:gd name="T28" fmla="*/ 36 w 52"/>
              <a:gd name="T29" fmla="*/ 28 h 65"/>
              <a:gd name="T30" fmla="*/ 52 w 52"/>
              <a:gd name="T31" fmla="*/ 46 h 65"/>
              <a:gd name="T32" fmla="*/ 46 w 52"/>
              <a:gd name="T33" fmla="*/ 58 h 65"/>
              <a:gd name="T34" fmla="*/ 27 w 52"/>
              <a:gd name="T35" fmla="*/ 65 h 65"/>
              <a:gd name="T36" fmla="*/ 10 w 52"/>
              <a:gd name="T37" fmla="*/ 61 h 65"/>
              <a:gd name="T38" fmla="*/ 0 w 52"/>
              <a:gd name="T39" fmla="*/ 44 h 65"/>
              <a:gd name="T40" fmla="*/ 9 w 52"/>
              <a:gd name="T41" fmla="*/ 4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65">
                <a:moveTo>
                  <a:pt x="9" y="42"/>
                </a:moveTo>
                <a:cubicBezTo>
                  <a:pt x="9" y="45"/>
                  <a:pt x="10" y="59"/>
                  <a:pt x="27" y="59"/>
                </a:cubicBezTo>
                <a:cubicBezTo>
                  <a:pt x="32" y="59"/>
                  <a:pt x="43" y="57"/>
                  <a:pt x="43" y="46"/>
                </a:cubicBezTo>
                <a:cubicBezTo>
                  <a:pt x="43" y="39"/>
                  <a:pt x="38" y="37"/>
                  <a:pt x="31" y="36"/>
                </a:cubicBezTo>
                <a:cubicBezTo>
                  <a:pt x="25" y="35"/>
                  <a:pt x="25" y="35"/>
                  <a:pt x="25" y="35"/>
                </a:cubicBezTo>
                <a:cubicBezTo>
                  <a:pt x="11" y="32"/>
                  <a:pt x="3" y="27"/>
                  <a:pt x="3" y="17"/>
                </a:cubicBezTo>
                <a:cubicBezTo>
                  <a:pt x="3" y="12"/>
                  <a:pt x="6" y="8"/>
                  <a:pt x="9" y="5"/>
                </a:cubicBezTo>
                <a:cubicBezTo>
                  <a:pt x="15" y="0"/>
                  <a:pt x="22" y="0"/>
                  <a:pt x="25" y="0"/>
                </a:cubicBezTo>
                <a:cubicBezTo>
                  <a:pt x="32" y="0"/>
                  <a:pt x="38" y="1"/>
                  <a:pt x="43" y="4"/>
                </a:cubicBezTo>
                <a:cubicBezTo>
                  <a:pt x="48" y="9"/>
                  <a:pt x="49" y="13"/>
                  <a:pt x="51" y="19"/>
                </a:cubicBezTo>
                <a:cubicBezTo>
                  <a:pt x="42" y="19"/>
                  <a:pt x="42" y="19"/>
                  <a:pt x="42" y="19"/>
                </a:cubicBezTo>
                <a:cubicBezTo>
                  <a:pt x="42" y="16"/>
                  <a:pt x="40" y="6"/>
                  <a:pt x="26" y="6"/>
                </a:cubicBezTo>
                <a:cubicBezTo>
                  <a:pt x="20" y="6"/>
                  <a:pt x="12" y="8"/>
                  <a:pt x="12" y="16"/>
                </a:cubicBezTo>
                <a:cubicBezTo>
                  <a:pt x="12" y="22"/>
                  <a:pt x="17" y="24"/>
                  <a:pt x="24" y="26"/>
                </a:cubicBezTo>
                <a:cubicBezTo>
                  <a:pt x="36" y="28"/>
                  <a:pt x="36" y="28"/>
                  <a:pt x="36" y="28"/>
                </a:cubicBezTo>
                <a:cubicBezTo>
                  <a:pt x="39" y="29"/>
                  <a:pt x="52" y="32"/>
                  <a:pt x="52" y="46"/>
                </a:cubicBezTo>
                <a:cubicBezTo>
                  <a:pt x="52" y="48"/>
                  <a:pt x="51" y="54"/>
                  <a:pt x="46" y="58"/>
                </a:cubicBezTo>
                <a:cubicBezTo>
                  <a:pt x="43" y="62"/>
                  <a:pt x="37" y="65"/>
                  <a:pt x="27" y="65"/>
                </a:cubicBezTo>
                <a:cubicBezTo>
                  <a:pt x="25" y="65"/>
                  <a:pt x="16" y="65"/>
                  <a:pt x="10" y="61"/>
                </a:cubicBezTo>
                <a:cubicBezTo>
                  <a:pt x="1" y="55"/>
                  <a:pt x="1" y="46"/>
                  <a:pt x="0" y="44"/>
                </a:cubicBezTo>
                <a:lnTo>
                  <a:pt x="9" y="42"/>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49">
            <a:extLst>
              <a:ext uri="{FF2B5EF4-FFF2-40B4-BE49-F238E27FC236}">
                <a16:creationId xmlns:a16="http://schemas.microsoft.com/office/drawing/2014/main" id="{F72E198F-1535-4DE8-B4D7-7FBDD4EBC5D6}"/>
              </a:ext>
            </a:extLst>
          </p:cNvPr>
          <p:cNvSpPr>
            <a:spLocks/>
          </p:cNvSpPr>
          <p:nvPr userDrawn="1"/>
        </p:nvSpPr>
        <p:spPr bwMode="auto">
          <a:xfrm>
            <a:off x="9668233" y="5802969"/>
            <a:ext cx="163513" cy="198438"/>
          </a:xfrm>
          <a:custGeom>
            <a:avLst/>
            <a:gdLst>
              <a:gd name="T0" fmla="*/ 85 w 103"/>
              <a:gd name="T1" fmla="*/ 125 h 125"/>
              <a:gd name="T2" fmla="*/ 85 w 103"/>
              <a:gd name="T3" fmla="*/ 68 h 125"/>
              <a:gd name="T4" fmla="*/ 16 w 103"/>
              <a:gd name="T5" fmla="*/ 68 h 125"/>
              <a:gd name="T6" fmla="*/ 16 w 103"/>
              <a:gd name="T7" fmla="*/ 125 h 125"/>
              <a:gd name="T8" fmla="*/ 0 w 103"/>
              <a:gd name="T9" fmla="*/ 125 h 125"/>
              <a:gd name="T10" fmla="*/ 0 w 103"/>
              <a:gd name="T11" fmla="*/ 0 h 125"/>
              <a:gd name="T12" fmla="*/ 16 w 103"/>
              <a:gd name="T13" fmla="*/ 0 h 125"/>
              <a:gd name="T14" fmla="*/ 16 w 103"/>
              <a:gd name="T15" fmla="*/ 54 h 125"/>
              <a:gd name="T16" fmla="*/ 85 w 103"/>
              <a:gd name="T17" fmla="*/ 54 h 125"/>
              <a:gd name="T18" fmla="*/ 85 w 103"/>
              <a:gd name="T19" fmla="*/ 0 h 125"/>
              <a:gd name="T20" fmla="*/ 103 w 103"/>
              <a:gd name="T21" fmla="*/ 0 h 125"/>
              <a:gd name="T22" fmla="*/ 103 w 103"/>
              <a:gd name="T23" fmla="*/ 125 h 125"/>
              <a:gd name="T24" fmla="*/ 85 w 103"/>
              <a:gd name="T2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25">
                <a:moveTo>
                  <a:pt x="85" y="125"/>
                </a:moveTo>
                <a:lnTo>
                  <a:pt x="85" y="68"/>
                </a:lnTo>
                <a:lnTo>
                  <a:pt x="16" y="68"/>
                </a:lnTo>
                <a:lnTo>
                  <a:pt x="16" y="125"/>
                </a:lnTo>
                <a:lnTo>
                  <a:pt x="0" y="125"/>
                </a:lnTo>
                <a:lnTo>
                  <a:pt x="0" y="0"/>
                </a:lnTo>
                <a:lnTo>
                  <a:pt x="16" y="0"/>
                </a:lnTo>
                <a:lnTo>
                  <a:pt x="16" y="54"/>
                </a:lnTo>
                <a:lnTo>
                  <a:pt x="85" y="54"/>
                </a:lnTo>
                <a:lnTo>
                  <a:pt x="85" y="0"/>
                </a:lnTo>
                <a:lnTo>
                  <a:pt x="103" y="0"/>
                </a:lnTo>
                <a:lnTo>
                  <a:pt x="103" y="125"/>
                </a:lnTo>
                <a:lnTo>
                  <a:pt x="85" y="125"/>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50">
            <a:extLst>
              <a:ext uri="{FF2B5EF4-FFF2-40B4-BE49-F238E27FC236}">
                <a16:creationId xmlns:a16="http://schemas.microsoft.com/office/drawing/2014/main" id="{B1901FF7-7474-42FA-ABF9-265B15317B8D}"/>
              </a:ext>
            </a:extLst>
          </p:cNvPr>
          <p:cNvSpPr>
            <a:spLocks/>
          </p:cNvSpPr>
          <p:nvPr userDrawn="1"/>
        </p:nvSpPr>
        <p:spPr bwMode="auto">
          <a:xfrm>
            <a:off x="9873021" y="5802969"/>
            <a:ext cx="139700" cy="198438"/>
          </a:xfrm>
          <a:custGeom>
            <a:avLst/>
            <a:gdLst>
              <a:gd name="T0" fmla="*/ 0 w 88"/>
              <a:gd name="T1" fmla="*/ 125 h 125"/>
              <a:gd name="T2" fmla="*/ 0 w 88"/>
              <a:gd name="T3" fmla="*/ 0 h 125"/>
              <a:gd name="T4" fmla="*/ 86 w 88"/>
              <a:gd name="T5" fmla="*/ 0 h 125"/>
              <a:gd name="T6" fmla="*/ 86 w 88"/>
              <a:gd name="T7" fmla="*/ 16 h 125"/>
              <a:gd name="T8" fmla="*/ 16 w 88"/>
              <a:gd name="T9" fmla="*/ 16 h 125"/>
              <a:gd name="T10" fmla="*/ 16 w 88"/>
              <a:gd name="T11" fmla="*/ 54 h 125"/>
              <a:gd name="T12" fmla="*/ 78 w 88"/>
              <a:gd name="T13" fmla="*/ 54 h 125"/>
              <a:gd name="T14" fmla="*/ 78 w 88"/>
              <a:gd name="T15" fmla="*/ 68 h 125"/>
              <a:gd name="T16" fmla="*/ 16 w 88"/>
              <a:gd name="T17" fmla="*/ 68 h 125"/>
              <a:gd name="T18" fmla="*/ 16 w 88"/>
              <a:gd name="T19" fmla="*/ 111 h 125"/>
              <a:gd name="T20" fmla="*/ 88 w 88"/>
              <a:gd name="T21" fmla="*/ 111 h 125"/>
              <a:gd name="T22" fmla="*/ 88 w 88"/>
              <a:gd name="T23" fmla="*/ 125 h 125"/>
              <a:gd name="T24" fmla="*/ 0 w 88"/>
              <a:gd name="T2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25">
                <a:moveTo>
                  <a:pt x="0" y="125"/>
                </a:moveTo>
                <a:lnTo>
                  <a:pt x="0" y="0"/>
                </a:lnTo>
                <a:lnTo>
                  <a:pt x="86" y="0"/>
                </a:lnTo>
                <a:lnTo>
                  <a:pt x="86" y="16"/>
                </a:lnTo>
                <a:lnTo>
                  <a:pt x="16" y="16"/>
                </a:lnTo>
                <a:lnTo>
                  <a:pt x="16" y="54"/>
                </a:lnTo>
                <a:lnTo>
                  <a:pt x="78" y="54"/>
                </a:lnTo>
                <a:lnTo>
                  <a:pt x="78" y="68"/>
                </a:lnTo>
                <a:lnTo>
                  <a:pt x="16" y="68"/>
                </a:lnTo>
                <a:lnTo>
                  <a:pt x="16" y="111"/>
                </a:lnTo>
                <a:lnTo>
                  <a:pt x="88" y="111"/>
                </a:lnTo>
                <a:lnTo>
                  <a:pt x="88" y="125"/>
                </a:lnTo>
                <a:lnTo>
                  <a:pt x="0" y="125"/>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51">
            <a:extLst>
              <a:ext uri="{FF2B5EF4-FFF2-40B4-BE49-F238E27FC236}">
                <a16:creationId xmlns:a16="http://schemas.microsoft.com/office/drawing/2014/main" id="{1D4E006C-23AB-4AA4-8140-3D1527006905}"/>
              </a:ext>
            </a:extLst>
          </p:cNvPr>
          <p:cNvSpPr>
            <a:spLocks noEditPoints="1"/>
          </p:cNvSpPr>
          <p:nvPr userDrawn="1"/>
        </p:nvSpPr>
        <p:spPr bwMode="auto">
          <a:xfrm>
            <a:off x="10041296" y="5802969"/>
            <a:ext cx="161925" cy="198438"/>
          </a:xfrm>
          <a:custGeom>
            <a:avLst/>
            <a:gdLst>
              <a:gd name="T0" fmla="*/ 41 w 51"/>
              <a:gd name="T1" fmla="*/ 62 h 62"/>
              <a:gd name="T2" fmla="*/ 25 w 51"/>
              <a:gd name="T3" fmla="*/ 36 h 62"/>
              <a:gd name="T4" fmla="*/ 8 w 51"/>
              <a:gd name="T5" fmla="*/ 36 h 62"/>
              <a:gd name="T6" fmla="*/ 8 w 51"/>
              <a:gd name="T7" fmla="*/ 62 h 62"/>
              <a:gd name="T8" fmla="*/ 0 w 51"/>
              <a:gd name="T9" fmla="*/ 62 h 62"/>
              <a:gd name="T10" fmla="*/ 0 w 51"/>
              <a:gd name="T11" fmla="*/ 0 h 62"/>
              <a:gd name="T12" fmla="*/ 28 w 51"/>
              <a:gd name="T13" fmla="*/ 0 h 62"/>
              <a:gd name="T14" fmla="*/ 49 w 51"/>
              <a:gd name="T15" fmla="*/ 18 h 62"/>
              <a:gd name="T16" fmla="*/ 34 w 51"/>
              <a:gd name="T17" fmla="*/ 36 h 62"/>
              <a:gd name="T18" fmla="*/ 51 w 51"/>
              <a:gd name="T19" fmla="*/ 62 h 62"/>
              <a:gd name="T20" fmla="*/ 41 w 51"/>
              <a:gd name="T21" fmla="*/ 62 h 62"/>
              <a:gd name="T22" fmla="*/ 27 w 51"/>
              <a:gd name="T23" fmla="*/ 29 h 62"/>
              <a:gd name="T24" fmla="*/ 40 w 51"/>
              <a:gd name="T25" fmla="*/ 18 h 62"/>
              <a:gd name="T26" fmla="*/ 28 w 51"/>
              <a:gd name="T27" fmla="*/ 7 h 62"/>
              <a:gd name="T28" fmla="*/ 8 w 51"/>
              <a:gd name="T29" fmla="*/ 7 h 62"/>
              <a:gd name="T30" fmla="*/ 8 w 51"/>
              <a:gd name="T31" fmla="*/ 29 h 62"/>
              <a:gd name="T32" fmla="*/ 27 w 51"/>
              <a:gd name="T33"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62">
                <a:moveTo>
                  <a:pt x="41" y="62"/>
                </a:moveTo>
                <a:cubicBezTo>
                  <a:pt x="25" y="36"/>
                  <a:pt x="25" y="36"/>
                  <a:pt x="25" y="36"/>
                </a:cubicBezTo>
                <a:cubicBezTo>
                  <a:pt x="8" y="36"/>
                  <a:pt x="8" y="36"/>
                  <a:pt x="8" y="36"/>
                </a:cubicBezTo>
                <a:cubicBezTo>
                  <a:pt x="8" y="62"/>
                  <a:pt x="8" y="62"/>
                  <a:pt x="8" y="62"/>
                </a:cubicBezTo>
                <a:cubicBezTo>
                  <a:pt x="0" y="62"/>
                  <a:pt x="0" y="62"/>
                  <a:pt x="0" y="62"/>
                </a:cubicBezTo>
                <a:cubicBezTo>
                  <a:pt x="0" y="0"/>
                  <a:pt x="0" y="0"/>
                  <a:pt x="0" y="0"/>
                </a:cubicBezTo>
                <a:cubicBezTo>
                  <a:pt x="28" y="0"/>
                  <a:pt x="28" y="0"/>
                  <a:pt x="28" y="0"/>
                </a:cubicBezTo>
                <a:cubicBezTo>
                  <a:pt x="40" y="0"/>
                  <a:pt x="49" y="6"/>
                  <a:pt x="49" y="18"/>
                </a:cubicBezTo>
                <a:cubicBezTo>
                  <a:pt x="49" y="26"/>
                  <a:pt x="45" y="34"/>
                  <a:pt x="34" y="36"/>
                </a:cubicBezTo>
                <a:cubicBezTo>
                  <a:pt x="51" y="62"/>
                  <a:pt x="51" y="62"/>
                  <a:pt x="51" y="62"/>
                </a:cubicBezTo>
                <a:lnTo>
                  <a:pt x="41" y="62"/>
                </a:lnTo>
                <a:close/>
                <a:moveTo>
                  <a:pt x="27" y="29"/>
                </a:moveTo>
                <a:cubicBezTo>
                  <a:pt x="34" y="29"/>
                  <a:pt x="40" y="27"/>
                  <a:pt x="40" y="18"/>
                </a:cubicBezTo>
                <a:cubicBezTo>
                  <a:pt x="40" y="12"/>
                  <a:pt x="36" y="7"/>
                  <a:pt x="28" y="7"/>
                </a:cubicBezTo>
                <a:cubicBezTo>
                  <a:pt x="8" y="7"/>
                  <a:pt x="8" y="7"/>
                  <a:pt x="8" y="7"/>
                </a:cubicBezTo>
                <a:cubicBezTo>
                  <a:pt x="8" y="29"/>
                  <a:pt x="8" y="29"/>
                  <a:pt x="8" y="29"/>
                </a:cubicBezTo>
                <a:lnTo>
                  <a:pt x="27" y="29"/>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52">
            <a:extLst>
              <a:ext uri="{FF2B5EF4-FFF2-40B4-BE49-F238E27FC236}">
                <a16:creationId xmlns:a16="http://schemas.microsoft.com/office/drawing/2014/main" id="{64F04184-CC14-48C9-97A0-E6BF65F76469}"/>
              </a:ext>
            </a:extLst>
          </p:cNvPr>
          <p:cNvSpPr>
            <a:spLocks/>
          </p:cNvSpPr>
          <p:nvPr userDrawn="1"/>
        </p:nvSpPr>
        <p:spPr bwMode="auto">
          <a:xfrm>
            <a:off x="10228621" y="5802969"/>
            <a:ext cx="141288" cy="198438"/>
          </a:xfrm>
          <a:custGeom>
            <a:avLst/>
            <a:gdLst>
              <a:gd name="T0" fmla="*/ 0 w 89"/>
              <a:gd name="T1" fmla="*/ 125 h 125"/>
              <a:gd name="T2" fmla="*/ 0 w 89"/>
              <a:gd name="T3" fmla="*/ 0 h 125"/>
              <a:gd name="T4" fmla="*/ 87 w 89"/>
              <a:gd name="T5" fmla="*/ 0 h 125"/>
              <a:gd name="T6" fmla="*/ 87 w 89"/>
              <a:gd name="T7" fmla="*/ 16 h 125"/>
              <a:gd name="T8" fmla="*/ 16 w 89"/>
              <a:gd name="T9" fmla="*/ 16 h 125"/>
              <a:gd name="T10" fmla="*/ 16 w 89"/>
              <a:gd name="T11" fmla="*/ 54 h 125"/>
              <a:gd name="T12" fmla="*/ 77 w 89"/>
              <a:gd name="T13" fmla="*/ 54 h 125"/>
              <a:gd name="T14" fmla="*/ 77 w 89"/>
              <a:gd name="T15" fmla="*/ 68 h 125"/>
              <a:gd name="T16" fmla="*/ 16 w 89"/>
              <a:gd name="T17" fmla="*/ 68 h 125"/>
              <a:gd name="T18" fmla="*/ 16 w 89"/>
              <a:gd name="T19" fmla="*/ 111 h 125"/>
              <a:gd name="T20" fmla="*/ 89 w 89"/>
              <a:gd name="T21" fmla="*/ 111 h 125"/>
              <a:gd name="T22" fmla="*/ 89 w 89"/>
              <a:gd name="T23" fmla="*/ 125 h 125"/>
              <a:gd name="T24" fmla="*/ 0 w 89"/>
              <a:gd name="T2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125">
                <a:moveTo>
                  <a:pt x="0" y="125"/>
                </a:moveTo>
                <a:lnTo>
                  <a:pt x="0" y="0"/>
                </a:lnTo>
                <a:lnTo>
                  <a:pt x="87" y="0"/>
                </a:lnTo>
                <a:lnTo>
                  <a:pt x="87" y="16"/>
                </a:lnTo>
                <a:lnTo>
                  <a:pt x="16" y="16"/>
                </a:lnTo>
                <a:lnTo>
                  <a:pt x="16" y="54"/>
                </a:lnTo>
                <a:lnTo>
                  <a:pt x="77" y="54"/>
                </a:lnTo>
                <a:lnTo>
                  <a:pt x="77" y="68"/>
                </a:lnTo>
                <a:lnTo>
                  <a:pt x="16" y="68"/>
                </a:lnTo>
                <a:lnTo>
                  <a:pt x="16" y="111"/>
                </a:lnTo>
                <a:lnTo>
                  <a:pt x="89" y="111"/>
                </a:lnTo>
                <a:lnTo>
                  <a:pt x="89" y="125"/>
                </a:lnTo>
                <a:lnTo>
                  <a:pt x="0" y="125"/>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Text Placeholder 8"/>
          <p:cNvSpPr>
            <a:spLocks noGrp="1"/>
          </p:cNvSpPr>
          <p:nvPr>
            <p:ph type="body" sz="quarter" idx="10" hasCustomPrompt="1"/>
            <p:custDataLst>
              <p:tags r:id="rId1"/>
            </p:custDataLst>
          </p:nvPr>
        </p:nvSpPr>
        <p:spPr>
          <a:xfrm>
            <a:off x="439200" y="874800"/>
            <a:ext cx="7493004" cy="720117"/>
          </a:xfrm>
        </p:spPr>
        <p:txBody>
          <a:bodyPr>
            <a:normAutofit/>
          </a:bodyPr>
          <a:lstStyle>
            <a:lvl1pPr marL="0" marR="0" indent="0" algn="l" defTabSz="914400" rtl="0" eaLnBrk="1" fontAlgn="auto" latinLnBrk="0" hangingPunct="1">
              <a:lnSpc>
                <a:spcPct val="100000"/>
              </a:lnSpc>
              <a:spcBef>
                <a:spcPts val="0"/>
              </a:spcBef>
              <a:spcAft>
                <a:spcPts val="600"/>
              </a:spcAft>
              <a:buClrTx/>
              <a:buSzTx/>
              <a:buFont typeface="Arial" pitchFamily="34" charset="0"/>
              <a:buNone/>
              <a:tabLst/>
              <a:defRPr sz="4800">
                <a:solidFill>
                  <a:schemeClr val="bg1"/>
                </a:solidFill>
              </a:defRPr>
            </a:lvl1pPr>
          </a:lstStyle>
          <a:p>
            <a:pPr marL="0" marR="0" lvl="0" indent="0" algn="l" defTabSz="914400" rtl="0" eaLnBrk="1" fontAlgn="auto" latinLnBrk="0" hangingPunct="1">
              <a:lnSpc>
                <a:spcPct val="100000"/>
              </a:lnSpc>
              <a:spcBef>
                <a:spcPts val="0"/>
              </a:spcBef>
              <a:spcAft>
                <a:spcPts val="600"/>
              </a:spcAft>
              <a:buClrTx/>
              <a:buSzTx/>
              <a:buFont typeface="Arial" pitchFamily="34" charset="0"/>
              <a:buNone/>
              <a:tabLst/>
              <a:defRPr/>
            </a:pPr>
            <a:r>
              <a:rPr kumimoji="0" lang="en-GB" sz="4800" b="0" i="0" u="none" strike="noStrike" kern="1200" cap="none" spc="0" normalizeH="0" baseline="0" noProof="0" dirty="0">
                <a:ln>
                  <a:noFill/>
                </a:ln>
                <a:solidFill>
                  <a:sysClr val="window" lastClr="FFFFFF"/>
                </a:solidFill>
                <a:effectLst/>
                <a:uLnTx/>
                <a:uFillTx/>
                <a:latin typeface="+mn-lt"/>
                <a:ea typeface="+mn-ea"/>
                <a:cs typeface="Arial" pitchFamily="34" charset="0"/>
              </a:rPr>
              <a:t>&lt;&lt;In the event of a fire&gt;&gt;</a:t>
            </a:r>
            <a:endParaRPr lang="en-GB" dirty="0"/>
          </a:p>
        </p:txBody>
      </p:sp>
      <p:sp>
        <p:nvSpPr>
          <p:cNvPr id="3" name="Text Placeholder 2"/>
          <p:cNvSpPr>
            <a:spLocks noGrp="1"/>
          </p:cNvSpPr>
          <p:nvPr>
            <p:ph type="body" sz="quarter" idx="11" hasCustomPrompt="1"/>
            <p:custDataLst>
              <p:tags r:id="rId2"/>
            </p:custDataLst>
          </p:nvPr>
        </p:nvSpPr>
        <p:spPr>
          <a:xfrm>
            <a:off x="439200" y="1664655"/>
            <a:ext cx="7493004" cy="1008261"/>
          </a:xfrm>
        </p:spPr>
        <p:txBody>
          <a:bodyPr>
            <a:normAutofit/>
          </a:bodyPr>
          <a:lstStyle>
            <a:lvl1pPr>
              <a:defRPr sz="3600" b="1">
                <a:solidFill>
                  <a:schemeClr val="bg1"/>
                </a:solidFill>
              </a:defRPr>
            </a:lvl1pPr>
          </a:lstStyle>
          <a:p>
            <a:pPr lvl="0"/>
            <a:r>
              <a:rPr lang="en-GB" dirty="0"/>
              <a:t>&lt;&lt;Please leave the way you came in ... but faster.&gt;&gt;</a:t>
            </a:r>
          </a:p>
        </p:txBody>
      </p:sp>
      <p:sp>
        <p:nvSpPr>
          <p:cNvPr id="5" name="Text Placeholder 4"/>
          <p:cNvSpPr>
            <a:spLocks noGrp="1"/>
          </p:cNvSpPr>
          <p:nvPr>
            <p:ph type="body" sz="quarter" idx="12" hasCustomPrompt="1"/>
            <p:custDataLst>
              <p:tags r:id="rId3"/>
            </p:custDataLst>
          </p:nvPr>
        </p:nvSpPr>
        <p:spPr>
          <a:xfrm>
            <a:off x="439738" y="2816796"/>
            <a:ext cx="6988175" cy="468188"/>
          </a:xfrm>
        </p:spPr>
        <p:txBody>
          <a:bodyPr>
            <a:normAutofit/>
          </a:bodyPr>
          <a:lstStyle>
            <a:lvl1pPr>
              <a:defRPr sz="2400">
                <a:solidFill>
                  <a:schemeClr val="bg1"/>
                </a:solidFill>
              </a:defRPr>
            </a:lvl1pPr>
          </a:lstStyle>
          <a:p>
            <a:pPr lvl="0"/>
            <a:r>
              <a:rPr lang="en-GB" dirty="0"/>
              <a:t>&lt;&lt;</a:t>
            </a:r>
            <a:r>
              <a:rPr lang="en-GB" dirty="0" err="1"/>
              <a:t>Labels.Do</a:t>
            </a:r>
            <a:r>
              <a:rPr lang="en-GB" dirty="0"/>
              <a:t> not stop to pick up personal belongings&gt;&gt;</a:t>
            </a:r>
          </a:p>
        </p:txBody>
      </p:sp>
    </p:spTree>
    <p:extLst>
      <p:ext uri="{BB962C8B-B14F-4D97-AF65-F5344CB8AC3E}">
        <p14:creationId xmlns:p14="http://schemas.microsoft.com/office/powerpoint/2010/main" val="318839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Rot by="120000">
                                      <p:cBhvr>
                                        <p:cTn id="6" dur="1" fill="hold">
                                          <p:stCondLst>
                                            <p:cond delay="0"/>
                                          </p:stCondLst>
                                        </p:cTn>
                                        <p:tgtEl>
                                          <p:spTgt spid="102"/>
                                        </p:tgtEl>
                                        <p:attrNameLst>
                                          <p:attrName>r</p:attrName>
                                        </p:attrNameLst>
                                      </p:cBhvr>
                                    </p:animRot>
                                    <p:animRot by="-240000">
                                      <p:cBhvr>
                                        <p:cTn id="7" dur="2" fill="hold">
                                          <p:stCondLst>
                                            <p:cond delay="149"/>
                                          </p:stCondLst>
                                        </p:cTn>
                                        <p:tgtEl>
                                          <p:spTgt spid="102"/>
                                        </p:tgtEl>
                                        <p:attrNameLst>
                                          <p:attrName>r</p:attrName>
                                        </p:attrNameLst>
                                      </p:cBhvr>
                                    </p:animRot>
                                    <p:animRot by="240000">
                                      <p:cBhvr>
                                        <p:cTn id="8" dur="2" fill="hold">
                                          <p:stCondLst>
                                            <p:cond delay="298"/>
                                          </p:stCondLst>
                                        </p:cTn>
                                        <p:tgtEl>
                                          <p:spTgt spid="102"/>
                                        </p:tgtEl>
                                        <p:attrNameLst>
                                          <p:attrName>r</p:attrName>
                                        </p:attrNameLst>
                                      </p:cBhvr>
                                    </p:animRot>
                                    <p:animRot by="-240000">
                                      <p:cBhvr>
                                        <p:cTn id="9" dur="2" fill="hold">
                                          <p:stCondLst>
                                            <p:cond delay="447"/>
                                          </p:stCondLst>
                                        </p:cTn>
                                        <p:tgtEl>
                                          <p:spTgt spid="102"/>
                                        </p:tgtEl>
                                        <p:attrNameLst>
                                          <p:attrName>r</p:attrName>
                                        </p:attrNameLst>
                                      </p:cBhvr>
                                    </p:animRot>
                                    <p:animRot by="120000">
                                      <p:cBhvr>
                                        <p:cTn id="10" dur="2" fill="hold">
                                          <p:stCondLst>
                                            <p:cond delay="749"/>
                                          </p:stCondLst>
                                        </p:cTn>
                                        <p:tgtEl>
                                          <p:spTgt spid="102"/>
                                        </p:tgtEl>
                                        <p:attrNameLst>
                                          <p:attrName>r</p:attrName>
                                        </p:attrNameLst>
                                      </p:cBhvr>
                                    </p:animRot>
                                  </p:childTnLst>
                                </p:cTn>
                              </p:par>
                              <p:par>
                                <p:cTn id="11" presetID="32" presetClass="emph" presetSubtype="0" repeatCount="indefinite" fill="hold" grpId="0" nodeType="withEffect">
                                  <p:stCondLst>
                                    <p:cond delay="0"/>
                                  </p:stCondLst>
                                  <p:childTnLst>
                                    <p:animRot by="120000">
                                      <p:cBhvr>
                                        <p:cTn id="12" dur="1" fill="hold">
                                          <p:stCondLst>
                                            <p:cond delay="0"/>
                                          </p:stCondLst>
                                        </p:cTn>
                                        <p:tgtEl>
                                          <p:spTgt spid="101"/>
                                        </p:tgtEl>
                                        <p:attrNameLst>
                                          <p:attrName>r</p:attrName>
                                        </p:attrNameLst>
                                      </p:cBhvr>
                                    </p:animRot>
                                    <p:animRot by="-240000">
                                      <p:cBhvr>
                                        <p:cTn id="13" dur="2" fill="hold">
                                          <p:stCondLst>
                                            <p:cond delay="149"/>
                                          </p:stCondLst>
                                        </p:cTn>
                                        <p:tgtEl>
                                          <p:spTgt spid="101"/>
                                        </p:tgtEl>
                                        <p:attrNameLst>
                                          <p:attrName>r</p:attrName>
                                        </p:attrNameLst>
                                      </p:cBhvr>
                                    </p:animRot>
                                    <p:animRot by="240000">
                                      <p:cBhvr>
                                        <p:cTn id="14" dur="2" fill="hold">
                                          <p:stCondLst>
                                            <p:cond delay="298"/>
                                          </p:stCondLst>
                                        </p:cTn>
                                        <p:tgtEl>
                                          <p:spTgt spid="101"/>
                                        </p:tgtEl>
                                        <p:attrNameLst>
                                          <p:attrName>r</p:attrName>
                                        </p:attrNameLst>
                                      </p:cBhvr>
                                    </p:animRot>
                                    <p:animRot by="-240000">
                                      <p:cBhvr>
                                        <p:cTn id="15" dur="2" fill="hold">
                                          <p:stCondLst>
                                            <p:cond delay="447"/>
                                          </p:stCondLst>
                                        </p:cTn>
                                        <p:tgtEl>
                                          <p:spTgt spid="101"/>
                                        </p:tgtEl>
                                        <p:attrNameLst>
                                          <p:attrName>r</p:attrName>
                                        </p:attrNameLst>
                                      </p:cBhvr>
                                    </p:animRot>
                                    <p:animRot by="120000">
                                      <p:cBhvr>
                                        <p:cTn id="16" dur="2" fill="hold">
                                          <p:stCondLst>
                                            <p:cond delay="749"/>
                                          </p:stCondLst>
                                        </p:cTn>
                                        <p:tgtEl>
                                          <p:spTgt spid="101"/>
                                        </p:tgtEl>
                                        <p:attrNameLst>
                                          <p:attrName>r</p:attrName>
                                        </p:attrNameLst>
                                      </p:cBhvr>
                                    </p:animRot>
                                  </p:childTnLst>
                                </p:cTn>
                              </p:par>
                              <p:par>
                                <p:cTn id="17" presetID="27" presetClass="emph" presetSubtype="0" repeatCount="indefinite" fill="remove" grpId="0" nodeType="withEffect">
                                  <p:stCondLst>
                                    <p:cond delay="0"/>
                                  </p:stCondLst>
                                  <p:childTnLst>
                                    <p:animClr clrSpc="rgb" dir="cw">
                                      <p:cBhvr override="childStyle">
                                        <p:cTn id="18" dur="750" autoRev="1" fill="remove"/>
                                        <p:tgtEl>
                                          <p:spTgt spid="100"/>
                                        </p:tgtEl>
                                        <p:attrNameLst>
                                          <p:attrName>style.color</p:attrName>
                                        </p:attrNameLst>
                                      </p:cBhvr>
                                      <p:to>
                                        <a:schemeClr val="bg1"/>
                                      </p:to>
                                    </p:animClr>
                                    <p:animClr clrSpc="rgb" dir="cw">
                                      <p:cBhvr>
                                        <p:cTn id="19" dur="750" autoRev="1" fill="remove"/>
                                        <p:tgtEl>
                                          <p:spTgt spid="100"/>
                                        </p:tgtEl>
                                        <p:attrNameLst>
                                          <p:attrName>fillcolor</p:attrName>
                                        </p:attrNameLst>
                                      </p:cBhvr>
                                      <p:to>
                                        <a:schemeClr val="bg1"/>
                                      </p:to>
                                    </p:animClr>
                                    <p:set>
                                      <p:cBhvr>
                                        <p:cTn id="20" dur="750" autoRev="1" fill="remove"/>
                                        <p:tgtEl>
                                          <p:spTgt spid="100"/>
                                        </p:tgtEl>
                                        <p:attrNameLst>
                                          <p:attrName>fill.type</p:attrName>
                                        </p:attrNameLst>
                                      </p:cBhvr>
                                      <p:to>
                                        <p:strVal val="solid"/>
                                      </p:to>
                                    </p:set>
                                    <p:set>
                                      <p:cBhvr>
                                        <p:cTn id="21" dur="750" autoRev="1" fill="remove"/>
                                        <p:tgtEl>
                                          <p:spTgt spid="10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1" grpId="0" animBg="1"/>
      <p:bldP spid="102" grpId="0" animBg="1"/>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WiFi info">
    <p:bg bwMode="gray">
      <p:bgPr>
        <a:solidFill>
          <a:schemeClr val="accent1"/>
        </a:solidFill>
        <a:effectLst/>
      </p:bgPr>
    </p:bg>
    <p:spTree>
      <p:nvGrpSpPr>
        <p:cNvPr id="1" name=""/>
        <p:cNvGrpSpPr/>
        <p:nvPr/>
      </p:nvGrpSpPr>
      <p:grpSpPr>
        <a:xfrm>
          <a:off x="0" y="0"/>
          <a:ext cx="0" cy="0"/>
          <a:chOff x="0" y="0"/>
          <a:chExt cx="0" cy="0"/>
        </a:xfrm>
      </p:grpSpPr>
      <p:sp>
        <p:nvSpPr>
          <p:cNvPr id="7" name="Line 31">
            <a:extLst>
              <a:ext uri="{FF2B5EF4-FFF2-40B4-BE49-F238E27FC236}">
                <a16:creationId xmlns:a16="http://schemas.microsoft.com/office/drawing/2014/main" id="{F95DEC9C-58F3-4C95-A7E6-0DE5EB0367B9}"/>
              </a:ext>
            </a:extLst>
          </p:cNvPr>
          <p:cNvSpPr>
            <a:spLocks noChangeShapeType="1"/>
          </p:cNvSpPr>
          <p:nvPr userDrawn="1"/>
        </p:nvSpPr>
        <p:spPr bwMode="white">
          <a:xfrm>
            <a:off x="439490" y="432000"/>
            <a:ext cx="1131302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sp>
        <p:nvSpPr>
          <p:cNvPr id="8" name="Line 31">
            <a:extLst>
              <a:ext uri="{FF2B5EF4-FFF2-40B4-BE49-F238E27FC236}">
                <a16:creationId xmlns:a16="http://schemas.microsoft.com/office/drawing/2014/main" id="{153B1FF1-414A-4719-96AA-A7A333EAA173}"/>
              </a:ext>
            </a:extLst>
          </p:cNvPr>
          <p:cNvSpPr>
            <a:spLocks noChangeShapeType="1"/>
          </p:cNvSpPr>
          <p:nvPr userDrawn="1"/>
        </p:nvSpPr>
        <p:spPr bwMode="white">
          <a:xfrm>
            <a:off x="439490" y="6426000"/>
            <a:ext cx="1131302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sp>
        <p:nvSpPr>
          <p:cNvPr id="16" name="Freeform 5">
            <a:extLst>
              <a:ext uri="{FF2B5EF4-FFF2-40B4-BE49-F238E27FC236}">
                <a16:creationId xmlns:a16="http://schemas.microsoft.com/office/drawing/2014/main" id="{9EB639A2-9A0F-4824-82CD-2424E595B92C}"/>
              </a:ext>
            </a:extLst>
          </p:cNvPr>
          <p:cNvSpPr>
            <a:spLocks/>
          </p:cNvSpPr>
          <p:nvPr userDrawn="1"/>
        </p:nvSpPr>
        <p:spPr bwMode="auto">
          <a:xfrm>
            <a:off x="8792879" y="3660717"/>
            <a:ext cx="2964898" cy="2769103"/>
          </a:xfrm>
          <a:custGeom>
            <a:avLst/>
            <a:gdLst>
              <a:gd name="T0" fmla="*/ 948 w 968"/>
              <a:gd name="T1" fmla="*/ 0 h 905"/>
              <a:gd name="T2" fmla="*/ 20 w 968"/>
              <a:gd name="T3" fmla="*/ 0 h 905"/>
              <a:gd name="T4" fmla="*/ 0 w 968"/>
              <a:gd name="T5" fmla="*/ 20 h 905"/>
              <a:gd name="T6" fmla="*/ 0 w 968"/>
              <a:gd name="T7" fmla="*/ 740 h 905"/>
              <a:gd name="T8" fmla="*/ 20 w 968"/>
              <a:gd name="T9" fmla="*/ 761 h 905"/>
              <a:gd name="T10" fmla="*/ 400 w 968"/>
              <a:gd name="T11" fmla="*/ 761 h 905"/>
              <a:gd name="T12" fmla="*/ 384 w 968"/>
              <a:gd name="T13" fmla="*/ 864 h 905"/>
              <a:gd name="T14" fmla="*/ 345 w 968"/>
              <a:gd name="T15" fmla="*/ 864 h 905"/>
              <a:gd name="T16" fmla="*/ 325 w 968"/>
              <a:gd name="T17" fmla="*/ 885 h 905"/>
              <a:gd name="T18" fmla="*/ 345 w 968"/>
              <a:gd name="T19" fmla="*/ 905 h 905"/>
              <a:gd name="T20" fmla="*/ 624 w 968"/>
              <a:gd name="T21" fmla="*/ 905 h 905"/>
              <a:gd name="T22" fmla="*/ 645 w 968"/>
              <a:gd name="T23" fmla="*/ 885 h 905"/>
              <a:gd name="T24" fmla="*/ 624 w 968"/>
              <a:gd name="T25" fmla="*/ 864 h 905"/>
              <a:gd name="T26" fmla="*/ 584 w 968"/>
              <a:gd name="T27" fmla="*/ 864 h 905"/>
              <a:gd name="T28" fmla="*/ 566 w 968"/>
              <a:gd name="T29" fmla="*/ 761 h 905"/>
              <a:gd name="T30" fmla="*/ 948 w 968"/>
              <a:gd name="T31" fmla="*/ 761 h 905"/>
              <a:gd name="T32" fmla="*/ 968 w 968"/>
              <a:gd name="T33" fmla="*/ 740 h 905"/>
              <a:gd name="T34" fmla="*/ 968 w 968"/>
              <a:gd name="T35" fmla="*/ 20 h 905"/>
              <a:gd name="T36" fmla="*/ 948 w 968"/>
              <a:gd name="T37"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8" h="905">
                <a:moveTo>
                  <a:pt x="948" y="0"/>
                </a:moveTo>
                <a:cubicBezTo>
                  <a:pt x="20" y="0"/>
                  <a:pt x="20" y="0"/>
                  <a:pt x="20" y="0"/>
                </a:cubicBezTo>
                <a:cubicBezTo>
                  <a:pt x="9" y="0"/>
                  <a:pt x="0" y="9"/>
                  <a:pt x="0" y="20"/>
                </a:cubicBezTo>
                <a:cubicBezTo>
                  <a:pt x="0" y="740"/>
                  <a:pt x="0" y="740"/>
                  <a:pt x="0" y="740"/>
                </a:cubicBezTo>
                <a:cubicBezTo>
                  <a:pt x="0" y="752"/>
                  <a:pt x="9" y="761"/>
                  <a:pt x="20" y="761"/>
                </a:cubicBezTo>
                <a:cubicBezTo>
                  <a:pt x="400" y="761"/>
                  <a:pt x="400" y="761"/>
                  <a:pt x="400" y="761"/>
                </a:cubicBezTo>
                <a:cubicBezTo>
                  <a:pt x="384" y="864"/>
                  <a:pt x="384" y="864"/>
                  <a:pt x="384" y="864"/>
                </a:cubicBezTo>
                <a:cubicBezTo>
                  <a:pt x="345" y="864"/>
                  <a:pt x="345" y="864"/>
                  <a:pt x="345" y="864"/>
                </a:cubicBezTo>
                <a:cubicBezTo>
                  <a:pt x="334" y="864"/>
                  <a:pt x="325" y="873"/>
                  <a:pt x="325" y="885"/>
                </a:cubicBezTo>
                <a:cubicBezTo>
                  <a:pt x="325" y="896"/>
                  <a:pt x="334" y="905"/>
                  <a:pt x="345" y="905"/>
                </a:cubicBezTo>
                <a:cubicBezTo>
                  <a:pt x="624" y="905"/>
                  <a:pt x="624" y="905"/>
                  <a:pt x="624" y="905"/>
                </a:cubicBezTo>
                <a:cubicBezTo>
                  <a:pt x="636" y="905"/>
                  <a:pt x="645" y="896"/>
                  <a:pt x="645" y="885"/>
                </a:cubicBezTo>
                <a:cubicBezTo>
                  <a:pt x="645" y="873"/>
                  <a:pt x="636" y="864"/>
                  <a:pt x="624" y="864"/>
                </a:cubicBezTo>
                <a:cubicBezTo>
                  <a:pt x="584" y="864"/>
                  <a:pt x="584" y="864"/>
                  <a:pt x="584" y="864"/>
                </a:cubicBezTo>
                <a:cubicBezTo>
                  <a:pt x="566" y="761"/>
                  <a:pt x="566" y="761"/>
                  <a:pt x="566" y="761"/>
                </a:cubicBezTo>
                <a:cubicBezTo>
                  <a:pt x="948" y="761"/>
                  <a:pt x="948" y="761"/>
                  <a:pt x="948" y="761"/>
                </a:cubicBezTo>
                <a:cubicBezTo>
                  <a:pt x="959" y="761"/>
                  <a:pt x="968" y="752"/>
                  <a:pt x="968" y="740"/>
                </a:cubicBezTo>
                <a:cubicBezTo>
                  <a:pt x="968" y="20"/>
                  <a:pt x="968" y="20"/>
                  <a:pt x="968" y="20"/>
                </a:cubicBezTo>
                <a:cubicBezTo>
                  <a:pt x="968" y="9"/>
                  <a:pt x="959" y="0"/>
                  <a:pt x="948"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17" name="Freeform 6">
            <a:extLst>
              <a:ext uri="{FF2B5EF4-FFF2-40B4-BE49-F238E27FC236}">
                <a16:creationId xmlns:a16="http://schemas.microsoft.com/office/drawing/2014/main" id="{CEBBD76C-9FEF-4843-ACA2-B10A0A21BB64}"/>
              </a:ext>
            </a:extLst>
          </p:cNvPr>
          <p:cNvSpPr>
            <a:spLocks/>
          </p:cNvSpPr>
          <p:nvPr userDrawn="1"/>
        </p:nvSpPr>
        <p:spPr bwMode="auto">
          <a:xfrm>
            <a:off x="8823794" y="3691632"/>
            <a:ext cx="2903068" cy="1826931"/>
          </a:xfrm>
          <a:custGeom>
            <a:avLst/>
            <a:gdLst>
              <a:gd name="T0" fmla="*/ 938 w 948"/>
              <a:gd name="T1" fmla="*/ 597 h 597"/>
              <a:gd name="T2" fmla="*/ 10 w 948"/>
              <a:gd name="T3" fmla="*/ 597 h 597"/>
              <a:gd name="T4" fmla="*/ 0 w 948"/>
              <a:gd name="T5" fmla="*/ 586 h 597"/>
              <a:gd name="T6" fmla="*/ 0 w 948"/>
              <a:gd name="T7" fmla="*/ 10 h 597"/>
              <a:gd name="T8" fmla="*/ 10 w 948"/>
              <a:gd name="T9" fmla="*/ 0 h 597"/>
              <a:gd name="T10" fmla="*/ 938 w 948"/>
              <a:gd name="T11" fmla="*/ 0 h 597"/>
              <a:gd name="T12" fmla="*/ 948 w 948"/>
              <a:gd name="T13" fmla="*/ 10 h 597"/>
              <a:gd name="T14" fmla="*/ 948 w 948"/>
              <a:gd name="T15" fmla="*/ 586 h 597"/>
              <a:gd name="T16" fmla="*/ 938 w 948"/>
              <a:gd name="T17" fmla="*/ 597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8" h="597">
                <a:moveTo>
                  <a:pt x="938" y="597"/>
                </a:moveTo>
                <a:cubicBezTo>
                  <a:pt x="10" y="597"/>
                  <a:pt x="10" y="597"/>
                  <a:pt x="10" y="597"/>
                </a:cubicBezTo>
                <a:cubicBezTo>
                  <a:pt x="4" y="597"/>
                  <a:pt x="0" y="592"/>
                  <a:pt x="0" y="586"/>
                </a:cubicBezTo>
                <a:cubicBezTo>
                  <a:pt x="0" y="10"/>
                  <a:pt x="0" y="10"/>
                  <a:pt x="0" y="10"/>
                </a:cubicBezTo>
                <a:cubicBezTo>
                  <a:pt x="0" y="4"/>
                  <a:pt x="4" y="0"/>
                  <a:pt x="10" y="0"/>
                </a:cubicBezTo>
                <a:cubicBezTo>
                  <a:pt x="938" y="0"/>
                  <a:pt x="938" y="0"/>
                  <a:pt x="938" y="0"/>
                </a:cubicBezTo>
                <a:cubicBezTo>
                  <a:pt x="944" y="0"/>
                  <a:pt x="948" y="4"/>
                  <a:pt x="948" y="10"/>
                </a:cubicBezTo>
                <a:cubicBezTo>
                  <a:pt x="948" y="586"/>
                  <a:pt x="948" y="586"/>
                  <a:pt x="948" y="586"/>
                </a:cubicBezTo>
                <a:cubicBezTo>
                  <a:pt x="948" y="592"/>
                  <a:pt x="944" y="597"/>
                  <a:pt x="938" y="597"/>
                </a:cubicBezTo>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18" name="Oval 7">
            <a:extLst>
              <a:ext uri="{FF2B5EF4-FFF2-40B4-BE49-F238E27FC236}">
                <a16:creationId xmlns:a16="http://schemas.microsoft.com/office/drawing/2014/main" id="{C0E130CB-EDFB-4330-A5F8-7F69C8605F75}"/>
              </a:ext>
            </a:extLst>
          </p:cNvPr>
          <p:cNvSpPr>
            <a:spLocks noChangeArrowheads="1"/>
          </p:cNvSpPr>
          <p:nvPr userDrawn="1"/>
        </p:nvSpPr>
        <p:spPr bwMode="auto">
          <a:xfrm>
            <a:off x="8973953" y="5734968"/>
            <a:ext cx="70663" cy="7360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19" name="Oval 8">
            <a:extLst>
              <a:ext uri="{FF2B5EF4-FFF2-40B4-BE49-F238E27FC236}">
                <a16:creationId xmlns:a16="http://schemas.microsoft.com/office/drawing/2014/main" id="{9B57CC65-D4CE-4B18-AD35-99570CD9BC4C}"/>
              </a:ext>
            </a:extLst>
          </p:cNvPr>
          <p:cNvSpPr>
            <a:spLocks noChangeArrowheads="1"/>
          </p:cNvSpPr>
          <p:nvPr userDrawn="1"/>
        </p:nvSpPr>
        <p:spPr bwMode="auto">
          <a:xfrm>
            <a:off x="9099085" y="5732023"/>
            <a:ext cx="70663" cy="73607"/>
          </a:xfrm>
          <a:prstGeom prst="ellipse">
            <a:avLst/>
          </a:pr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grpSp>
        <p:nvGrpSpPr>
          <p:cNvPr id="20" name="Group 19">
            <a:extLst>
              <a:ext uri="{FF2B5EF4-FFF2-40B4-BE49-F238E27FC236}">
                <a16:creationId xmlns:a16="http://schemas.microsoft.com/office/drawing/2014/main" id="{FA4BDA76-1F78-4385-BAC4-FC7C649290E0}"/>
              </a:ext>
            </a:extLst>
          </p:cNvPr>
          <p:cNvGrpSpPr/>
          <p:nvPr userDrawn="1"/>
        </p:nvGrpSpPr>
        <p:grpSpPr>
          <a:xfrm rot="998904">
            <a:off x="9105026" y="3780203"/>
            <a:ext cx="2403235" cy="2553381"/>
            <a:chOff x="2944504" y="3255413"/>
            <a:chExt cx="1563996" cy="1661709"/>
          </a:xfrm>
        </p:grpSpPr>
        <p:grpSp>
          <p:nvGrpSpPr>
            <p:cNvPr id="21" name="Group 20">
              <a:extLst>
                <a:ext uri="{FF2B5EF4-FFF2-40B4-BE49-F238E27FC236}">
                  <a16:creationId xmlns:a16="http://schemas.microsoft.com/office/drawing/2014/main" id="{7F3B8448-644F-4021-9F1F-8D1D4C692A76}"/>
                </a:ext>
              </a:extLst>
            </p:cNvPr>
            <p:cNvGrpSpPr/>
            <p:nvPr/>
          </p:nvGrpSpPr>
          <p:grpSpPr>
            <a:xfrm>
              <a:off x="3041368" y="3255413"/>
              <a:ext cx="1046163" cy="765175"/>
              <a:chOff x="3041368" y="3255413"/>
              <a:chExt cx="1046163" cy="765175"/>
            </a:xfrm>
          </p:grpSpPr>
          <p:sp>
            <p:nvSpPr>
              <p:cNvPr id="23" name="Freeform 124">
                <a:extLst>
                  <a:ext uri="{FF2B5EF4-FFF2-40B4-BE49-F238E27FC236}">
                    <a16:creationId xmlns:a16="http://schemas.microsoft.com/office/drawing/2014/main" id="{B27A47FF-5CBE-46E5-A33A-403322D10A79}"/>
                  </a:ext>
                </a:extLst>
              </p:cNvPr>
              <p:cNvSpPr>
                <a:spLocks/>
              </p:cNvSpPr>
              <p:nvPr/>
            </p:nvSpPr>
            <p:spPr bwMode="auto">
              <a:xfrm>
                <a:off x="3041368" y="3255413"/>
                <a:ext cx="1046163" cy="557213"/>
              </a:xfrm>
              <a:custGeom>
                <a:avLst/>
                <a:gdLst>
                  <a:gd name="T0" fmla="*/ 18 w 317"/>
                  <a:gd name="T1" fmla="*/ 169 h 169"/>
                  <a:gd name="T2" fmla="*/ 0 w 317"/>
                  <a:gd name="T3" fmla="*/ 159 h 169"/>
                  <a:gd name="T4" fmla="*/ 317 w 317"/>
                  <a:gd name="T5" fmla="*/ 60 h 169"/>
                  <a:gd name="T6" fmla="*/ 307 w 317"/>
                  <a:gd name="T7" fmla="*/ 77 h 169"/>
                  <a:gd name="T8" fmla="*/ 18 w 317"/>
                  <a:gd name="T9" fmla="*/ 169 h 169"/>
                </a:gdLst>
                <a:ahLst/>
                <a:cxnLst>
                  <a:cxn ang="0">
                    <a:pos x="T0" y="T1"/>
                  </a:cxn>
                  <a:cxn ang="0">
                    <a:pos x="T2" y="T3"/>
                  </a:cxn>
                  <a:cxn ang="0">
                    <a:pos x="T4" y="T5"/>
                  </a:cxn>
                  <a:cxn ang="0">
                    <a:pos x="T6" y="T7"/>
                  </a:cxn>
                  <a:cxn ang="0">
                    <a:pos x="T8" y="T9"/>
                  </a:cxn>
                </a:cxnLst>
                <a:rect l="0" t="0" r="r" b="b"/>
                <a:pathLst>
                  <a:path w="317" h="169">
                    <a:moveTo>
                      <a:pt x="18" y="169"/>
                    </a:moveTo>
                    <a:cubicBezTo>
                      <a:pt x="0" y="159"/>
                      <a:pt x="0" y="159"/>
                      <a:pt x="0" y="159"/>
                    </a:cubicBezTo>
                    <a:cubicBezTo>
                      <a:pt x="60" y="45"/>
                      <a:pt x="202" y="0"/>
                      <a:pt x="317" y="60"/>
                    </a:cubicBezTo>
                    <a:cubicBezTo>
                      <a:pt x="307" y="77"/>
                      <a:pt x="307" y="77"/>
                      <a:pt x="307" y="77"/>
                    </a:cubicBezTo>
                    <a:cubicBezTo>
                      <a:pt x="202" y="23"/>
                      <a:pt x="73" y="64"/>
                      <a:pt x="18" y="169"/>
                    </a:cubicBezTo>
                    <a:close/>
                  </a:path>
                </a:pathLst>
              </a:custGeom>
              <a:solidFill>
                <a:srgbClr val="2B4558"/>
              </a:solidFill>
              <a:ln w="28575">
                <a:solidFill>
                  <a:srgbClr val="2B4558"/>
                </a:solidFill>
                <a:round/>
                <a:headEnd/>
                <a:tailEnd/>
              </a:ln>
            </p:spPr>
            <p:txBody>
              <a:bodyPr vert="horz" wrap="square" lIns="88809" tIns="44404" rIns="88809" bIns="44404" numCol="1" anchor="t" anchorCtr="0" compatLnSpc="1">
                <a:prstTxWarp prst="textNoShape">
                  <a:avLst/>
                </a:prstTxWarp>
              </a:bodyPr>
              <a:lstStyle/>
              <a:p>
                <a:pPr defTabSz="888065"/>
                <a:endParaRPr lang="en-GB" sz="1748">
                  <a:solidFill>
                    <a:prstClr val="white"/>
                  </a:solidFill>
                  <a:latin typeface="Calibri"/>
                </a:endParaRPr>
              </a:p>
            </p:txBody>
          </p:sp>
          <p:sp>
            <p:nvSpPr>
              <p:cNvPr id="24" name="Freeform 125">
                <a:extLst>
                  <a:ext uri="{FF2B5EF4-FFF2-40B4-BE49-F238E27FC236}">
                    <a16:creationId xmlns:a16="http://schemas.microsoft.com/office/drawing/2014/main" id="{1325FCA5-C08E-4D65-AEA2-EFE9A8A2F026}"/>
                  </a:ext>
                </a:extLst>
              </p:cNvPr>
              <p:cNvSpPr>
                <a:spLocks/>
              </p:cNvSpPr>
              <p:nvPr/>
            </p:nvSpPr>
            <p:spPr bwMode="auto">
              <a:xfrm>
                <a:off x="3203293" y="3463375"/>
                <a:ext cx="798513" cy="422275"/>
              </a:xfrm>
              <a:custGeom>
                <a:avLst/>
                <a:gdLst>
                  <a:gd name="T0" fmla="*/ 12 w 242"/>
                  <a:gd name="T1" fmla="*/ 128 h 128"/>
                  <a:gd name="T2" fmla="*/ 0 w 242"/>
                  <a:gd name="T3" fmla="*/ 122 h 128"/>
                  <a:gd name="T4" fmla="*/ 242 w 242"/>
                  <a:gd name="T5" fmla="*/ 45 h 128"/>
                  <a:gd name="T6" fmla="*/ 236 w 242"/>
                  <a:gd name="T7" fmla="*/ 58 h 128"/>
                  <a:gd name="T8" fmla="*/ 109 w 242"/>
                  <a:gd name="T9" fmla="*/ 47 h 128"/>
                  <a:gd name="T10" fmla="*/ 12 w 242"/>
                  <a:gd name="T11" fmla="*/ 128 h 128"/>
                </a:gdLst>
                <a:ahLst/>
                <a:cxnLst>
                  <a:cxn ang="0">
                    <a:pos x="T0" y="T1"/>
                  </a:cxn>
                  <a:cxn ang="0">
                    <a:pos x="T2" y="T3"/>
                  </a:cxn>
                  <a:cxn ang="0">
                    <a:pos x="T4" y="T5"/>
                  </a:cxn>
                  <a:cxn ang="0">
                    <a:pos x="T6" y="T7"/>
                  </a:cxn>
                  <a:cxn ang="0">
                    <a:pos x="T8" y="T9"/>
                  </a:cxn>
                  <a:cxn ang="0">
                    <a:pos x="T10" y="T11"/>
                  </a:cxn>
                </a:cxnLst>
                <a:rect l="0" t="0" r="r" b="b"/>
                <a:pathLst>
                  <a:path w="242" h="128">
                    <a:moveTo>
                      <a:pt x="12" y="128"/>
                    </a:moveTo>
                    <a:cubicBezTo>
                      <a:pt x="0" y="122"/>
                      <a:pt x="0" y="122"/>
                      <a:pt x="0" y="122"/>
                    </a:cubicBezTo>
                    <a:cubicBezTo>
                      <a:pt x="46" y="34"/>
                      <a:pt x="154" y="0"/>
                      <a:pt x="242" y="45"/>
                    </a:cubicBezTo>
                    <a:cubicBezTo>
                      <a:pt x="236" y="58"/>
                      <a:pt x="236" y="58"/>
                      <a:pt x="236" y="58"/>
                    </a:cubicBezTo>
                    <a:cubicBezTo>
                      <a:pt x="196" y="37"/>
                      <a:pt x="152" y="34"/>
                      <a:pt x="109" y="47"/>
                    </a:cubicBezTo>
                    <a:cubicBezTo>
                      <a:pt x="67" y="60"/>
                      <a:pt x="33" y="89"/>
                      <a:pt x="12" y="128"/>
                    </a:cubicBezTo>
                    <a:close/>
                  </a:path>
                </a:pathLst>
              </a:custGeom>
              <a:solidFill>
                <a:srgbClr val="2B4558"/>
              </a:solidFill>
              <a:ln w="28575">
                <a:solidFill>
                  <a:srgbClr val="2B4558"/>
                </a:solidFill>
                <a:round/>
                <a:headEnd/>
                <a:tailEnd/>
              </a:ln>
            </p:spPr>
            <p:txBody>
              <a:bodyPr vert="horz" wrap="square" lIns="88809" tIns="44404" rIns="88809" bIns="44404" numCol="1" anchor="t" anchorCtr="0" compatLnSpc="1">
                <a:prstTxWarp prst="textNoShape">
                  <a:avLst/>
                </a:prstTxWarp>
              </a:bodyPr>
              <a:lstStyle/>
              <a:p>
                <a:pPr defTabSz="888065"/>
                <a:endParaRPr lang="en-GB" sz="1748">
                  <a:solidFill>
                    <a:prstClr val="white"/>
                  </a:solidFill>
                  <a:latin typeface="Calibri"/>
                </a:endParaRPr>
              </a:p>
            </p:txBody>
          </p:sp>
          <p:sp>
            <p:nvSpPr>
              <p:cNvPr id="25" name="Freeform 126">
                <a:extLst>
                  <a:ext uri="{FF2B5EF4-FFF2-40B4-BE49-F238E27FC236}">
                    <a16:creationId xmlns:a16="http://schemas.microsoft.com/office/drawing/2014/main" id="{143DBC16-73FC-499A-9A75-48E23BEF242C}"/>
                  </a:ext>
                </a:extLst>
              </p:cNvPr>
              <p:cNvSpPr>
                <a:spLocks/>
              </p:cNvSpPr>
              <p:nvPr/>
            </p:nvSpPr>
            <p:spPr bwMode="auto">
              <a:xfrm>
                <a:off x="3354106" y="3657050"/>
                <a:ext cx="568325" cy="304800"/>
              </a:xfrm>
              <a:custGeom>
                <a:avLst/>
                <a:gdLst>
                  <a:gd name="T0" fmla="*/ 10 w 172"/>
                  <a:gd name="T1" fmla="*/ 92 h 92"/>
                  <a:gd name="T2" fmla="*/ 0 w 172"/>
                  <a:gd name="T3" fmla="*/ 87 h 92"/>
                  <a:gd name="T4" fmla="*/ 172 w 172"/>
                  <a:gd name="T5" fmla="*/ 32 h 92"/>
                  <a:gd name="T6" fmla="*/ 167 w 172"/>
                  <a:gd name="T7" fmla="*/ 43 h 92"/>
                  <a:gd name="T8" fmla="*/ 10 w 172"/>
                  <a:gd name="T9" fmla="*/ 92 h 92"/>
                </a:gdLst>
                <a:ahLst/>
                <a:cxnLst>
                  <a:cxn ang="0">
                    <a:pos x="T0" y="T1"/>
                  </a:cxn>
                  <a:cxn ang="0">
                    <a:pos x="T2" y="T3"/>
                  </a:cxn>
                  <a:cxn ang="0">
                    <a:pos x="T4" y="T5"/>
                  </a:cxn>
                  <a:cxn ang="0">
                    <a:pos x="T6" y="T7"/>
                  </a:cxn>
                  <a:cxn ang="0">
                    <a:pos x="T8" y="T9"/>
                  </a:cxn>
                </a:cxnLst>
                <a:rect l="0" t="0" r="r" b="b"/>
                <a:pathLst>
                  <a:path w="172" h="92">
                    <a:moveTo>
                      <a:pt x="10" y="92"/>
                    </a:moveTo>
                    <a:cubicBezTo>
                      <a:pt x="0" y="87"/>
                      <a:pt x="0" y="87"/>
                      <a:pt x="0" y="87"/>
                    </a:cubicBezTo>
                    <a:cubicBezTo>
                      <a:pt x="32" y="24"/>
                      <a:pt x="110" y="0"/>
                      <a:pt x="172" y="32"/>
                    </a:cubicBezTo>
                    <a:cubicBezTo>
                      <a:pt x="167" y="43"/>
                      <a:pt x="167" y="43"/>
                      <a:pt x="167" y="43"/>
                    </a:cubicBezTo>
                    <a:cubicBezTo>
                      <a:pt x="110" y="13"/>
                      <a:pt x="40" y="35"/>
                      <a:pt x="10" y="92"/>
                    </a:cubicBezTo>
                    <a:close/>
                  </a:path>
                </a:pathLst>
              </a:custGeom>
              <a:solidFill>
                <a:srgbClr val="647082"/>
              </a:solidFill>
              <a:ln w="28575">
                <a:solidFill>
                  <a:srgbClr val="647082"/>
                </a:solidFill>
                <a:round/>
                <a:headEnd/>
                <a:tailEnd/>
              </a:ln>
            </p:spPr>
            <p:txBody>
              <a:bodyPr vert="horz" wrap="square" lIns="88809" tIns="44404" rIns="88809" bIns="44404" numCol="1" anchor="t" anchorCtr="0" compatLnSpc="1">
                <a:prstTxWarp prst="textNoShape">
                  <a:avLst/>
                </a:prstTxWarp>
              </a:bodyPr>
              <a:lstStyle/>
              <a:p>
                <a:pPr defTabSz="888065"/>
                <a:endParaRPr lang="en-GB" sz="1748">
                  <a:solidFill>
                    <a:prstClr val="white"/>
                  </a:solidFill>
                  <a:latin typeface="Calibri"/>
                </a:endParaRPr>
              </a:p>
            </p:txBody>
          </p:sp>
          <p:sp>
            <p:nvSpPr>
              <p:cNvPr id="26" name="Freeform 127">
                <a:extLst>
                  <a:ext uri="{FF2B5EF4-FFF2-40B4-BE49-F238E27FC236}">
                    <a16:creationId xmlns:a16="http://schemas.microsoft.com/office/drawing/2014/main" id="{78F367EE-792B-4DB4-9EBD-B0A5AA533340}"/>
                  </a:ext>
                </a:extLst>
              </p:cNvPr>
              <p:cNvSpPr>
                <a:spLocks/>
              </p:cNvSpPr>
              <p:nvPr/>
            </p:nvSpPr>
            <p:spPr bwMode="auto">
              <a:xfrm>
                <a:off x="3485868" y="3855488"/>
                <a:ext cx="366713" cy="165100"/>
              </a:xfrm>
              <a:custGeom>
                <a:avLst/>
                <a:gdLst>
                  <a:gd name="T0" fmla="*/ 5 w 111"/>
                  <a:gd name="T1" fmla="*/ 50 h 50"/>
                  <a:gd name="T2" fmla="*/ 0 w 111"/>
                  <a:gd name="T3" fmla="*/ 48 h 50"/>
                  <a:gd name="T4" fmla="*/ 48 w 111"/>
                  <a:gd name="T5" fmla="*/ 7 h 50"/>
                  <a:gd name="T6" fmla="*/ 111 w 111"/>
                  <a:gd name="T7" fmla="*/ 12 h 50"/>
                  <a:gd name="T8" fmla="*/ 109 w 111"/>
                  <a:gd name="T9" fmla="*/ 18 h 50"/>
                  <a:gd name="T10" fmla="*/ 50 w 111"/>
                  <a:gd name="T11" fmla="*/ 13 h 50"/>
                  <a:gd name="T12" fmla="*/ 5 w 111"/>
                  <a:gd name="T13" fmla="*/ 50 h 50"/>
                </a:gdLst>
                <a:ahLst/>
                <a:cxnLst>
                  <a:cxn ang="0">
                    <a:pos x="T0" y="T1"/>
                  </a:cxn>
                  <a:cxn ang="0">
                    <a:pos x="T2" y="T3"/>
                  </a:cxn>
                  <a:cxn ang="0">
                    <a:pos x="T4" y="T5"/>
                  </a:cxn>
                  <a:cxn ang="0">
                    <a:pos x="T6" y="T7"/>
                  </a:cxn>
                  <a:cxn ang="0">
                    <a:pos x="T8" y="T9"/>
                  </a:cxn>
                  <a:cxn ang="0">
                    <a:pos x="T10" y="T11"/>
                  </a:cxn>
                  <a:cxn ang="0">
                    <a:pos x="T12" y="T13"/>
                  </a:cxn>
                </a:cxnLst>
                <a:rect l="0" t="0" r="r" b="b"/>
                <a:pathLst>
                  <a:path w="111" h="50">
                    <a:moveTo>
                      <a:pt x="5" y="50"/>
                    </a:moveTo>
                    <a:cubicBezTo>
                      <a:pt x="0" y="48"/>
                      <a:pt x="0" y="48"/>
                      <a:pt x="0" y="48"/>
                    </a:cubicBezTo>
                    <a:cubicBezTo>
                      <a:pt x="10" y="28"/>
                      <a:pt x="27" y="14"/>
                      <a:pt x="48" y="7"/>
                    </a:cubicBezTo>
                    <a:cubicBezTo>
                      <a:pt x="69" y="0"/>
                      <a:pt x="92" y="2"/>
                      <a:pt x="111" y="12"/>
                    </a:cubicBezTo>
                    <a:cubicBezTo>
                      <a:pt x="109" y="18"/>
                      <a:pt x="109" y="18"/>
                      <a:pt x="109" y="18"/>
                    </a:cubicBezTo>
                    <a:cubicBezTo>
                      <a:pt x="91" y="8"/>
                      <a:pt x="70" y="6"/>
                      <a:pt x="50" y="13"/>
                    </a:cubicBezTo>
                    <a:cubicBezTo>
                      <a:pt x="31" y="19"/>
                      <a:pt x="15" y="32"/>
                      <a:pt x="5" y="50"/>
                    </a:cubicBezTo>
                    <a:close/>
                  </a:path>
                </a:pathLst>
              </a:custGeom>
              <a:solidFill>
                <a:srgbClr val="647082"/>
              </a:solidFill>
              <a:ln w="28575">
                <a:solidFill>
                  <a:srgbClr val="647082"/>
                </a:solidFill>
                <a:round/>
                <a:headEnd/>
                <a:tailEnd/>
              </a:ln>
            </p:spPr>
            <p:txBody>
              <a:bodyPr vert="horz" wrap="square" lIns="88809" tIns="44404" rIns="88809" bIns="44404" numCol="1" anchor="t" anchorCtr="0" compatLnSpc="1">
                <a:prstTxWarp prst="textNoShape">
                  <a:avLst/>
                </a:prstTxWarp>
              </a:bodyPr>
              <a:lstStyle/>
              <a:p>
                <a:pPr defTabSz="888065"/>
                <a:endParaRPr lang="en-GB" sz="1748">
                  <a:solidFill>
                    <a:prstClr val="white"/>
                  </a:solidFill>
                  <a:latin typeface="Calibri"/>
                </a:endParaRPr>
              </a:p>
            </p:txBody>
          </p:sp>
        </p:grpSp>
        <p:sp>
          <p:nvSpPr>
            <p:cNvPr id="22" name="Oval 21">
              <a:extLst>
                <a:ext uri="{FF2B5EF4-FFF2-40B4-BE49-F238E27FC236}">
                  <a16:creationId xmlns:a16="http://schemas.microsoft.com/office/drawing/2014/main" id="{7D4264BF-CAC6-44CD-A339-B67445B188A7}"/>
                </a:ext>
              </a:extLst>
            </p:cNvPr>
            <p:cNvSpPr/>
            <p:nvPr/>
          </p:nvSpPr>
          <p:spPr>
            <a:xfrm>
              <a:off x="2944504" y="3353126"/>
              <a:ext cx="1563996" cy="156399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87410" bIns="87410" rtlCol="0" anchor="ctr"/>
            <a:lstStyle/>
            <a:p>
              <a:pPr algn="ctr" defTabSz="888065"/>
              <a:endParaRPr lang="en-GB" sz="1554">
                <a:solidFill>
                  <a:prstClr val="white"/>
                </a:solidFill>
                <a:latin typeface="Calibri"/>
              </a:endParaRPr>
            </a:p>
          </p:txBody>
        </p:sp>
      </p:grpSp>
      <p:sp>
        <p:nvSpPr>
          <p:cNvPr id="27" name="Freeform 9">
            <a:extLst>
              <a:ext uri="{FF2B5EF4-FFF2-40B4-BE49-F238E27FC236}">
                <a16:creationId xmlns:a16="http://schemas.microsoft.com/office/drawing/2014/main" id="{34C3B78F-20A7-4487-8726-C84F75DB2E08}"/>
              </a:ext>
            </a:extLst>
          </p:cNvPr>
          <p:cNvSpPr>
            <a:spLocks/>
          </p:cNvSpPr>
          <p:nvPr userDrawn="1"/>
        </p:nvSpPr>
        <p:spPr bwMode="auto">
          <a:xfrm>
            <a:off x="10173857" y="4932335"/>
            <a:ext cx="226711" cy="244376"/>
          </a:xfrm>
          <a:custGeom>
            <a:avLst/>
            <a:gdLst>
              <a:gd name="T0" fmla="*/ 8 w 74"/>
              <a:gd name="T1" fmla="*/ 20 h 80"/>
              <a:gd name="T2" fmla="*/ 66 w 74"/>
              <a:gd name="T3" fmla="*/ 20 h 80"/>
              <a:gd name="T4" fmla="*/ 66 w 74"/>
              <a:gd name="T5" fmla="*/ 59 h 80"/>
              <a:gd name="T6" fmla="*/ 8 w 74"/>
              <a:gd name="T7" fmla="*/ 59 h 80"/>
              <a:gd name="T8" fmla="*/ 8 w 74"/>
              <a:gd name="T9" fmla="*/ 20 h 80"/>
            </a:gdLst>
            <a:ahLst/>
            <a:cxnLst>
              <a:cxn ang="0">
                <a:pos x="T0" y="T1"/>
              </a:cxn>
              <a:cxn ang="0">
                <a:pos x="T2" y="T3"/>
              </a:cxn>
              <a:cxn ang="0">
                <a:pos x="T4" y="T5"/>
              </a:cxn>
              <a:cxn ang="0">
                <a:pos x="T6" y="T7"/>
              </a:cxn>
              <a:cxn ang="0">
                <a:pos x="T8" y="T9"/>
              </a:cxn>
            </a:cxnLst>
            <a:rect l="0" t="0" r="r" b="b"/>
            <a:pathLst>
              <a:path w="74" h="80">
                <a:moveTo>
                  <a:pt x="8" y="20"/>
                </a:moveTo>
                <a:cubicBezTo>
                  <a:pt x="22" y="0"/>
                  <a:pt x="52" y="0"/>
                  <a:pt x="66" y="20"/>
                </a:cubicBezTo>
                <a:cubicBezTo>
                  <a:pt x="74" y="32"/>
                  <a:pt x="74" y="47"/>
                  <a:pt x="66" y="59"/>
                </a:cubicBezTo>
                <a:cubicBezTo>
                  <a:pt x="52" y="80"/>
                  <a:pt x="22" y="80"/>
                  <a:pt x="8" y="59"/>
                </a:cubicBezTo>
                <a:cubicBezTo>
                  <a:pt x="0" y="47"/>
                  <a:pt x="0" y="32"/>
                  <a:pt x="8"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28" name="Text Placeholder 3">
            <a:extLst>
              <a:ext uri="{FF2B5EF4-FFF2-40B4-BE49-F238E27FC236}">
                <a16:creationId xmlns:a16="http://schemas.microsoft.com/office/drawing/2014/main" id="{9428723D-18D6-4616-91E7-04E0E992894A}"/>
              </a:ext>
            </a:extLst>
          </p:cNvPr>
          <p:cNvSpPr>
            <a:spLocks noGrp="1"/>
          </p:cNvSpPr>
          <p:nvPr>
            <p:ph type="body" sz="quarter" idx="12" hasCustomPrompt="1"/>
            <p:custDataLst>
              <p:tags r:id="rId1"/>
            </p:custDataLst>
          </p:nvPr>
        </p:nvSpPr>
        <p:spPr bwMode="white">
          <a:xfrm>
            <a:off x="439738" y="875115"/>
            <a:ext cx="7743825" cy="717682"/>
          </a:xfrm>
        </p:spPr>
        <p:txBody>
          <a:bodyPr>
            <a:normAutofit/>
          </a:bodyPr>
          <a:lstStyle>
            <a:lvl1pPr algn="l">
              <a:defRPr sz="4800" b="0">
                <a:solidFill>
                  <a:schemeClr val="bg1"/>
                </a:solidFill>
              </a:defRPr>
            </a:lvl1pPr>
            <a:lvl2pPr algn="l">
              <a:defRPr sz="3600">
                <a:solidFill>
                  <a:schemeClr val="bg1"/>
                </a:solidFill>
              </a:defRPr>
            </a:lvl2pPr>
            <a:lvl3pPr algn="l">
              <a:defRPr sz="2400" b="0">
                <a:solidFill>
                  <a:schemeClr val="bg1"/>
                </a:solidFill>
              </a:defRPr>
            </a:lvl3pPr>
            <a:lvl4pPr>
              <a:defRPr>
                <a:solidFill>
                  <a:schemeClr val="bg1"/>
                </a:solidFill>
              </a:defRPr>
            </a:lvl4pPr>
            <a:lvl5pPr>
              <a:defRPr>
                <a:solidFill>
                  <a:schemeClr val="bg1"/>
                </a:solidFill>
              </a:defRPr>
            </a:lvl5pPr>
          </a:lstStyle>
          <a:p>
            <a:pPr lvl="0"/>
            <a:r>
              <a:rPr lang="en-US" dirty="0"/>
              <a:t>&lt;&lt;</a:t>
            </a:r>
            <a:r>
              <a:rPr lang="en-US" dirty="0" err="1"/>
              <a:t>Labels.WiFi</a:t>
            </a:r>
            <a:r>
              <a:rPr lang="en-US" dirty="0"/>
              <a:t> Access&gt;&gt;</a:t>
            </a:r>
          </a:p>
        </p:txBody>
      </p:sp>
      <p:sp>
        <p:nvSpPr>
          <p:cNvPr id="3" name="Text Placeholder 2"/>
          <p:cNvSpPr>
            <a:spLocks noGrp="1"/>
          </p:cNvSpPr>
          <p:nvPr>
            <p:ph type="body" sz="quarter" idx="13" hasCustomPrompt="1"/>
            <p:custDataLst>
              <p:tags r:id="rId2"/>
            </p:custDataLst>
          </p:nvPr>
        </p:nvSpPr>
        <p:spPr>
          <a:xfrm>
            <a:off x="439738" y="1664804"/>
            <a:ext cx="6988410" cy="649287"/>
          </a:xfrm>
        </p:spPr>
        <p:txBody>
          <a:bodyPr>
            <a:normAutofit/>
          </a:bodyPr>
          <a:lstStyle>
            <a:lvl1pPr>
              <a:defRPr sz="3600">
                <a:solidFill>
                  <a:schemeClr val="bg1"/>
                </a:solidFill>
              </a:defRPr>
            </a:lvl1pPr>
          </a:lstStyle>
          <a:p>
            <a:pPr lvl="0"/>
            <a:r>
              <a:rPr lang="en-US" dirty="0"/>
              <a:t>&lt;&lt;</a:t>
            </a:r>
            <a:r>
              <a:rPr lang="en-US" dirty="0" err="1"/>
              <a:t>Labels.Network</a:t>
            </a:r>
            <a:r>
              <a:rPr lang="en-US" dirty="0"/>
              <a:t>: </a:t>
            </a:r>
            <a:r>
              <a:rPr lang="en-US" dirty="0" err="1"/>
              <a:t>xxxxxxxx</a:t>
            </a:r>
            <a:r>
              <a:rPr lang="en-US" dirty="0"/>
              <a:t>&gt;&gt;</a:t>
            </a:r>
            <a:endParaRPr lang="en-GB" dirty="0"/>
          </a:p>
        </p:txBody>
      </p:sp>
      <p:sp>
        <p:nvSpPr>
          <p:cNvPr id="5" name="Text Placeholder 4"/>
          <p:cNvSpPr>
            <a:spLocks noGrp="1"/>
          </p:cNvSpPr>
          <p:nvPr>
            <p:ph type="body" sz="quarter" idx="14" hasCustomPrompt="1"/>
            <p:custDataLst>
              <p:tags r:id="rId3"/>
            </p:custDataLst>
          </p:nvPr>
        </p:nvSpPr>
        <p:spPr>
          <a:xfrm>
            <a:off x="439738" y="2276227"/>
            <a:ext cx="7096125" cy="720725"/>
          </a:xfrm>
        </p:spPr>
        <p:txBody>
          <a:bodyPr>
            <a:normAutofit/>
          </a:bodyPr>
          <a:lstStyle>
            <a:lvl1pPr>
              <a:defRPr sz="3600">
                <a:solidFill>
                  <a:schemeClr val="bg1"/>
                </a:solidFill>
              </a:defRPr>
            </a:lvl1pPr>
          </a:lstStyle>
          <a:p>
            <a:pPr lvl="0"/>
            <a:r>
              <a:rPr lang="en-US" dirty="0"/>
              <a:t>&lt;&lt;</a:t>
            </a:r>
            <a:r>
              <a:rPr lang="en-US" dirty="0" err="1"/>
              <a:t>Labels.Password</a:t>
            </a:r>
            <a:r>
              <a:rPr lang="en-US" dirty="0"/>
              <a:t>: </a:t>
            </a:r>
            <a:r>
              <a:rPr lang="en-US" dirty="0" err="1"/>
              <a:t>xxxxxxxx</a:t>
            </a:r>
            <a:r>
              <a:rPr lang="en-US" dirty="0"/>
              <a:t>&gt;&gt;</a:t>
            </a:r>
            <a:endParaRPr lang="en-GB" dirty="0"/>
          </a:p>
        </p:txBody>
      </p:sp>
    </p:spTree>
    <p:extLst>
      <p:ext uri="{BB962C8B-B14F-4D97-AF65-F5344CB8AC3E}">
        <p14:creationId xmlns:p14="http://schemas.microsoft.com/office/powerpoint/2010/main" val="168182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repeatCount="indefinite"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out)">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C in numbers">
    <p:spTree>
      <p:nvGrpSpPr>
        <p:cNvPr id="1" name=""/>
        <p:cNvGrpSpPr/>
        <p:nvPr/>
      </p:nvGrpSpPr>
      <p:grpSpPr>
        <a:xfrm>
          <a:off x="0" y="0"/>
          <a:ext cx="0" cy="0"/>
          <a:chOff x="0" y="0"/>
          <a:chExt cx="0" cy="0"/>
        </a:xfrm>
      </p:grpSpPr>
      <p:sp>
        <p:nvSpPr>
          <p:cNvPr id="4" name="Flags">
            <a:extLst>
              <a:ext uri="{FF2B5EF4-FFF2-40B4-BE49-F238E27FC236}">
                <a16:creationId xmlns:a16="http://schemas.microsoft.com/office/drawing/2014/main" id="{A6C34234-1787-4789-BB23-535330158820}"/>
              </a:ext>
            </a:extLst>
          </p:cNvPr>
          <p:cNvSpPr>
            <a:spLocks noGrp="1"/>
          </p:cNvSpPr>
          <p:nvPr>
            <p:ph type="pic" sz="quarter" idx="11"/>
            <p:custDataLst>
              <p:tags r:id="rId1"/>
            </p:custDataLst>
          </p:nvPr>
        </p:nvSpPr>
        <p:spPr>
          <a:xfrm>
            <a:off x="550800" y="4586400"/>
            <a:ext cx="11145600" cy="1839600"/>
          </a:xfrm>
        </p:spPr>
        <p:txBody>
          <a:bodyPr/>
          <a:lstStyle/>
          <a:p>
            <a:r>
              <a:rPr lang="en-US"/>
              <a:t>Click icon to add picture</a:t>
            </a:r>
            <a:endParaRPr lang="en-US" dirty="0"/>
          </a:p>
        </p:txBody>
      </p:sp>
      <p:sp>
        <p:nvSpPr>
          <p:cNvPr id="21" name="Client">
            <a:extLst>
              <a:ext uri="{FF2B5EF4-FFF2-40B4-BE49-F238E27FC236}">
                <a16:creationId xmlns:a16="http://schemas.microsoft.com/office/drawing/2014/main" id="{A94C5CA8-A189-4C74-B0A2-A8F457F3C04F}"/>
              </a:ext>
            </a:extLst>
          </p:cNvPr>
          <p:cNvSpPr txBox="1"/>
          <p:nvPr userDrawn="1"/>
        </p:nvSpPr>
        <p:spPr>
          <a:xfrm>
            <a:off x="9738000" y="2260800"/>
            <a:ext cx="2037600" cy="830997"/>
          </a:xfrm>
          <a:prstGeom prst="rect">
            <a:avLst/>
          </a:prstGeom>
          <a:noFill/>
        </p:spPr>
        <p:txBody>
          <a:bodyPr wrap="square" lIns="0" tIns="0" rIns="0" bIns="0" rtlCol="0" anchor="ctr" anchorCtr="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389626" algn="l" rtl="0" fontAlgn="base">
              <a:spcBef>
                <a:spcPct val="0"/>
              </a:spcBef>
              <a:spcAft>
                <a:spcPct val="0"/>
              </a:spcAft>
              <a:defRPr kern="1200">
                <a:solidFill>
                  <a:schemeClr val="tx1"/>
                </a:solidFill>
                <a:latin typeface="Arial" charset="0"/>
                <a:ea typeface="+mn-ea"/>
                <a:cs typeface="Arial" charset="0"/>
              </a:defRPr>
            </a:lvl2pPr>
            <a:lvl3pPr marL="779252" algn="l" rtl="0" fontAlgn="base">
              <a:spcBef>
                <a:spcPct val="0"/>
              </a:spcBef>
              <a:spcAft>
                <a:spcPct val="0"/>
              </a:spcAft>
              <a:defRPr kern="1200">
                <a:solidFill>
                  <a:schemeClr val="tx1"/>
                </a:solidFill>
                <a:latin typeface="Arial" charset="0"/>
                <a:ea typeface="+mn-ea"/>
                <a:cs typeface="Arial" charset="0"/>
              </a:defRPr>
            </a:lvl3pPr>
            <a:lvl4pPr marL="1168878" algn="l" rtl="0" fontAlgn="base">
              <a:spcBef>
                <a:spcPct val="0"/>
              </a:spcBef>
              <a:spcAft>
                <a:spcPct val="0"/>
              </a:spcAft>
              <a:defRPr kern="1200">
                <a:solidFill>
                  <a:schemeClr val="tx1"/>
                </a:solidFill>
                <a:latin typeface="Arial" charset="0"/>
                <a:ea typeface="+mn-ea"/>
                <a:cs typeface="Arial" charset="0"/>
              </a:defRPr>
            </a:lvl4pPr>
            <a:lvl5pPr marL="1558503" algn="l" rtl="0" fontAlgn="base">
              <a:spcBef>
                <a:spcPct val="0"/>
              </a:spcBef>
              <a:spcAft>
                <a:spcPct val="0"/>
              </a:spcAft>
              <a:defRPr kern="1200">
                <a:solidFill>
                  <a:schemeClr val="tx1"/>
                </a:solidFill>
                <a:latin typeface="Arial" charset="0"/>
                <a:ea typeface="+mn-ea"/>
                <a:cs typeface="Arial" charset="0"/>
              </a:defRPr>
            </a:lvl5pPr>
            <a:lvl6pPr marL="1948129" algn="l" defTabSz="779252" rtl="0" eaLnBrk="1" latinLnBrk="0" hangingPunct="1">
              <a:defRPr kern="1200">
                <a:solidFill>
                  <a:schemeClr val="tx1"/>
                </a:solidFill>
                <a:latin typeface="Arial" charset="0"/>
                <a:ea typeface="+mn-ea"/>
                <a:cs typeface="Arial" charset="0"/>
              </a:defRPr>
            </a:lvl6pPr>
            <a:lvl7pPr marL="2337755" algn="l" defTabSz="779252" rtl="0" eaLnBrk="1" latinLnBrk="0" hangingPunct="1">
              <a:defRPr kern="1200">
                <a:solidFill>
                  <a:schemeClr val="tx1"/>
                </a:solidFill>
                <a:latin typeface="Arial" charset="0"/>
                <a:ea typeface="+mn-ea"/>
                <a:cs typeface="Arial" charset="0"/>
              </a:defRPr>
            </a:lvl7pPr>
            <a:lvl8pPr marL="2727381" algn="l" defTabSz="779252" rtl="0" eaLnBrk="1" latinLnBrk="0" hangingPunct="1">
              <a:defRPr kern="1200">
                <a:solidFill>
                  <a:schemeClr val="tx1"/>
                </a:solidFill>
                <a:latin typeface="Arial" charset="0"/>
                <a:ea typeface="+mn-ea"/>
                <a:cs typeface="Arial" charset="0"/>
              </a:defRPr>
            </a:lvl8pPr>
            <a:lvl9pPr marL="3117007" algn="l" defTabSz="779252" rtl="0" eaLnBrk="1" latinLnBrk="0" hangingPunct="1">
              <a:defRPr kern="1200">
                <a:solidFill>
                  <a:schemeClr val="tx1"/>
                </a:solidFill>
                <a:latin typeface="Arial" charset="0"/>
                <a:ea typeface="+mn-ea"/>
                <a:cs typeface="Arial" charset="0"/>
              </a:defRPr>
            </a:lvl9pPr>
          </a:lstStyle>
          <a:p>
            <a:r>
              <a:rPr lang="en-GB" sz="2000" spc="-20" dirty="0">
                <a:latin typeface="Arial" panose="020B0604020202020204" pitchFamily="34" charset="0"/>
                <a:cs typeface="Arial" panose="020B0604020202020204" pitchFamily="34" charset="0"/>
              </a:rPr>
              <a:t> </a:t>
            </a:r>
            <a:r>
              <a:rPr lang="en-GB" sz="5400" b="1" spc="-20" dirty="0">
                <a:solidFill>
                  <a:srgbClr val="FB5A17"/>
                </a:solidFill>
                <a:latin typeface="Arial" panose="020B0604020202020204" pitchFamily="34" charset="0"/>
                <a:cs typeface="Arial" panose="020B0604020202020204" pitchFamily="34" charset="0"/>
              </a:rPr>
              <a:t>1</a:t>
            </a:r>
          </a:p>
        </p:txBody>
      </p:sp>
      <p:sp>
        <p:nvSpPr>
          <p:cNvPr id="19" name="Sectors">
            <a:extLst>
              <a:ext uri="{FF2B5EF4-FFF2-40B4-BE49-F238E27FC236}">
                <a16:creationId xmlns:a16="http://schemas.microsoft.com/office/drawing/2014/main" id="{760F7017-7CE3-4D1B-A165-183A9B5F1A39}"/>
              </a:ext>
            </a:extLst>
          </p:cNvPr>
          <p:cNvSpPr>
            <a:spLocks noGrp="1"/>
          </p:cNvSpPr>
          <p:nvPr>
            <p:ph type="body" sz="quarter" idx="15" hasCustomPrompt="1"/>
            <p:custDataLst>
              <p:tags r:id="rId2"/>
            </p:custDataLst>
          </p:nvPr>
        </p:nvSpPr>
        <p:spPr>
          <a:xfrm>
            <a:off x="7401600" y="2206800"/>
            <a:ext cx="2037600" cy="935037"/>
          </a:xfrm>
        </p:spPr>
        <p:txBody>
          <a:bodyPr anchor="ctr" anchorCtr="0"/>
          <a:lstStyle>
            <a:lvl1pPr>
              <a:defRPr sz="5400" b="1" spc="-20" baseline="0">
                <a:solidFill>
                  <a:schemeClr val="accent2"/>
                </a:solidFill>
              </a:defRPr>
            </a:lvl1pPr>
            <a:lvl2pPr>
              <a:defRPr sz="6000" baseline="0">
                <a:solidFill>
                  <a:schemeClr val="accent2"/>
                </a:solidFill>
              </a:defRPr>
            </a:lvl2pPr>
          </a:lstStyle>
          <a:p>
            <a:pPr lvl="0"/>
            <a:r>
              <a:rPr lang="en-GB" dirty="0"/>
              <a:t>Se</a:t>
            </a:r>
            <a:endParaRPr lang="en-US" dirty="0"/>
          </a:p>
        </p:txBody>
      </p:sp>
      <p:sp>
        <p:nvSpPr>
          <p:cNvPr id="18" name="Locations">
            <a:extLst>
              <a:ext uri="{FF2B5EF4-FFF2-40B4-BE49-F238E27FC236}">
                <a16:creationId xmlns:a16="http://schemas.microsoft.com/office/drawing/2014/main" id="{E825F910-D63B-4F80-A699-8EC0140AA0C9}"/>
              </a:ext>
            </a:extLst>
          </p:cNvPr>
          <p:cNvSpPr>
            <a:spLocks noGrp="1"/>
          </p:cNvSpPr>
          <p:nvPr>
            <p:ph type="body" sz="quarter" idx="14" hasCustomPrompt="1"/>
            <p:custDataLst>
              <p:tags r:id="rId3"/>
            </p:custDataLst>
          </p:nvPr>
        </p:nvSpPr>
        <p:spPr>
          <a:xfrm>
            <a:off x="5072400" y="2206800"/>
            <a:ext cx="2037600" cy="935037"/>
          </a:xfrm>
        </p:spPr>
        <p:txBody>
          <a:bodyPr anchor="ctr" anchorCtr="0"/>
          <a:lstStyle>
            <a:lvl1pPr>
              <a:defRPr sz="5400" b="1" spc="-20" baseline="0">
                <a:solidFill>
                  <a:schemeClr val="accent1"/>
                </a:solidFill>
              </a:defRPr>
            </a:lvl1pPr>
            <a:lvl2pPr>
              <a:defRPr sz="6000" b="1" baseline="0">
                <a:solidFill>
                  <a:schemeClr val="accent1"/>
                </a:solidFill>
              </a:defRPr>
            </a:lvl2pPr>
          </a:lstStyle>
          <a:p>
            <a:pPr lvl="0"/>
            <a:r>
              <a:rPr lang="en-GB" dirty="0"/>
              <a:t>Lo</a:t>
            </a:r>
            <a:endParaRPr lang="en-US" dirty="0"/>
          </a:p>
        </p:txBody>
      </p:sp>
      <p:sp>
        <p:nvSpPr>
          <p:cNvPr id="17" name="Partners">
            <a:extLst>
              <a:ext uri="{FF2B5EF4-FFF2-40B4-BE49-F238E27FC236}">
                <a16:creationId xmlns:a16="http://schemas.microsoft.com/office/drawing/2014/main" id="{6CFA06CC-6777-43A5-BFB3-40C6EA20F6E9}"/>
              </a:ext>
            </a:extLst>
          </p:cNvPr>
          <p:cNvSpPr>
            <a:spLocks noGrp="1"/>
          </p:cNvSpPr>
          <p:nvPr>
            <p:ph type="body" sz="quarter" idx="13" hasCustomPrompt="1"/>
            <p:custDataLst>
              <p:tags r:id="rId4"/>
            </p:custDataLst>
          </p:nvPr>
        </p:nvSpPr>
        <p:spPr>
          <a:xfrm>
            <a:off x="2772000" y="2206800"/>
            <a:ext cx="2037600" cy="935037"/>
          </a:xfrm>
        </p:spPr>
        <p:txBody>
          <a:bodyPr anchor="ctr" anchorCtr="0"/>
          <a:lstStyle>
            <a:lvl1pPr>
              <a:defRPr sz="5400" b="1" spc="-20" baseline="0">
                <a:solidFill>
                  <a:schemeClr val="accent2"/>
                </a:solidFill>
              </a:defRPr>
            </a:lvl1pPr>
            <a:lvl2pPr>
              <a:defRPr sz="6000" baseline="0">
                <a:solidFill>
                  <a:schemeClr val="accent2"/>
                </a:solidFill>
              </a:defRPr>
            </a:lvl2pPr>
          </a:lstStyle>
          <a:p>
            <a:pPr lvl="0"/>
            <a:r>
              <a:rPr lang="en-GB" dirty="0"/>
              <a:t>Pa</a:t>
            </a:r>
            <a:endParaRPr lang="en-US" dirty="0"/>
          </a:p>
        </p:txBody>
      </p:sp>
      <p:sp>
        <p:nvSpPr>
          <p:cNvPr id="14" name="Lawyers">
            <a:extLst>
              <a:ext uri="{FF2B5EF4-FFF2-40B4-BE49-F238E27FC236}">
                <a16:creationId xmlns:a16="http://schemas.microsoft.com/office/drawing/2014/main" id="{58DCD952-74BF-4B98-B317-CB556456080C}"/>
              </a:ext>
            </a:extLst>
          </p:cNvPr>
          <p:cNvSpPr>
            <a:spLocks noGrp="1"/>
          </p:cNvSpPr>
          <p:nvPr>
            <p:ph type="body" sz="quarter" idx="12" hasCustomPrompt="1"/>
            <p:custDataLst>
              <p:tags r:id="rId5"/>
            </p:custDataLst>
          </p:nvPr>
        </p:nvSpPr>
        <p:spPr>
          <a:xfrm>
            <a:off x="439737" y="2206800"/>
            <a:ext cx="2037600" cy="935037"/>
          </a:xfrm>
        </p:spPr>
        <p:txBody>
          <a:bodyPr anchor="ctr" anchorCtr="0"/>
          <a:lstStyle>
            <a:lvl1pPr>
              <a:defRPr sz="5400" b="1" spc="-20" baseline="0">
                <a:solidFill>
                  <a:schemeClr val="accent1"/>
                </a:solidFill>
              </a:defRPr>
            </a:lvl1pPr>
            <a:lvl2pPr>
              <a:defRPr sz="6000" baseline="0">
                <a:solidFill>
                  <a:schemeClr val="accent1"/>
                </a:solidFill>
              </a:defRPr>
            </a:lvl2pPr>
          </a:lstStyle>
          <a:p>
            <a:pPr lvl="0"/>
            <a:r>
              <a:rPr lang="en-GB" dirty="0"/>
              <a:t>La</a:t>
            </a:r>
            <a:endParaRPr lang="en-US" dirty="0"/>
          </a:p>
        </p:txBody>
      </p:sp>
      <p:sp>
        <p:nvSpPr>
          <p:cNvPr id="13" name="About OC">
            <a:extLst>
              <a:ext uri="{FF2B5EF4-FFF2-40B4-BE49-F238E27FC236}">
                <a16:creationId xmlns:a16="http://schemas.microsoft.com/office/drawing/2014/main" id="{22CBAFA5-5EEB-418A-9D9A-B449731B46CA}"/>
              </a:ext>
            </a:extLst>
          </p:cNvPr>
          <p:cNvSpPr>
            <a:spLocks noGrp="1"/>
          </p:cNvSpPr>
          <p:nvPr>
            <p:ph type="body" sz="quarter" idx="10" hasCustomPrompt="1"/>
            <p:custDataLst>
              <p:tags r:id="rId6"/>
            </p:custDataLst>
          </p:nvPr>
        </p:nvSpPr>
        <p:spPr>
          <a:xfrm>
            <a:off x="439200" y="642176"/>
            <a:ext cx="11325757" cy="430887"/>
          </a:xfrm>
        </p:spPr>
        <p:txBody>
          <a:bodyPr/>
          <a:lstStyle>
            <a:lvl1pPr>
              <a:spcAft>
                <a:spcPts val="0"/>
              </a:spcAft>
              <a:defRPr sz="2800" baseline="0">
                <a:solidFill>
                  <a:srgbClr val="FB5A17"/>
                </a:solidFill>
              </a:defRPr>
            </a:lvl1pPr>
          </a:lstStyle>
          <a:p>
            <a:pPr lvl="0"/>
            <a:r>
              <a:rPr lang="en-GB" sz="2800"/>
              <a:t>About Osborne Clarke</a:t>
            </a:r>
            <a:endParaRPr lang="en-US"/>
          </a:p>
        </p:txBody>
      </p:sp>
      <p:sp>
        <p:nvSpPr>
          <p:cNvPr id="3" name="Text Placeholder 2"/>
          <p:cNvSpPr>
            <a:spLocks noGrp="1"/>
          </p:cNvSpPr>
          <p:nvPr>
            <p:ph type="body" sz="quarter" idx="16" hasCustomPrompt="1"/>
            <p:custDataLst>
              <p:tags r:id="rId7"/>
            </p:custDataLst>
          </p:nvPr>
        </p:nvSpPr>
        <p:spPr>
          <a:xfrm>
            <a:off x="439200" y="3106800"/>
            <a:ext cx="2037600" cy="802800"/>
          </a:xfrm>
        </p:spPr>
        <p:txBody>
          <a:bodyPr>
            <a:normAutofit/>
          </a:bodyPr>
          <a:lstStyle>
            <a:lvl1pPr>
              <a:defRPr sz="1760" spc="-20">
                <a:latin typeface="Arial" panose="020B0604020202020204" pitchFamily="34" charset="0"/>
                <a:cs typeface="Arial" panose="020B0604020202020204" pitchFamily="34" charset="0"/>
              </a:defRPr>
            </a:lvl1pPr>
          </a:lstStyle>
          <a:p>
            <a:pPr lvl="0"/>
            <a:r>
              <a:rPr lang="en-US" dirty="0"/>
              <a:t>talented lawyers</a:t>
            </a:r>
            <a:endParaRPr lang="en-GB" dirty="0"/>
          </a:p>
        </p:txBody>
      </p:sp>
      <p:sp>
        <p:nvSpPr>
          <p:cNvPr id="6" name="Text Placeholder 5"/>
          <p:cNvSpPr>
            <a:spLocks noGrp="1"/>
          </p:cNvSpPr>
          <p:nvPr>
            <p:ph type="body" sz="quarter" idx="17" hasCustomPrompt="1"/>
            <p:custDataLst>
              <p:tags r:id="rId8"/>
            </p:custDataLst>
          </p:nvPr>
        </p:nvSpPr>
        <p:spPr>
          <a:xfrm>
            <a:off x="2772000" y="1686357"/>
            <a:ext cx="2037600" cy="547200"/>
          </a:xfrm>
        </p:spPr>
        <p:txBody>
          <a:bodyPr anchor="b" anchorCtr="0">
            <a:normAutofit/>
          </a:bodyPr>
          <a:lstStyle>
            <a:lvl1pPr>
              <a:defRPr sz="1760" spc="-20">
                <a:latin typeface="Arial" panose="020B0604020202020204" pitchFamily="34" charset="0"/>
                <a:cs typeface="Arial" panose="020B0604020202020204" pitchFamily="34" charset="0"/>
              </a:defRPr>
            </a:lvl1pPr>
          </a:lstStyle>
          <a:p>
            <a:pPr lvl="0"/>
            <a:r>
              <a:rPr lang="en-US" dirty="0"/>
              <a:t>working with</a:t>
            </a:r>
            <a:endParaRPr lang="en-GB" dirty="0"/>
          </a:p>
        </p:txBody>
      </p:sp>
      <p:sp>
        <p:nvSpPr>
          <p:cNvPr id="8" name="Text Placeholder 7"/>
          <p:cNvSpPr>
            <a:spLocks noGrp="1"/>
          </p:cNvSpPr>
          <p:nvPr>
            <p:ph type="body" sz="quarter" idx="18" hasCustomPrompt="1"/>
            <p:custDataLst>
              <p:tags r:id="rId9"/>
            </p:custDataLst>
          </p:nvPr>
        </p:nvSpPr>
        <p:spPr>
          <a:xfrm>
            <a:off x="2772000" y="3106800"/>
            <a:ext cx="2037600" cy="802800"/>
          </a:xfrm>
        </p:spPr>
        <p:txBody>
          <a:bodyPr>
            <a:normAutofit/>
          </a:bodyPr>
          <a:lstStyle>
            <a:lvl1pPr>
              <a:defRPr sz="1760" spc="-20">
                <a:latin typeface="Arial" panose="020B0604020202020204" pitchFamily="34" charset="0"/>
                <a:cs typeface="Arial" panose="020B0604020202020204" pitchFamily="34" charset="0"/>
              </a:defRPr>
            </a:lvl1pPr>
          </a:lstStyle>
          <a:p>
            <a:pPr lvl="0"/>
            <a:r>
              <a:rPr lang="en-US" dirty="0"/>
              <a:t>expert partners</a:t>
            </a:r>
            <a:endParaRPr lang="en-GB" dirty="0"/>
          </a:p>
        </p:txBody>
      </p:sp>
      <p:sp>
        <p:nvSpPr>
          <p:cNvPr id="16" name="Text Placeholder 15"/>
          <p:cNvSpPr>
            <a:spLocks noGrp="1"/>
          </p:cNvSpPr>
          <p:nvPr>
            <p:ph type="body" sz="quarter" idx="19" hasCustomPrompt="1"/>
            <p:custDataLst>
              <p:tags r:id="rId10"/>
            </p:custDataLst>
          </p:nvPr>
        </p:nvSpPr>
        <p:spPr>
          <a:xfrm>
            <a:off x="5072400" y="1684913"/>
            <a:ext cx="2037600" cy="547200"/>
          </a:xfrm>
        </p:spPr>
        <p:txBody>
          <a:bodyPr anchor="b" anchorCtr="0">
            <a:normAutofit/>
          </a:bodyPr>
          <a:lstStyle>
            <a:lvl1pPr>
              <a:defRPr sz="1760" spc="-20">
                <a:latin typeface="Arial" panose="020B0604020202020204" pitchFamily="34" charset="0"/>
                <a:cs typeface="Arial" panose="020B0604020202020204" pitchFamily="34" charset="0"/>
              </a:defRPr>
            </a:lvl1pPr>
          </a:lstStyle>
          <a:p>
            <a:pPr lvl="0"/>
            <a:r>
              <a:rPr lang="en-US" dirty="0"/>
              <a:t>in</a:t>
            </a:r>
            <a:endParaRPr lang="en-GB" dirty="0"/>
          </a:p>
        </p:txBody>
      </p:sp>
      <p:sp>
        <p:nvSpPr>
          <p:cNvPr id="22" name="Text Placeholder 21"/>
          <p:cNvSpPr>
            <a:spLocks noGrp="1"/>
          </p:cNvSpPr>
          <p:nvPr>
            <p:ph type="body" sz="quarter" idx="20" hasCustomPrompt="1"/>
            <p:custDataLst>
              <p:tags r:id="rId11"/>
            </p:custDataLst>
          </p:nvPr>
        </p:nvSpPr>
        <p:spPr>
          <a:xfrm>
            <a:off x="5072400" y="3106800"/>
            <a:ext cx="2037600" cy="802800"/>
          </a:xfrm>
        </p:spPr>
        <p:txBody>
          <a:bodyPr>
            <a:normAutofit/>
          </a:bodyPr>
          <a:lstStyle>
            <a:lvl1pPr>
              <a:defRPr sz="1760" spc="-20">
                <a:latin typeface="Arial" panose="020B0604020202020204" pitchFamily="34" charset="0"/>
                <a:cs typeface="Arial" panose="020B0604020202020204" pitchFamily="34" charset="0"/>
              </a:defRPr>
            </a:lvl1pPr>
          </a:lstStyle>
          <a:p>
            <a:pPr lvl="0"/>
            <a:r>
              <a:rPr lang="en-US" dirty="0"/>
              <a:t>international locations</a:t>
            </a:r>
            <a:endParaRPr lang="en-GB" dirty="0"/>
          </a:p>
        </p:txBody>
      </p:sp>
      <p:sp>
        <p:nvSpPr>
          <p:cNvPr id="24" name="Text Placeholder 23"/>
          <p:cNvSpPr>
            <a:spLocks noGrp="1"/>
          </p:cNvSpPr>
          <p:nvPr>
            <p:ph type="body" sz="quarter" idx="21" hasCustomPrompt="1"/>
            <p:custDataLst>
              <p:tags r:id="rId12"/>
            </p:custDataLst>
          </p:nvPr>
        </p:nvSpPr>
        <p:spPr>
          <a:xfrm>
            <a:off x="7401600" y="1684913"/>
            <a:ext cx="2037600" cy="547200"/>
          </a:xfrm>
        </p:spPr>
        <p:txBody>
          <a:bodyPr anchor="b" anchorCtr="0">
            <a:normAutofit/>
          </a:bodyPr>
          <a:lstStyle>
            <a:lvl1pPr>
              <a:spcBef>
                <a:spcPts val="0"/>
              </a:spcBef>
              <a:spcAft>
                <a:spcPts val="0"/>
              </a:spcAft>
              <a:defRPr sz="1760" spc="-20">
                <a:latin typeface="Arial" panose="020B0604020202020204" pitchFamily="34" charset="0"/>
                <a:cs typeface="Arial" panose="020B0604020202020204" pitchFamily="34" charset="0"/>
              </a:defRPr>
            </a:lvl1pPr>
          </a:lstStyle>
          <a:p>
            <a:pPr lvl="0"/>
            <a:r>
              <a:rPr lang="en-US" dirty="0"/>
              <a:t>advising across</a:t>
            </a:r>
            <a:endParaRPr lang="en-GB" dirty="0"/>
          </a:p>
        </p:txBody>
      </p:sp>
      <p:sp>
        <p:nvSpPr>
          <p:cNvPr id="26" name="Text Placeholder 25"/>
          <p:cNvSpPr>
            <a:spLocks noGrp="1"/>
          </p:cNvSpPr>
          <p:nvPr>
            <p:ph type="body" sz="quarter" idx="22" hasCustomPrompt="1"/>
            <p:custDataLst>
              <p:tags r:id="rId13"/>
            </p:custDataLst>
          </p:nvPr>
        </p:nvSpPr>
        <p:spPr>
          <a:xfrm>
            <a:off x="7401600" y="3106800"/>
            <a:ext cx="2037600" cy="802800"/>
          </a:xfrm>
        </p:spPr>
        <p:txBody>
          <a:bodyPr>
            <a:normAutofit/>
          </a:bodyPr>
          <a:lstStyle>
            <a:lvl1pPr>
              <a:defRPr sz="1760" spc="-20">
                <a:latin typeface="Arial" panose="020B0604020202020204" pitchFamily="34" charset="0"/>
                <a:cs typeface="Arial" panose="020B0604020202020204" pitchFamily="34" charset="0"/>
              </a:defRPr>
            </a:lvl1pPr>
          </a:lstStyle>
          <a:p>
            <a:pPr lvl="0"/>
            <a:r>
              <a:rPr lang="en-US" dirty="0"/>
              <a:t>core sectors</a:t>
            </a:r>
            <a:endParaRPr lang="en-GB" dirty="0"/>
          </a:p>
        </p:txBody>
      </p:sp>
      <p:sp>
        <p:nvSpPr>
          <p:cNvPr id="28" name="Text Placeholder 27"/>
          <p:cNvSpPr>
            <a:spLocks noGrp="1"/>
          </p:cNvSpPr>
          <p:nvPr>
            <p:ph type="body" sz="quarter" idx="23" hasCustomPrompt="1"/>
            <p:custDataLst>
              <p:tags r:id="rId14"/>
            </p:custDataLst>
          </p:nvPr>
        </p:nvSpPr>
        <p:spPr>
          <a:xfrm>
            <a:off x="9738000" y="1684912"/>
            <a:ext cx="2037600" cy="547200"/>
          </a:xfrm>
        </p:spPr>
        <p:txBody>
          <a:bodyPr anchor="b" anchorCtr="0">
            <a:normAutofit/>
          </a:bodyPr>
          <a:lstStyle>
            <a:lvl1pPr>
              <a:defRPr sz="1760" spc="-20">
                <a:latin typeface="Arial" panose="020B0604020202020204" pitchFamily="34" charset="0"/>
                <a:cs typeface="Arial" panose="020B0604020202020204" pitchFamily="34" charset="0"/>
              </a:defRPr>
            </a:lvl1pPr>
          </a:lstStyle>
          <a:p>
            <a:pPr lvl="0"/>
            <a:r>
              <a:rPr lang="en-US" dirty="0"/>
              <a:t>with</a:t>
            </a:r>
            <a:endParaRPr lang="en-GB" dirty="0"/>
          </a:p>
        </p:txBody>
      </p:sp>
      <p:sp>
        <p:nvSpPr>
          <p:cNvPr id="30" name="Text Placeholder 29"/>
          <p:cNvSpPr>
            <a:spLocks noGrp="1"/>
          </p:cNvSpPr>
          <p:nvPr>
            <p:ph type="body" sz="quarter" idx="24" hasCustomPrompt="1"/>
            <p:custDataLst>
              <p:tags r:id="rId15"/>
            </p:custDataLst>
          </p:nvPr>
        </p:nvSpPr>
        <p:spPr>
          <a:xfrm>
            <a:off x="9738000" y="3106800"/>
            <a:ext cx="2037600" cy="801435"/>
          </a:xfrm>
        </p:spPr>
        <p:txBody>
          <a:bodyPr>
            <a:normAutofit/>
          </a:bodyPr>
          <a:lstStyle>
            <a:lvl1pPr>
              <a:defRPr sz="1760" spc="-20" baseline="0">
                <a:latin typeface="Arial" panose="020B0604020202020204" pitchFamily="34" charset="0"/>
                <a:cs typeface="Arial" panose="020B0604020202020204" pitchFamily="34" charset="0"/>
              </a:defRPr>
            </a:lvl1pPr>
          </a:lstStyle>
          <a:p>
            <a:pPr lvl="0"/>
            <a:r>
              <a:rPr lang="en-US" dirty="0"/>
              <a:t>client-</a:t>
            </a:r>
            <a:r>
              <a:rPr lang="en-US" dirty="0" err="1"/>
              <a:t>centred</a:t>
            </a:r>
            <a:r>
              <a:rPr lang="en-US" dirty="0"/>
              <a:t> approach</a:t>
            </a:r>
            <a:endParaRPr lang="en-GB" dirty="0"/>
          </a:p>
        </p:txBody>
      </p:sp>
      <p:sp>
        <p:nvSpPr>
          <p:cNvPr id="20" name="OC Business Name">
            <a:extLst>
              <a:ext uri="{FF2B5EF4-FFF2-40B4-BE49-F238E27FC236}">
                <a16:creationId xmlns:a16="http://schemas.microsoft.com/office/drawing/2014/main" id="{AF1ED688-3D68-4790-A992-D401ABC25CAF}"/>
              </a:ext>
            </a:extLst>
          </p:cNvPr>
          <p:cNvSpPr>
            <a:spLocks noGrp="1"/>
          </p:cNvSpPr>
          <p:nvPr>
            <p:ph type="body" sz="quarter" idx="25" hasCustomPrompt="1"/>
            <p:custDataLst>
              <p:tags r:id="rId16"/>
            </p:custDataLst>
          </p:nvPr>
        </p:nvSpPr>
        <p:spPr>
          <a:xfrm>
            <a:off x="338400" y="6458400"/>
            <a:ext cx="7772400" cy="246295"/>
          </a:xfrm>
        </p:spPr>
        <p:txBody>
          <a:bodyPr lIns="90000" tIns="46800" rIns="90000" bIns="111600">
            <a:noAutofit/>
          </a:bodyPr>
          <a:lstStyle>
            <a:lvl1pPr>
              <a:spcAft>
                <a:spcPts val="0"/>
              </a:spcAft>
              <a:defRPr sz="800"/>
            </a:lvl1pPr>
          </a:lstStyle>
          <a:p>
            <a:pPr lvl="0"/>
            <a:r>
              <a:rPr lang="en-US" dirty="0"/>
              <a:t>&lt;&lt;</a:t>
            </a:r>
            <a:r>
              <a:rPr lang="en-US" dirty="0" err="1"/>
              <a:t>Labels.OC</a:t>
            </a:r>
            <a:r>
              <a:rPr lang="en-US" dirty="0"/>
              <a:t> Business Name&gt;&gt;</a:t>
            </a:r>
          </a:p>
        </p:txBody>
      </p:sp>
      <p:sp>
        <p:nvSpPr>
          <p:cNvPr id="23" name="Relationship">
            <a:extLst>
              <a:ext uri="{FF2B5EF4-FFF2-40B4-BE49-F238E27FC236}">
                <a16:creationId xmlns:a16="http://schemas.microsoft.com/office/drawing/2014/main" id="{0199CF85-1BDD-4404-9914-B2B0FB059A62}"/>
              </a:ext>
            </a:extLst>
          </p:cNvPr>
          <p:cNvSpPr>
            <a:spLocks noGrp="1"/>
          </p:cNvSpPr>
          <p:nvPr>
            <p:ph type="body" sz="quarter" idx="26" hasCustomPrompt="1"/>
            <p:custDataLst>
              <p:tags r:id="rId17"/>
            </p:custDataLst>
          </p:nvPr>
        </p:nvSpPr>
        <p:spPr>
          <a:xfrm>
            <a:off x="8110800" y="6457950"/>
            <a:ext cx="3241784" cy="246745"/>
          </a:xfrm>
        </p:spPr>
        <p:txBody>
          <a:bodyPr lIns="90000" tIns="46800" rIns="90000" bIns="46800">
            <a:normAutofit/>
          </a:bodyPr>
          <a:lstStyle>
            <a:lvl1pPr>
              <a:spcAft>
                <a:spcPts val="0"/>
              </a:spcAft>
              <a:defRPr sz="800"/>
            </a:lvl1pPr>
          </a:lstStyle>
          <a:p>
            <a:pPr lvl="0"/>
            <a:r>
              <a:rPr lang="en-GB" dirty="0"/>
              <a:t>&lt;&lt;</a:t>
            </a:r>
            <a:r>
              <a:rPr lang="en-GB" dirty="0" err="1"/>
              <a:t>Labels.Relationship</a:t>
            </a:r>
            <a:r>
              <a:rPr lang="en-GB" dirty="0"/>
              <a:t> Firm&gt;&gt;</a:t>
            </a:r>
            <a:endParaRPr lang="en-US" dirty="0"/>
          </a:p>
        </p:txBody>
      </p:sp>
    </p:spTree>
    <p:extLst>
      <p:ext uri="{BB962C8B-B14F-4D97-AF65-F5344CB8AC3E}">
        <p14:creationId xmlns:p14="http://schemas.microsoft.com/office/powerpoint/2010/main" val="222433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Switch off phones">
    <p:bg bwMode="gray">
      <p:bgPr>
        <a:solidFill>
          <a:schemeClr val="accent1"/>
        </a:solidFill>
        <a:effectLst/>
      </p:bgPr>
    </p:bg>
    <p:spTree>
      <p:nvGrpSpPr>
        <p:cNvPr id="1" name=""/>
        <p:cNvGrpSpPr/>
        <p:nvPr/>
      </p:nvGrpSpPr>
      <p:grpSpPr>
        <a:xfrm>
          <a:off x="0" y="0"/>
          <a:ext cx="0" cy="0"/>
          <a:chOff x="0" y="0"/>
          <a:chExt cx="0" cy="0"/>
        </a:xfrm>
      </p:grpSpPr>
      <p:sp>
        <p:nvSpPr>
          <p:cNvPr id="7" name="Line 31">
            <a:extLst>
              <a:ext uri="{FF2B5EF4-FFF2-40B4-BE49-F238E27FC236}">
                <a16:creationId xmlns:a16="http://schemas.microsoft.com/office/drawing/2014/main" id="{F95DEC9C-58F3-4C95-A7E6-0DE5EB0367B9}"/>
              </a:ext>
            </a:extLst>
          </p:cNvPr>
          <p:cNvSpPr>
            <a:spLocks noChangeShapeType="1"/>
          </p:cNvSpPr>
          <p:nvPr userDrawn="1"/>
        </p:nvSpPr>
        <p:spPr bwMode="white">
          <a:xfrm>
            <a:off x="439490" y="432000"/>
            <a:ext cx="1131302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sp>
        <p:nvSpPr>
          <p:cNvPr id="8" name="Line 31">
            <a:extLst>
              <a:ext uri="{FF2B5EF4-FFF2-40B4-BE49-F238E27FC236}">
                <a16:creationId xmlns:a16="http://schemas.microsoft.com/office/drawing/2014/main" id="{153B1FF1-414A-4719-96AA-A7A333EAA173}"/>
              </a:ext>
            </a:extLst>
          </p:cNvPr>
          <p:cNvSpPr>
            <a:spLocks noChangeShapeType="1"/>
          </p:cNvSpPr>
          <p:nvPr userDrawn="1"/>
        </p:nvSpPr>
        <p:spPr bwMode="white">
          <a:xfrm>
            <a:off x="439490" y="6426000"/>
            <a:ext cx="1131302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sp>
        <p:nvSpPr>
          <p:cNvPr id="60" name="Freeform 5">
            <a:extLst>
              <a:ext uri="{FF2B5EF4-FFF2-40B4-BE49-F238E27FC236}">
                <a16:creationId xmlns:a16="http://schemas.microsoft.com/office/drawing/2014/main" id="{5540FFF5-A9BF-4374-ADBF-5DDDAE1E0A98}"/>
              </a:ext>
            </a:extLst>
          </p:cNvPr>
          <p:cNvSpPr>
            <a:spLocks/>
          </p:cNvSpPr>
          <p:nvPr userDrawn="1"/>
        </p:nvSpPr>
        <p:spPr bwMode="auto">
          <a:xfrm>
            <a:off x="9122171" y="3845900"/>
            <a:ext cx="1737628" cy="2426819"/>
          </a:xfrm>
          <a:custGeom>
            <a:avLst/>
            <a:gdLst>
              <a:gd name="T0" fmla="*/ 11 w 542"/>
              <a:gd name="T1" fmla="*/ 757 h 757"/>
              <a:gd name="T2" fmla="*/ 0 w 542"/>
              <a:gd name="T3" fmla="*/ 745 h 757"/>
              <a:gd name="T4" fmla="*/ 0 w 542"/>
              <a:gd name="T5" fmla="*/ 11 h 757"/>
              <a:gd name="T6" fmla="*/ 11 w 542"/>
              <a:gd name="T7" fmla="*/ 0 h 757"/>
              <a:gd name="T8" fmla="*/ 531 w 542"/>
              <a:gd name="T9" fmla="*/ 0 h 757"/>
              <a:gd name="T10" fmla="*/ 542 w 542"/>
              <a:gd name="T11" fmla="*/ 11 h 757"/>
              <a:gd name="T12" fmla="*/ 542 w 542"/>
              <a:gd name="T13" fmla="*/ 745 h 757"/>
              <a:gd name="T14" fmla="*/ 531 w 542"/>
              <a:gd name="T15" fmla="*/ 757 h 757"/>
              <a:gd name="T16" fmla="*/ 11 w 542"/>
              <a:gd name="T17" fmla="*/ 757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2" h="757">
                <a:moveTo>
                  <a:pt x="11" y="757"/>
                </a:moveTo>
                <a:cubicBezTo>
                  <a:pt x="5" y="757"/>
                  <a:pt x="0" y="751"/>
                  <a:pt x="0" y="745"/>
                </a:cubicBezTo>
                <a:cubicBezTo>
                  <a:pt x="0" y="11"/>
                  <a:pt x="0" y="11"/>
                  <a:pt x="0" y="11"/>
                </a:cubicBezTo>
                <a:cubicBezTo>
                  <a:pt x="0" y="5"/>
                  <a:pt x="5" y="0"/>
                  <a:pt x="11" y="0"/>
                </a:cubicBezTo>
                <a:cubicBezTo>
                  <a:pt x="531" y="0"/>
                  <a:pt x="531" y="0"/>
                  <a:pt x="531" y="0"/>
                </a:cubicBezTo>
                <a:cubicBezTo>
                  <a:pt x="537" y="0"/>
                  <a:pt x="542" y="5"/>
                  <a:pt x="542" y="11"/>
                </a:cubicBezTo>
                <a:cubicBezTo>
                  <a:pt x="542" y="745"/>
                  <a:pt x="542" y="745"/>
                  <a:pt x="542" y="745"/>
                </a:cubicBezTo>
                <a:cubicBezTo>
                  <a:pt x="542" y="751"/>
                  <a:pt x="537" y="757"/>
                  <a:pt x="531" y="757"/>
                </a:cubicBezTo>
                <a:lnTo>
                  <a:pt x="11" y="75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61" name="Rectangle 7">
            <a:extLst>
              <a:ext uri="{FF2B5EF4-FFF2-40B4-BE49-F238E27FC236}">
                <a16:creationId xmlns:a16="http://schemas.microsoft.com/office/drawing/2014/main" id="{0323222A-AE7C-49E0-A983-03D71DB5A74C}"/>
              </a:ext>
            </a:extLst>
          </p:cNvPr>
          <p:cNvSpPr>
            <a:spLocks noChangeArrowheads="1"/>
          </p:cNvSpPr>
          <p:nvPr userDrawn="1"/>
        </p:nvSpPr>
        <p:spPr bwMode="auto">
          <a:xfrm>
            <a:off x="9163800" y="4128053"/>
            <a:ext cx="1658995" cy="1859431"/>
          </a:xfrm>
          <a:prstGeom prst="rect">
            <a:avLst/>
          </a:prstGeom>
          <a:solidFill>
            <a:srgbClr val="0431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grpSp>
        <p:nvGrpSpPr>
          <p:cNvPr id="62" name="Group 61">
            <a:extLst>
              <a:ext uri="{FF2B5EF4-FFF2-40B4-BE49-F238E27FC236}">
                <a16:creationId xmlns:a16="http://schemas.microsoft.com/office/drawing/2014/main" id="{9C71E136-8352-41BC-864C-756E43354BF5}"/>
              </a:ext>
            </a:extLst>
          </p:cNvPr>
          <p:cNvGrpSpPr/>
          <p:nvPr userDrawn="1"/>
        </p:nvGrpSpPr>
        <p:grpSpPr>
          <a:xfrm>
            <a:off x="9884598" y="4777928"/>
            <a:ext cx="496466" cy="496466"/>
            <a:chOff x="6020593" y="2009728"/>
            <a:chExt cx="511176" cy="511176"/>
          </a:xfrm>
        </p:grpSpPr>
        <p:grpSp>
          <p:nvGrpSpPr>
            <p:cNvPr id="63" name="Group 62">
              <a:extLst>
                <a:ext uri="{FF2B5EF4-FFF2-40B4-BE49-F238E27FC236}">
                  <a16:creationId xmlns:a16="http://schemas.microsoft.com/office/drawing/2014/main" id="{8DF0E26B-957F-4AF0-9557-166D3B4A590C}"/>
                </a:ext>
              </a:extLst>
            </p:cNvPr>
            <p:cNvGrpSpPr/>
            <p:nvPr/>
          </p:nvGrpSpPr>
          <p:grpSpPr>
            <a:xfrm>
              <a:off x="6275388" y="2021635"/>
              <a:ext cx="241300" cy="487363"/>
              <a:chOff x="6275388" y="2021634"/>
              <a:chExt cx="241300" cy="487363"/>
            </a:xfrm>
          </p:grpSpPr>
          <p:sp>
            <p:nvSpPr>
              <p:cNvPr id="65" name="Freeform 25">
                <a:extLst>
                  <a:ext uri="{FF2B5EF4-FFF2-40B4-BE49-F238E27FC236}">
                    <a16:creationId xmlns:a16="http://schemas.microsoft.com/office/drawing/2014/main" id="{120FBD1B-80B2-4749-9BB4-0A95CFBBD41F}"/>
                  </a:ext>
                </a:extLst>
              </p:cNvPr>
              <p:cNvSpPr>
                <a:spLocks/>
              </p:cNvSpPr>
              <p:nvPr/>
            </p:nvSpPr>
            <p:spPr bwMode="auto">
              <a:xfrm>
                <a:off x="6275388" y="2021634"/>
                <a:ext cx="241300" cy="487363"/>
              </a:xfrm>
              <a:custGeom>
                <a:avLst/>
                <a:gdLst>
                  <a:gd name="T0" fmla="*/ 0 w 73"/>
                  <a:gd name="T1" fmla="*/ 148 h 148"/>
                  <a:gd name="T2" fmla="*/ 0 w 73"/>
                  <a:gd name="T3" fmla="*/ 137 h 148"/>
                  <a:gd name="T4" fmla="*/ 63 w 73"/>
                  <a:gd name="T5" fmla="*/ 74 h 148"/>
                  <a:gd name="T6" fmla="*/ 0 w 73"/>
                  <a:gd name="T7" fmla="*/ 10 h 148"/>
                  <a:gd name="T8" fmla="*/ 0 w 73"/>
                  <a:gd name="T9" fmla="*/ 0 h 148"/>
                  <a:gd name="T10" fmla="*/ 73 w 73"/>
                  <a:gd name="T11" fmla="*/ 74 h 148"/>
                  <a:gd name="T12" fmla="*/ 0 w 73"/>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73" h="148">
                    <a:moveTo>
                      <a:pt x="0" y="148"/>
                    </a:moveTo>
                    <a:cubicBezTo>
                      <a:pt x="0" y="137"/>
                      <a:pt x="0" y="137"/>
                      <a:pt x="0" y="137"/>
                    </a:cubicBezTo>
                    <a:cubicBezTo>
                      <a:pt x="35" y="137"/>
                      <a:pt x="63" y="109"/>
                      <a:pt x="63" y="74"/>
                    </a:cubicBezTo>
                    <a:cubicBezTo>
                      <a:pt x="63" y="39"/>
                      <a:pt x="35" y="10"/>
                      <a:pt x="0" y="10"/>
                    </a:cubicBezTo>
                    <a:cubicBezTo>
                      <a:pt x="0" y="0"/>
                      <a:pt x="0" y="0"/>
                      <a:pt x="0" y="0"/>
                    </a:cubicBezTo>
                    <a:cubicBezTo>
                      <a:pt x="40" y="0"/>
                      <a:pt x="73" y="33"/>
                      <a:pt x="73" y="74"/>
                    </a:cubicBezTo>
                    <a:cubicBezTo>
                      <a:pt x="73" y="114"/>
                      <a:pt x="40" y="148"/>
                      <a:pt x="0" y="148"/>
                    </a:cubicBezTo>
                    <a:close/>
                  </a:path>
                </a:pathLst>
              </a:custGeom>
              <a:solidFill>
                <a:srgbClr val="344A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66" name="Freeform 26">
                <a:extLst>
                  <a:ext uri="{FF2B5EF4-FFF2-40B4-BE49-F238E27FC236}">
                    <a16:creationId xmlns:a16="http://schemas.microsoft.com/office/drawing/2014/main" id="{1FDD5615-5AF8-4009-A84D-8849FC3D4E97}"/>
                  </a:ext>
                </a:extLst>
              </p:cNvPr>
              <p:cNvSpPr>
                <a:spLocks/>
              </p:cNvSpPr>
              <p:nvPr/>
            </p:nvSpPr>
            <p:spPr bwMode="auto">
              <a:xfrm>
                <a:off x="6275388" y="2172447"/>
                <a:ext cx="92075" cy="182563"/>
              </a:xfrm>
              <a:custGeom>
                <a:avLst/>
                <a:gdLst>
                  <a:gd name="T0" fmla="*/ 0 w 28"/>
                  <a:gd name="T1" fmla="*/ 55 h 55"/>
                  <a:gd name="T2" fmla="*/ 0 w 28"/>
                  <a:gd name="T3" fmla="*/ 45 h 55"/>
                  <a:gd name="T4" fmla="*/ 18 w 28"/>
                  <a:gd name="T5" fmla="*/ 28 h 55"/>
                  <a:gd name="T6" fmla="*/ 0 w 28"/>
                  <a:gd name="T7" fmla="*/ 10 h 55"/>
                  <a:gd name="T8" fmla="*/ 0 w 28"/>
                  <a:gd name="T9" fmla="*/ 0 h 55"/>
                  <a:gd name="T10" fmla="*/ 28 w 28"/>
                  <a:gd name="T11" fmla="*/ 28 h 55"/>
                  <a:gd name="T12" fmla="*/ 0 w 28"/>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28" h="55">
                    <a:moveTo>
                      <a:pt x="0" y="55"/>
                    </a:moveTo>
                    <a:cubicBezTo>
                      <a:pt x="0" y="45"/>
                      <a:pt x="0" y="45"/>
                      <a:pt x="0" y="45"/>
                    </a:cubicBezTo>
                    <a:cubicBezTo>
                      <a:pt x="10" y="45"/>
                      <a:pt x="18" y="37"/>
                      <a:pt x="18" y="28"/>
                    </a:cubicBezTo>
                    <a:cubicBezTo>
                      <a:pt x="18" y="18"/>
                      <a:pt x="10" y="10"/>
                      <a:pt x="0" y="10"/>
                    </a:cubicBezTo>
                    <a:cubicBezTo>
                      <a:pt x="0" y="0"/>
                      <a:pt x="0" y="0"/>
                      <a:pt x="0" y="0"/>
                    </a:cubicBezTo>
                    <a:cubicBezTo>
                      <a:pt x="15" y="0"/>
                      <a:pt x="28" y="12"/>
                      <a:pt x="28" y="28"/>
                    </a:cubicBezTo>
                    <a:cubicBezTo>
                      <a:pt x="28" y="43"/>
                      <a:pt x="15" y="55"/>
                      <a:pt x="0" y="55"/>
                    </a:cubicBezTo>
                    <a:close/>
                  </a:path>
                </a:pathLst>
              </a:custGeom>
              <a:solidFill>
                <a:srgbClr val="9096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67" name="Freeform 27">
                <a:extLst>
                  <a:ext uri="{FF2B5EF4-FFF2-40B4-BE49-F238E27FC236}">
                    <a16:creationId xmlns:a16="http://schemas.microsoft.com/office/drawing/2014/main" id="{04F582C9-7778-416C-ACB1-7EDF133DF00A}"/>
                  </a:ext>
                </a:extLst>
              </p:cNvPr>
              <p:cNvSpPr>
                <a:spLocks/>
              </p:cNvSpPr>
              <p:nvPr/>
            </p:nvSpPr>
            <p:spPr bwMode="auto">
              <a:xfrm>
                <a:off x="6278563" y="2096247"/>
                <a:ext cx="165100" cy="333375"/>
              </a:xfrm>
              <a:custGeom>
                <a:avLst/>
                <a:gdLst>
                  <a:gd name="T0" fmla="*/ 0 w 50"/>
                  <a:gd name="T1" fmla="*/ 101 h 101"/>
                  <a:gd name="T2" fmla="*/ 0 w 50"/>
                  <a:gd name="T3" fmla="*/ 91 h 101"/>
                  <a:gd name="T4" fmla="*/ 40 w 50"/>
                  <a:gd name="T5" fmla="*/ 51 h 101"/>
                  <a:gd name="T6" fmla="*/ 0 w 50"/>
                  <a:gd name="T7" fmla="*/ 10 h 101"/>
                  <a:gd name="T8" fmla="*/ 0 w 50"/>
                  <a:gd name="T9" fmla="*/ 0 h 101"/>
                  <a:gd name="T10" fmla="*/ 50 w 50"/>
                  <a:gd name="T11" fmla="*/ 51 h 101"/>
                  <a:gd name="T12" fmla="*/ 0 w 50"/>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50" h="101">
                    <a:moveTo>
                      <a:pt x="0" y="101"/>
                    </a:moveTo>
                    <a:cubicBezTo>
                      <a:pt x="0" y="91"/>
                      <a:pt x="0" y="91"/>
                      <a:pt x="0" y="91"/>
                    </a:cubicBezTo>
                    <a:cubicBezTo>
                      <a:pt x="22" y="91"/>
                      <a:pt x="40" y="73"/>
                      <a:pt x="40" y="51"/>
                    </a:cubicBezTo>
                    <a:cubicBezTo>
                      <a:pt x="40" y="28"/>
                      <a:pt x="22" y="10"/>
                      <a:pt x="0" y="10"/>
                    </a:cubicBezTo>
                    <a:cubicBezTo>
                      <a:pt x="0" y="0"/>
                      <a:pt x="0" y="0"/>
                      <a:pt x="0" y="0"/>
                    </a:cubicBezTo>
                    <a:cubicBezTo>
                      <a:pt x="28" y="0"/>
                      <a:pt x="50" y="23"/>
                      <a:pt x="50" y="51"/>
                    </a:cubicBezTo>
                    <a:cubicBezTo>
                      <a:pt x="50" y="78"/>
                      <a:pt x="28" y="101"/>
                      <a:pt x="0" y="101"/>
                    </a:cubicBezTo>
                    <a:close/>
                  </a:path>
                </a:pathLst>
              </a:custGeom>
              <a:solidFill>
                <a:srgbClr val="606C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grpSp>
        <p:sp>
          <p:nvSpPr>
            <p:cNvPr id="64" name="Oval 63">
              <a:extLst>
                <a:ext uri="{FF2B5EF4-FFF2-40B4-BE49-F238E27FC236}">
                  <a16:creationId xmlns:a16="http://schemas.microsoft.com/office/drawing/2014/main" id="{64E38435-1FA7-42E9-BA1A-668E9C9CB149}"/>
                </a:ext>
              </a:extLst>
            </p:cNvPr>
            <p:cNvSpPr/>
            <p:nvPr/>
          </p:nvSpPr>
          <p:spPr>
            <a:xfrm>
              <a:off x="6020593" y="2009728"/>
              <a:ext cx="511176" cy="51117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8065"/>
              <a:endParaRPr lang="en-GB" sz="1748">
                <a:solidFill>
                  <a:prstClr val="white"/>
                </a:solidFill>
                <a:latin typeface="Calibri"/>
              </a:endParaRPr>
            </a:p>
          </p:txBody>
        </p:sp>
      </p:grpSp>
      <p:sp>
        <p:nvSpPr>
          <p:cNvPr id="68" name="Oval 6">
            <a:extLst>
              <a:ext uri="{FF2B5EF4-FFF2-40B4-BE49-F238E27FC236}">
                <a16:creationId xmlns:a16="http://schemas.microsoft.com/office/drawing/2014/main" id="{7BF7BAFA-B1F9-4306-97AE-F5E0AE4C339A}"/>
              </a:ext>
            </a:extLst>
          </p:cNvPr>
          <p:cNvSpPr>
            <a:spLocks noChangeArrowheads="1"/>
          </p:cNvSpPr>
          <p:nvPr userDrawn="1"/>
        </p:nvSpPr>
        <p:spPr bwMode="auto">
          <a:xfrm>
            <a:off x="9933167" y="6067658"/>
            <a:ext cx="121804" cy="121804"/>
          </a:xfrm>
          <a:prstGeom prst="ellipse">
            <a:avLst/>
          </a:pr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69" name="Line 8">
            <a:extLst>
              <a:ext uri="{FF2B5EF4-FFF2-40B4-BE49-F238E27FC236}">
                <a16:creationId xmlns:a16="http://schemas.microsoft.com/office/drawing/2014/main" id="{BCB61CFE-1684-4DE5-BEA3-B916117B70C2}"/>
              </a:ext>
            </a:extLst>
          </p:cNvPr>
          <p:cNvSpPr>
            <a:spLocks noChangeShapeType="1"/>
          </p:cNvSpPr>
          <p:nvPr userDrawn="1"/>
        </p:nvSpPr>
        <p:spPr bwMode="auto">
          <a:xfrm>
            <a:off x="9900789" y="3987747"/>
            <a:ext cx="180393" cy="0"/>
          </a:xfrm>
          <a:prstGeom prst="line">
            <a:avLst/>
          </a:prstGeom>
          <a:noFill/>
          <a:ln w="52388" cap="rnd">
            <a:solidFill>
              <a:srgbClr val="043145"/>
            </a:solidFill>
            <a:prstDash val="solid"/>
            <a:miter lim="800000"/>
            <a:headEnd/>
            <a:tailEnd/>
          </a:ln>
          <a:extLst>
            <a:ext uri="{909E8E84-426E-40DD-AFC4-6F175D3DCCD1}">
              <a14:hiddenFill xmlns:a14="http://schemas.microsoft.com/office/drawing/2010/main">
                <a:noFill/>
              </a14:hiddenFill>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70" name="Rectangle 9">
            <a:extLst>
              <a:ext uri="{FF2B5EF4-FFF2-40B4-BE49-F238E27FC236}">
                <a16:creationId xmlns:a16="http://schemas.microsoft.com/office/drawing/2014/main" id="{1543DEAE-A31F-4F9F-B2D0-871957E5AC17}"/>
              </a:ext>
            </a:extLst>
          </p:cNvPr>
          <p:cNvSpPr>
            <a:spLocks noChangeArrowheads="1"/>
          </p:cNvSpPr>
          <p:nvPr userDrawn="1"/>
        </p:nvSpPr>
        <p:spPr bwMode="auto">
          <a:xfrm>
            <a:off x="10761122" y="4750947"/>
            <a:ext cx="901963" cy="1583446"/>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71" name="Freeform 10">
            <a:extLst>
              <a:ext uri="{FF2B5EF4-FFF2-40B4-BE49-F238E27FC236}">
                <a16:creationId xmlns:a16="http://schemas.microsoft.com/office/drawing/2014/main" id="{3D65FE75-32CB-4783-A7BE-1D60BA60C086}"/>
              </a:ext>
            </a:extLst>
          </p:cNvPr>
          <p:cNvSpPr>
            <a:spLocks noEditPoints="1"/>
          </p:cNvSpPr>
          <p:nvPr userDrawn="1"/>
        </p:nvSpPr>
        <p:spPr bwMode="auto">
          <a:xfrm>
            <a:off x="10671697" y="4659979"/>
            <a:ext cx="1080814" cy="1763838"/>
          </a:xfrm>
          <a:custGeom>
            <a:avLst/>
            <a:gdLst>
              <a:gd name="T0" fmla="*/ 309 w 337"/>
              <a:gd name="T1" fmla="*/ 550 h 550"/>
              <a:gd name="T2" fmla="*/ 28 w 337"/>
              <a:gd name="T3" fmla="*/ 550 h 550"/>
              <a:gd name="T4" fmla="*/ 0 w 337"/>
              <a:gd name="T5" fmla="*/ 522 h 550"/>
              <a:gd name="T6" fmla="*/ 0 w 337"/>
              <a:gd name="T7" fmla="*/ 28 h 550"/>
              <a:gd name="T8" fmla="*/ 28 w 337"/>
              <a:gd name="T9" fmla="*/ 0 h 550"/>
              <a:gd name="T10" fmla="*/ 309 w 337"/>
              <a:gd name="T11" fmla="*/ 0 h 550"/>
              <a:gd name="T12" fmla="*/ 337 w 337"/>
              <a:gd name="T13" fmla="*/ 28 h 550"/>
              <a:gd name="T14" fmla="*/ 337 w 337"/>
              <a:gd name="T15" fmla="*/ 522 h 550"/>
              <a:gd name="T16" fmla="*/ 309 w 337"/>
              <a:gd name="T17" fmla="*/ 550 h 550"/>
              <a:gd name="T18" fmla="*/ 56 w 337"/>
              <a:gd name="T19" fmla="*/ 494 h 550"/>
              <a:gd name="T20" fmla="*/ 281 w 337"/>
              <a:gd name="T21" fmla="*/ 494 h 550"/>
              <a:gd name="T22" fmla="*/ 281 w 337"/>
              <a:gd name="T23" fmla="*/ 56 h 550"/>
              <a:gd name="T24" fmla="*/ 56 w 337"/>
              <a:gd name="T25" fmla="*/ 56 h 550"/>
              <a:gd name="T26" fmla="*/ 56 w 337"/>
              <a:gd name="T27" fmla="*/ 49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7" h="550">
                <a:moveTo>
                  <a:pt x="309" y="550"/>
                </a:moveTo>
                <a:cubicBezTo>
                  <a:pt x="28" y="550"/>
                  <a:pt x="28" y="550"/>
                  <a:pt x="28" y="550"/>
                </a:cubicBezTo>
                <a:cubicBezTo>
                  <a:pt x="12" y="550"/>
                  <a:pt x="0" y="538"/>
                  <a:pt x="0" y="522"/>
                </a:cubicBezTo>
                <a:cubicBezTo>
                  <a:pt x="0" y="28"/>
                  <a:pt x="0" y="28"/>
                  <a:pt x="0" y="28"/>
                </a:cubicBezTo>
                <a:cubicBezTo>
                  <a:pt x="0" y="13"/>
                  <a:pt x="12" y="0"/>
                  <a:pt x="28" y="0"/>
                </a:cubicBezTo>
                <a:cubicBezTo>
                  <a:pt x="309" y="0"/>
                  <a:pt x="309" y="0"/>
                  <a:pt x="309" y="0"/>
                </a:cubicBezTo>
                <a:cubicBezTo>
                  <a:pt x="325" y="0"/>
                  <a:pt x="337" y="13"/>
                  <a:pt x="337" y="28"/>
                </a:cubicBezTo>
                <a:cubicBezTo>
                  <a:pt x="337" y="522"/>
                  <a:pt x="337" y="522"/>
                  <a:pt x="337" y="522"/>
                </a:cubicBezTo>
                <a:cubicBezTo>
                  <a:pt x="337" y="538"/>
                  <a:pt x="325" y="550"/>
                  <a:pt x="309" y="550"/>
                </a:cubicBezTo>
                <a:close/>
                <a:moveTo>
                  <a:pt x="56" y="494"/>
                </a:moveTo>
                <a:cubicBezTo>
                  <a:pt x="281" y="494"/>
                  <a:pt x="281" y="494"/>
                  <a:pt x="281" y="494"/>
                </a:cubicBezTo>
                <a:cubicBezTo>
                  <a:pt x="281" y="56"/>
                  <a:pt x="281" y="56"/>
                  <a:pt x="281" y="56"/>
                </a:cubicBezTo>
                <a:cubicBezTo>
                  <a:pt x="56" y="56"/>
                  <a:pt x="56" y="56"/>
                  <a:pt x="56" y="56"/>
                </a:cubicBezTo>
                <a:lnTo>
                  <a:pt x="56" y="494"/>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72" name="Rectangle 11">
            <a:extLst>
              <a:ext uri="{FF2B5EF4-FFF2-40B4-BE49-F238E27FC236}">
                <a16:creationId xmlns:a16="http://schemas.microsoft.com/office/drawing/2014/main" id="{CFEA9807-A205-4D89-BBAE-DDB1EA0D7F92}"/>
              </a:ext>
            </a:extLst>
          </p:cNvPr>
          <p:cNvSpPr>
            <a:spLocks noChangeArrowheads="1"/>
          </p:cNvSpPr>
          <p:nvPr userDrawn="1"/>
        </p:nvSpPr>
        <p:spPr bwMode="auto">
          <a:xfrm>
            <a:off x="10761123" y="4840372"/>
            <a:ext cx="905047" cy="1214951"/>
          </a:xfrm>
          <a:prstGeom prst="rect">
            <a:avLst/>
          </a:prstGeom>
          <a:solidFill>
            <a:srgbClr val="0431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73" name="Oval 12">
            <a:extLst>
              <a:ext uri="{FF2B5EF4-FFF2-40B4-BE49-F238E27FC236}">
                <a16:creationId xmlns:a16="http://schemas.microsoft.com/office/drawing/2014/main" id="{CFCB15EB-BBAD-4C7B-A98C-5501CCC40180}"/>
              </a:ext>
            </a:extLst>
          </p:cNvPr>
          <p:cNvSpPr>
            <a:spLocks noChangeArrowheads="1"/>
          </p:cNvSpPr>
          <p:nvPr userDrawn="1"/>
        </p:nvSpPr>
        <p:spPr bwMode="auto">
          <a:xfrm>
            <a:off x="11135783" y="6170960"/>
            <a:ext cx="148014" cy="14647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74" name="Freeform 13">
            <a:extLst>
              <a:ext uri="{FF2B5EF4-FFF2-40B4-BE49-F238E27FC236}">
                <a16:creationId xmlns:a16="http://schemas.microsoft.com/office/drawing/2014/main" id="{D30D0249-96D2-4A73-A8E2-7CC265B039E9}"/>
              </a:ext>
            </a:extLst>
          </p:cNvPr>
          <p:cNvSpPr>
            <a:spLocks noEditPoints="1"/>
          </p:cNvSpPr>
          <p:nvPr userDrawn="1"/>
        </p:nvSpPr>
        <p:spPr bwMode="auto">
          <a:xfrm>
            <a:off x="11174329" y="6206422"/>
            <a:ext cx="74007" cy="77091"/>
          </a:xfrm>
          <a:custGeom>
            <a:avLst/>
            <a:gdLst>
              <a:gd name="T0" fmla="*/ 36 w 48"/>
              <a:gd name="T1" fmla="*/ 12 h 50"/>
              <a:gd name="T2" fmla="*/ 36 w 48"/>
              <a:gd name="T3" fmla="*/ 37 h 50"/>
              <a:gd name="T4" fmla="*/ 13 w 48"/>
              <a:gd name="T5" fmla="*/ 37 h 50"/>
              <a:gd name="T6" fmla="*/ 13 w 48"/>
              <a:gd name="T7" fmla="*/ 12 h 50"/>
              <a:gd name="T8" fmla="*/ 36 w 48"/>
              <a:gd name="T9" fmla="*/ 12 h 50"/>
              <a:gd name="T10" fmla="*/ 48 w 48"/>
              <a:gd name="T11" fmla="*/ 0 h 50"/>
              <a:gd name="T12" fmla="*/ 0 w 48"/>
              <a:gd name="T13" fmla="*/ 0 h 50"/>
              <a:gd name="T14" fmla="*/ 0 w 48"/>
              <a:gd name="T15" fmla="*/ 50 h 50"/>
              <a:gd name="T16" fmla="*/ 48 w 48"/>
              <a:gd name="T17" fmla="*/ 50 h 50"/>
              <a:gd name="T18" fmla="*/ 48 w 48"/>
              <a:gd name="T19" fmla="*/ 0 h 50"/>
              <a:gd name="T20" fmla="*/ 48 w 48"/>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50">
                <a:moveTo>
                  <a:pt x="36" y="12"/>
                </a:moveTo>
                <a:lnTo>
                  <a:pt x="36" y="37"/>
                </a:lnTo>
                <a:lnTo>
                  <a:pt x="13" y="37"/>
                </a:lnTo>
                <a:lnTo>
                  <a:pt x="13" y="12"/>
                </a:lnTo>
                <a:lnTo>
                  <a:pt x="36" y="12"/>
                </a:lnTo>
                <a:close/>
                <a:moveTo>
                  <a:pt x="48" y="0"/>
                </a:moveTo>
                <a:lnTo>
                  <a:pt x="0" y="0"/>
                </a:lnTo>
                <a:lnTo>
                  <a:pt x="0" y="50"/>
                </a:lnTo>
                <a:lnTo>
                  <a:pt x="48" y="50"/>
                </a:lnTo>
                <a:lnTo>
                  <a:pt x="48" y="0"/>
                </a:lnTo>
                <a:lnTo>
                  <a:pt x="48" y="0"/>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75" name="Freeform 14">
            <a:extLst>
              <a:ext uri="{FF2B5EF4-FFF2-40B4-BE49-F238E27FC236}">
                <a16:creationId xmlns:a16="http://schemas.microsoft.com/office/drawing/2014/main" id="{AD104258-8887-4C86-AB37-EF41EA299FD5}"/>
              </a:ext>
            </a:extLst>
          </p:cNvPr>
          <p:cNvSpPr>
            <a:spLocks noEditPoints="1"/>
          </p:cNvSpPr>
          <p:nvPr userDrawn="1"/>
        </p:nvSpPr>
        <p:spPr bwMode="auto">
          <a:xfrm>
            <a:off x="11174329" y="6206422"/>
            <a:ext cx="74007" cy="77091"/>
          </a:xfrm>
          <a:custGeom>
            <a:avLst/>
            <a:gdLst>
              <a:gd name="T0" fmla="*/ 36 w 48"/>
              <a:gd name="T1" fmla="*/ 12 h 50"/>
              <a:gd name="T2" fmla="*/ 36 w 48"/>
              <a:gd name="T3" fmla="*/ 37 h 50"/>
              <a:gd name="T4" fmla="*/ 13 w 48"/>
              <a:gd name="T5" fmla="*/ 37 h 50"/>
              <a:gd name="T6" fmla="*/ 13 w 48"/>
              <a:gd name="T7" fmla="*/ 12 h 50"/>
              <a:gd name="T8" fmla="*/ 36 w 48"/>
              <a:gd name="T9" fmla="*/ 12 h 50"/>
              <a:gd name="T10" fmla="*/ 48 w 48"/>
              <a:gd name="T11" fmla="*/ 0 h 50"/>
              <a:gd name="T12" fmla="*/ 0 w 48"/>
              <a:gd name="T13" fmla="*/ 0 h 50"/>
              <a:gd name="T14" fmla="*/ 0 w 48"/>
              <a:gd name="T15" fmla="*/ 50 h 50"/>
              <a:gd name="T16" fmla="*/ 48 w 48"/>
              <a:gd name="T17" fmla="*/ 50 h 50"/>
              <a:gd name="T18" fmla="*/ 48 w 48"/>
              <a:gd name="T19" fmla="*/ 0 h 50"/>
              <a:gd name="T20" fmla="*/ 48 w 48"/>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50">
                <a:moveTo>
                  <a:pt x="36" y="12"/>
                </a:moveTo>
                <a:lnTo>
                  <a:pt x="36" y="37"/>
                </a:lnTo>
                <a:lnTo>
                  <a:pt x="13" y="37"/>
                </a:lnTo>
                <a:lnTo>
                  <a:pt x="13" y="12"/>
                </a:lnTo>
                <a:lnTo>
                  <a:pt x="36" y="12"/>
                </a:lnTo>
                <a:moveTo>
                  <a:pt x="48" y="0"/>
                </a:moveTo>
                <a:lnTo>
                  <a:pt x="0" y="0"/>
                </a:lnTo>
                <a:lnTo>
                  <a:pt x="0" y="50"/>
                </a:lnTo>
                <a:lnTo>
                  <a:pt x="48" y="50"/>
                </a:lnTo>
                <a:lnTo>
                  <a:pt x="48" y="0"/>
                </a:lnTo>
                <a:lnTo>
                  <a:pt x="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76" name="Line 15">
            <a:extLst>
              <a:ext uri="{FF2B5EF4-FFF2-40B4-BE49-F238E27FC236}">
                <a16:creationId xmlns:a16="http://schemas.microsoft.com/office/drawing/2014/main" id="{B670C82F-6329-4BED-B864-EA2DA74A76BB}"/>
              </a:ext>
            </a:extLst>
          </p:cNvPr>
          <p:cNvSpPr>
            <a:spLocks noChangeShapeType="1"/>
          </p:cNvSpPr>
          <p:nvPr userDrawn="1"/>
        </p:nvSpPr>
        <p:spPr bwMode="auto">
          <a:xfrm>
            <a:off x="11161995" y="4750947"/>
            <a:ext cx="109469" cy="0"/>
          </a:xfrm>
          <a:prstGeom prst="line">
            <a:avLst/>
          </a:prstGeom>
          <a:noFill/>
          <a:ln w="52388" cap="rnd">
            <a:solidFill>
              <a:srgbClr val="043145"/>
            </a:solidFill>
            <a:prstDash val="solid"/>
            <a:miter lim="800000"/>
            <a:headEnd/>
            <a:tailEnd/>
          </a:ln>
          <a:extLst>
            <a:ext uri="{909E8E84-426E-40DD-AFC4-6F175D3DCCD1}">
              <a14:hiddenFill xmlns:a14="http://schemas.microsoft.com/office/drawing/2010/main">
                <a:noFill/>
              </a14:hiddenFill>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77" name="Freeform 16">
            <a:extLst>
              <a:ext uri="{FF2B5EF4-FFF2-40B4-BE49-F238E27FC236}">
                <a16:creationId xmlns:a16="http://schemas.microsoft.com/office/drawing/2014/main" id="{E26EB816-E9BC-4B72-A488-C9B54DAAFA35}"/>
              </a:ext>
            </a:extLst>
          </p:cNvPr>
          <p:cNvSpPr>
            <a:spLocks/>
          </p:cNvSpPr>
          <p:nvPr userDrawn="1"/>
        </p:nvSpPr>
        <p:spPr bwMode="auto">
          <a:xfrm>
            <a:off x="8816891" y="5000721"/>
            <a:ext cx="98676" cy="47797"/>
          </a:xfrm>
          <a:custGeom>
            <a:avLst/>
            <a:gdLst>
              <a:gd name="T0" fmla="*/ 23 w 31"/>
              <a:gd name="T1" fmla="*/ 15 h 15"/>
              <a:gd name="T2" fmla="*/ 8 w 31"/>
              <a:gd name="T3" fmla="*/ 15 h 15"/>
              <a:gd name="T4" fmla="*/ 0 w 31"/>
              <a:gd name="T5" fmla="*/ 8 h 15"/>
              <a:gd name="T6" fmla="*/ 8 w 31"/>
              <a:gd name="T7" fmla="*/ 0 h 15"/>
              <a:gd name="T8" fmla="*/ 23 w 31"/>
              <a:gd name="T9" fmla="*/ 0 h 15"/>
              <a:gd name="T10" fmla="*/ 31 w 31"/>
              <a:gd name="T11" fmla="*/ 8 h 15"/>
              <a:gd name="T12" fmla="*/ 23 w 31"/>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31" h="15">
                <a:moveTo>
                  <a:pt x="23" y="15"/>
                </a:moveTo>
                <a:cubicBezTo>
                  <a:pt x="8" y="15"/>
                  <a:pt x="8" y="15"/>
                  <a:pt x="8" y="15"/>
                </a:cubicBezTo>
                <a:cubicBezTo>
                  <a:pt x="4" y="15"/>
                  <a:pt x="0" y="12"/>
                  <a:pt x="0" y="8"/>
                </a:cubicBezTo>
                <a:cubicBezTo>
                  <a:pt x="0" y="4"/>
                  <a:pt x="4" y="0"/>
                  <a:pt x="8" y="0"/>
                </a:cubicBezTo>
                <a:cubicBezTo>
                  <a:pt x="23" y="0"/>
                  <a:pt x="23" y="0"/>
                  <a:pt x="23" y="0"/>
                </a:cubicBezTo>
                <a:cubicBezTo>
                  <a:pt x="27" y="0"/>
                  <a:pt x="31" y="4"/>
                  <a:pt x="31" y="8"/>
                </a:cubicBezTo>
                <a:cubicBezTo>
                  <a:pt x="31" y="12"/>
                  <a:pt x="27" y="15"/>
                  <a:pt x="23" y="15"/>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78" name="Freeform 17">
            <a:extLst>
              <a:ext uri="{FF2B5EF4-FFF2-40B4-BE49-F238E27FC236}">
                <a16:creationId xmlns:a16="http://schemas.microsoft.com/office/drawing/2014/main" id="{AD7D4474-F4C3-4F40-BA72-D4BA7873115E}"/>
              </a:ext>
            </a:extLst>
          </p:cNvPr>
          <p:cNvSpPr>
            <a:spLocks/>
          </p:cNvSpPr>
          <p:nvPr userDrawn="1"/>
        </p:nvSpPr>
        <p:spPr bwMode="auto">
          <a:xfrm>
            <a:off x="8422186" y="4945216"/>
            <a:ext cx="888086" cy="1478603"/>
          </a:xfrm>
          <a:custGeom>
            <a:avLst/>
            <a:gdLst>
              <a:gd name="T0" fmla="*/ 254 w 277"/>
              <a:gd name="T1" fmla="*/ 0 h 461"/>
              <a:gd name="T2" fmla="*/ 24 w 277"/>
              <a:gd name="T3" fmla="*/ 0 h 461"/>
              <a:gd name="T4" fmla="*/ 0 w 277"/>
              <a:gd name="T5" fmla="*/ 23 h 461"/>
              <a:gd name="T6" fmla="*/ 0 w 277"/>
              <a:gd name="T7" fmla="*/ 438 h 461"/>
              <a:gd name="T8" fmla="*/ 24 w 277"/>
              <a:gd name="T9" fmla="*/ 461 h 461"/>
              <a:gd name="T10" fmla="*/ 254 w 277"/>
              <a:gd name="T11" fmla="*/ 461 h 461"/>
              <a:gd name="T12" fmla="*/ 277 w 277"/>
              <a:gd name="T13" fmla="*/ 438 h 461"/>
              <a:gd name="T14" fmla="*/ 277 w 277"/>
              <a:gd name="T15" fmla="*/ 23 h 461"/>
              <a:gd name="T16" fmla="*/ 254 w 277"/>
              <a:gd name="T17"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7" h="461">
                <a:moveTo>
                  <a:pt x="254" y="0"/>
                </a:moveTo>
                <a:cubicBezTo>
                  <a:pt x="24" y="0"/>
                  <a:pt x="24" y="0"/>
                  <a:pt x="24" y="0"/>
                </a:cubicBezTo>
                <a:cubicBezTo>
                  <a:pt x="11" y="0"/>
                  <a:pt x="0" y="11"/>
                  <a:pt x="0" y="23"/>
                </a:cubicBezTo>
                <a:cubicBezTo>
                  <a:pt x="0" y="438"/>
                  <a:pt x="0" y="438"/>
                  <a:pt x="0" y="438"/>
                </a:cubicBezTo>
                <a:cubicBezTo>
                  <a:pt x="0" y="451"/>
                  <a:pt x="11" y="461"/>
                  <a:pt x="24" y="461"/>
                </a:cubicBezTo>
                <a:cubicBezTo>
                  <a:pt x="254" y="461"/>
                  <a:pt x="254" y="461"/>
                  <a:pt x="254" y="461"/>
                </a:cubicBezTo>
                <a:cubicBezTo>
                  <a:pt x="267" y="461"/>
                  <a:pt x="277" y="451"/>
                  <a:pt x="277" y="438"/>
                </a:cubicBezTo>
                <a:cubicBezTo>
                  <a:pt x="277" y="23"/>
                  <a:pt x="277" y="23"/>
                  <a:pt x="277" y="23"/>
                </a:cubicBezTo>
                <a:cubicBezTo>
                  <a:pt x="277" y="11"/>
                  <a:pt x="267" y="0"/>
                  <a:pt x="254" y="0"/>
                </a:cubicBez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79" name="Rectangle 18">
            <a:extLst>
              <a:ext uri="{FF2B5EF4-FFF2-40B4-BE49-F238E27FC236}">
                <a16:creationId xmlns:a16="http://schemas.microsoft.com/office/drawing/2014/main" id="{E5460164-234F-4E77-BFE4-35E7D8ABFECA}"/>
              </a:ext>
            </a:extLst>
          </p:cNvPr>
          <p:cNvSpPr>
            <a:spLocks noChangeArrowheads="1"/>
          </p:cNvSpPr>
          <p:nvPr userDrawn="1"/>
        </p:nvSpPr>
        <p:spPr bwMode="auto">
          <a:xfrm>
            <a:off x="8499278" y="5093230"/>
            <a:ext cx="736988" cy="994472"/>
          </a:xfrm>
          <a:prstGeom prst="rect">
            <a:avLst/>
          </a:prstGeom>
          <a:noFill/>
          <a:ln w="12700" cap="flat">
            <a:solidFill>
              <a:srgbClr val="B2B2B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80" name="Rectangle 19">
            <a:extLst>
              <a:ext uri="{FF2B5EF4-FFF2-40B4-BE49-F238E27FC236}">
                <a16:creationId xmlns:a16="http://schemas.microsoft.com/office/drawing/2014/main" id="{48C85673-097D-4BB7-83C1-BDCBD13462A2}"/>
              </a:ext>
            </a:extLst>
          </p:cNvPr>
          <p:cNvSpPr>
            <a:spLocks noChangeArrowheads="1"/>
          </p:cNvSpPr>
          <p:nvPr userDrawn="1"/>
        </p:nvSpPr>
        <p:spPr bwMode="auto">
          <a:xfrm>
            <a:off x="8499277" y="5096314"/>
            <a:ext cx="733905" cy="991389"/>
          </a:xfrm>
          <a:prstGeom prst="rect">
            <a:avLst/>
          </a:prstGeom>
          <a:solidFill>
            <a:srgbClr val="0431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81" name="Rectangle 20">
            <a:extLst>
              <a:ext uri="{FF2B5EF4-FFF2-40B4-BE49-F238E27FC236}">
                <a16:creationId xmlns:a16="http://schemas.microsoft.com/office/drawing/2014/main" id="{C647C80C-710D-4C3F-AFFA-6DC9E55CF3B8}"/>
              </a:ext>
            </a:extLst>
          </p:cNvPr>
          <p:cNvSpPr>
            <a:spLocks noChangeArrowheads="1"/>
          </p:cNvSpPr>
          <p:nvPr userDrawn="1"/>
        </p:nvSpPr>
        <p:spPr bwMode="auto">
          <a:xfrm>
            <a:off x="8796849" y="6206421"/>
            <a:ext cx="132596" cy="131055"/>
          </a:xfrm>
          <a:prstGeom prst="ellipse">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82" name="Freeform 21">
            <a:extLst>
              <a:ext uri="{FF2B5EF4-FFF2-40B4-BE49-F238E27FC236}">
                <a16:creationId xmlns:a16="http://schemas.microsoft.com/office/drawing/2014/main" id="{F677933D-1DB5-47DA-80C3-EBD4BCBD7B8F}"/>
              </a:ext>
            </a:extLst>
          </p:cNvPr>
          <p:cNvSpPr>
            <a:spLocks noEditPoints="1"/>
          </p:cNvSpPr>
          <p:nvPr userDrawn="1"/>
        </p:nvSpPr>
        <p:spPr bwMode="auto">
          <a:xfrm>
            <a:off x="8826142" y="6234174"/>
            <a:ext cx="74007" cy="74007"/>
          </a:xfrm>
          <a:custGeom>
            <a:avLst/>
            <a:gdLst>
              <a:gd name="T0" fmla="*/ 35 w 48"/>
              <a:gd name="T1" fmla="*/ 36 h 48"/>
              <a:gd name="T2" fmla="*/ 13 w 48"/>
              <a:gd name="T3" fmla="*/ 36 h 48"/>
              <a:gd name="T4" fmla="*/ 13 w 48"/>
              <a:gd name="T5" fmla="*/ 13 h 48"/>
              <a:gd name="T6" fmla="*/ 35 w 48"/>
              <a:gd name="T7" fmla="*/ 13 h 48"/>
              <a:gd name="T8" fmla="*/ 35 w 48"/>
              <a:gd name="T9" fmla="*/ 36 h 48"/>
              <a:gd name="T10" fmla="*/ 48 w 48"/>
              <a:gd name="T11" fmla="*/ 0 h 48"/>
              <a:gd name="T12" fmla="*/ 0 w 48"/>
              <a:gd name="T13" fmla="*/ 0 h 48"/>
              <a:gd name="T14" fmla="*/ 0 w 48"/>
              <a:gd name="T15" fmla="*/ 48 h 48"/>
              <a:gd name="T16" fmla="*/ 48 w 48"/>
              <a:gd name="T17" fmla="*/ 48 h 48"/>
              <a:gd name="T18" fmla="*/ 48 w 48"/>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35" y="36"/>
                </a:moveTo>
                <a:lnTo>
                  <a:pt x="13" y="36"/>
                </a:lnTo>
                <a:lnTo>
                  <a:pt x="13" y="13"/>
                </a:lnTo>
                <a:lnTo>
                  <a:pt x="35" y="13"/>
                </a:lnTo>
                <a:lnTo>
                  <a:pt x="35" y="36"/>
                </a:lnTo>
                <a:close/>
                <a:moveTo>
                  <a:pt x="48" y="0"/>
                </a:moveTo>
                <a:lnTo>
                  <a:pt x="0" y="0"/>
                </a:lnTo>
                <a:lnTo>
                  <a:pt x="0" y="48"/>
                </a:lnTo>
                <a:lnTo>
                  <a:pt x="48" y="48"/>
                </a:lnTo>
                <a:lnTo>
                  <a:pt x="48" y="0"/>
                </a:lnTo>
                <a:close/>
              </a:path>
            </a:pathLst>
          </a:custGeom>
          <a:solidFill>
            <a:srgbClr val="04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83" name="Oval 22">
            <a:extLst>
              <a:ext uri="{FF2B5EF4-FFF2-40B4-BE49-F238E27FC236}">
                <a16:creationId xmlns:a16="http://schemas.microsoft.com/office/drawing/2014/main" id="{0D0F4439-5AA9-4182-9617-0CD66B95245C}"/>
              </a:ext>
            </a:extLst>
          </p:cNvPr>
          <p:cNvSpPr>
            <a:spLocks noChangeArrowheads="1"/>
          </p:cNvSpPr>
          <p:nvPr userDrawn="1"/>
        </p:nvSpPr>
        <p:spPr bwMode="auto">
          <a:xfrm>
            <a:off x="8642667" y="6218757"/>
            <a:ext cx="109469" cy="10946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84" name="Oval 23">
            <a:extLst>
              <a:ext uri="{FF2B5EF4-FFF2-40B4-BE49-F238E27FC236}">
                <a16:creationId xmlns:a16="http://schemas.microsoft.com/office/drawing/2014/main" id="{2C82FD41-46CF-4515-A2D1-D35E62B3A377}"/>
              </a:ext>
            </a:extLst>
          </p:cNvPr>
          <p:cNvSpPr>
            <a:spLocks noChangeArrowheads="1"/>
          </p:cNvSpPr>
          <p:nvPr userDrawn="1"/>
        </p:nvSpPr>
        <p:spPr bwMode="auto">
          <a:xfrm>
            <a:off x="8971074" y="6218757"/>
            <a:ext cx="109469" cy="10946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85" name="Freeform 24">
            <a:extLst>
              <a:ext uri="{FF2B5EF4-FFF2-40B4-BE49-F238E27FC236}">
                <a16:creationId xmlns:a16="http://schemas.microsoft.com/office/drawing/2014/main" id="{616F4737-179A-4824-9623-4033C0334ABC}"/>
              </a:ext>
            </a:extLst>
          </p:cNvPr>
          <p:cNvSpPr>
            <a:spLocks/>
          </p:cNvSpPr>
          <p:nvPr userDrawn="1"/>
        </p:nvSpPr>
        <p:spPr bwMode="auto">
          <a:xfrm>
            <a:off x="9677225" y="4775616"/>
            <a:ext cx="390080" cy="501091"/>
          </a:xfrm>
          <a:custGeom>
            <a:avLst/>
            <a:gdLst>
              <a:gd name="T0" fmla="*/ 172 w 253"/>
              <a:gd name="T1" fmla="*/ 244 h 325"/>
              <a:gd name="T2" fmla="*/ 0 w 253"/>
              <a:gd name="T3" fmla="*/ 244 h 325"/>
              <a:gd name="T4" fmla="*/ 0 w 253"/>
              <a:gd name="T5" fmla="*/ 77 h 325"/>
              <a:gd name="T6" fmla="*/ 172 w 253"/>
              <a:gd name="T7" fmla="*/ 77 h 325"/>
              <a:gd name="T8" fmla="*/ 253 w 253"/>
              <a:gd name="T9" fmla="*/ 0 h 325"/>
              <a:gd name="T10" fmla="*/ 253 w 253"/>
              <a:gd name="T11" fmla="*/ 325 h 325"/>
              <a:gd name="T12" fmla="*/ 172 w 253"/>
              <a:gd name="T13" fmla="*/ 244 h 325"/>
            </a:gdLst>
            <a:ahLst/>
            <a:cxnLst>
              <a:cxn ang="0">
                <a:pos x="T0" y="T1"/>
              </a:cxn>
              <a:cxn ang="0">
                <a:pos x="T2" y="T3"/>
              </a:cxn>
              <a:cxn ang="0">
                <a:pos x="T4" y="T5"/>
              </a:cxn>
              <a:cxn ang="0">
                <a:pos x="T6" y="T7"/>
              </a:cxn>
              <a:cxn ang="0">
                <a:pos x="T8" y="T9"/>
              </a:cxn>
              <a:cxn ang="0">
                <a:pos x="T10" y="T11"/>
              </a:cxn>
              <a:cxn ang="0">
                <a:pos x="T12" y="T13"/>
              </a:cxn>
            </a:cxnLst>
            <a:rect l="0" t="0" r="r" b="b"/>
            <a:pathLst>
              <a:path w="253" h="325">
                <a:moveTo>
                  <a:pt x="172" y="244"/>
                </a:moveTo>
                <a:lnTo>
                  <a:pt x="0" y="244"/>
                </a:lnTo>
                <a:lnTo>
                  <a:pt x="0" y="77"/>
                </a:lnTo>
                <a:lnTo>
                  <a:pt x="172" y="77"/>
                </a:lnTo>
                <a:lnTo>
                  <a:pt x="253" y="0"/>
                </a:lnTo>
                <a:lnTo>
                  <a:pt x="253" y="325"/>
                </a:lnTo>
                <a:lnTo>
                  <a:pt x="172"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86" name="Freeform 28">
            <a:extLst>
              <a:ext uri="{FF2B5EF4-FFF2-40B4-BE49-F238E27FC236}">
                <a16:creationId xmlns:a16="http://schemas.microsoft.com/office/drawing/2014/main" id="{43FBFF0E-35D8-4136-9292-07A828C009AF}"/>
              </a:ext>
            </a:extLst>
          </p:cNvPr>
          <p:cNvSpPr>
            <a:spLocks/>
          </p:cNvSpPr>
          <p:nvPr userDrawn="1"/>
        </p:nvSpPr>
        <p:spPr bwMode="auto">
          <a:xfrm>
            <a:off x="8681212" y="5461724"/>
            <a:ext cx="218938" cy="282153"/>
          </a:xfrm>
          <a:custGeom>
            <a:avLst/>
            <a:gdLst>
              <a:gd name="T0" fmla="*/ 96 w 142"/>
              <a:gd name="T1" fmla="*/ 137 h 183"/>
              <a:gd name="T2" fmla="*/ 0 w 142"/>
              <a:gd name="T3" fmla="*/ 137 h 183"/>
              <a:gd name="T4" fmla="*/ 0 w 142"/>
              <a:gd name="T5" fmla="*/ 44 h 183"/>
              <a:gd name="T6" fmla="*/ 96 w 142"/>
              <a:gd name="T7" fmla="*/ 44 h 183"/>
              <a:gd name="T8" fmla="*/ 142 w 142"/>
              <a:gd name="T9" fmla="*/ 0 h 183"/>
              <a:gd name="T10" fmla="*/ 142 w 142"/>
              <a:gd name="T11" fmla="*/ 183 h 183"/>
              <a:gd name="T12" fmla="*/ 96 w 142"/>
              <a:gd name="T13" fmla="*/ 137 h 183"/>
            </a:gdLst>
            <a:ahLst/>
            <a:cxnLst>
              <a:cxn ang="0">
                <a:pos x="T0" y="T1"/>
              </a:cxn>
              <a:cxn ang="0">
                <a:pos x="T2" y="T3"/>
              </a:cxn>
              <a:cxn ang="0">
                <a:pos x="T4" y="T5"/>
              </a:cxn>
              <a:cxn ang="0">
                <a:pos x="T6" y="T7"/>
              </a:cxn>
              <a:cxn ang="0">
                <a:pos x="T8" y="T9"/>
              </a:cxn>
              <a:cxn ang="0">
                <a:pos x="T10" y="T11"/>
              </a:cxn>
              <a:cxn ang="0">
                <a:pos x="T12" y="T13"/>
              </a:cxn>
            </a:cxnLst>
            <a:rect l="0" t="0" r="r" b="b"/>
            <a:pathLst>
              <a:path w="142" h="183">
                <a:moveTo>
                  <a:pt x="96" y="137"/>
                </a:moveTo>
                <a:lnTo>
                  <a:pt x="0" y="137"/>
                </a:lnTo>
                <a:lnTo>
                  <a:pt x="0" y="44"/>
                </a:lnTo>
                <a:lnTo>
                  <a:pt x="96" y="44"/>
                </a:lnTo>
                <a:lnTo>
                  <a:pt x="142" y="0"/>
                </a:lnTo>
                <a:lnTo>
                  <a:pt x="142" y="183"/>
                </a:lnTo>
                <a:lnTo>
                  <a:pt x="96" y="1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87" name="Freeform 32">
            <a:extLst>
              <a:ext uri="{FF2B5EF4-FFF2-40B4-BE49-F238E27FC236}">
                <a16:creationId xmlns:a16="http://schemas.microsoft.com/office/drawing/2014/main" id="{A7EDEF9D-19AF-41C6-9B1C-2DED38C08534}"/>
              </a:ext>
            </a:extLst>
          </p:cNvPr>
          <p:cNvSpPr>
            <a:spLocks/>
          </p:cNvSpPr>
          <p:nvPr userDrawn="1"/>
        </p:nvSpPr>
        <p:spPr bwMode="auto">
          <a:xfrm>
            <a:off x="10995478" y="5275164"/>
            <a:ext cx="272902" cy="345367"/>
          </a:xfrm>
          <a:custGeom>
            <a:avLst/>
            <a:gdLst>
              <a:gd name="T0" fmla="*/ 121 w 177"/>
              <a:gd name="T1" fmla="*/ 168 h 224"/>
              <a:gd name="T2" fmla="*/ 0 w 177"/>
              <a:gd name="T3" fmla="*/ 168 h 224"/>
              <a:gd name="T4" fmla="*/ 0 w 177"/>
              <a:gd name="T5" fmla="*/ 52 h 224"/>
              <a:gd name="T6" fmla="*/ 121 w 177"/>
              <a:gd name="T7" fmla="*/ 52 h 224"/>
              <a:gd name="T8" fmla="*/ 177 w 177"/>
              <a:gd name="T9" fmla="*/ 0 h 224"/>
              <a:gd name="T10" fmla="*/ 177 w 177"/>
              <a:gd name="T11" fmla="*/ 224 h 224"/>
              <a:gd name="T12" fmla="*/ 121 w 177"/>
              <a:gd name="T13" fmla="*/ 168 h 224"/>
            </a:gdLst>
            <a:ahLst/>
            <a:cxnLst>
              <a:cxn ang="0">
                <a:pos x="T0" y="T1"/>
              </a:cxn>
              <a:cxn ang="0">
                <a:pos x="T2" y="T3"/>
              </a:cxn>
              <a:cxn ang="0">
                <a:pos x="T4" y="T5"/>
              </a:cxn>
              <a:cxn ang="0">
                <a:pos x="T6" y="T7"/>
              </a:cxn>
              <a:cxn ang="0">
                <a:pos x="T8" y="T9"/>
              </a:cxn>
              <a:cxn ang="0">
                <a:pos x="T10" y="T11"/>
              </a:cxn>
              <a:cxn ang="0">
                <a:pos x="T12" y="T13"/>
              </a:cxn>
            </a:cxnLst>
            <a:rect l="0" t="0" r="r" b="b"/>
            <a:pathLst>
              <a:path w="177" h="224">
                <a:moveTo>
                  <a:pt x="121" y="168"/>
                </a:moveTo>
                <a:lnTo>
                  <a:pt x="0" y="168"/>
                </a:lnTo>
                <a:lnTo>
                  <a:pt x="0" y="52"/>
                </a:lnTo>
                <a:lnTo>
                  <a:pt x="121" y="52"/>
                </a:lnTo>
                <a:lnTo>
                  <a:pt x="177" y="0"/>
                </a:lnTo>
                <a:lnTo>
                  <a:pt x="177" y="224"/>
                </a:lnTo>
                <a:lnTo>
                  <a:pt x="121" y="1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88" name="Freeform 36">
            <a:extLst>
              <a:ext uri="{FF2B5EF4-FFF2-40B4-BE49-F238E27FC236}">
                <a16:creationId xmlns:a16="http://schemas.microsoft.com/office/drawing/2014/main" id="{3C2B19F9-770D-4E02-A9D6-B360D3A46E7A}"/>
              </a:ext>
            </a:extLst>
          </p:cNvPr>
          <p:cNvSpPr>
            <a:spLocks/>
          </p:cNvSpPr>
          <p:nvPr userDrawn="1"/>
        </p:nvSpPr>
        <p:spPr bwMode="auto">
          <a:xfrm>
            <a:off x="9715771" y="4585972"/>
            <a:ext cx="612102" cy="875752"/>
          </a:xfrm>
          <a:custGeom>
            <a:avLst/>
            <a:gdLst>
              <a:gd name="T0" fmla="*/ 397 w 397"/>
              <a:gd name="T1" fmla="*/ 568 h 568"/>
              <a:gd name="T2" fmla="*/ 341 w 397"/>
              <a:gd name="T3" fmla="*/ 568 h 568"/>
              <a:gd name="T4" fmla="*/ 0 w 397"/>
              <a:gd name="T5" fmla="*/ 0 h 568"/>
              <a:gd name="T6" fmla="*/ 56 w 397"/>
              <a:gd name="T7" fmla="*/ 0 h 568"/>
              <a:gd name="T8" fmla="*/ 397 w 397"/>
              <a:gd name="T9" fmla="*/ 568 h 568"/>
            </a:gdLst>
            <a:ahLst/>
            <a:cxnLst>
              <a:cxn ang="0">
                <a:pos x="T0" y="T1"/>
              </a:cxn>
              <a:cxn ang="0">
                <a:pos x="T2" y="T3"/>
              </a:cxn>
              <a:cxn ang="0">
                <a:pos x="T4" y="T5"/>
              </a:cxn>
              <a:cxn ang="0">
                <a:pos x="T6" y="T7"/>
              </a:cxn>
              <a:cxn ang="0">
                <a:pos x="T8" y="T9"/>
              </a:cxn>
            </a:cxnLst>
            <a:rect l="0" t="0" r="r" b="b"/>
            <a:pathLst>
              <a:path w="397" h="568">
                <a:moveTo>
                  <a:pt x="397" y="568"/>
                </a:moveTo>
                <a:lnTo>
                  <a:pt x="341" y="568"/>
                </a:lnTo>
                <a:lnTo>
                  <a:pt x="0" y="0"/>
                </a:lnTo>
                <a:lnTo>
                  <a:pt x="56" y="0"/>
                </a:lnTo>
                <a:lnTo>
                  <a:pt x="397" y="568"/>
                </a:lnTo>
                <a:close/>
              </a:path>
            </a:pathLst>
          </a:custGeom>
          <a:solidFill>
            <a:srgbClr val="B120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grpSp>
        <p:nvGrpSpPr>
          <p:cNvPr id="89" name="Group 88">
            <a:extLst>
              <a:ext uri="{FF2B5EF4-FFF2-40B4-BE49-F238E27FC236}">
                <a16:creationId xmlns:a16="http://schemas.microsoft.com/office/drawing/2014/main" id="{11EBD090-BCB0-4BAA-BFF6-E0F39264174F}"/>
              </a:ext>
            </a:extLst>
          </p:cNvPr>
          <p:cNvGrpSpPr/>
          <p:nvPr userDrawn="1"/>
        </p:nvGrpSpPr>
        <p:grpSpPr>
          <a:xfrm>
            <a:off x="8798389" y="5467891"/>
            <a:ext cx="275986" cy="275986"/>
            <a:chOff x="6020593" y="2009728"/>
            <a:chExt cx="511176" cy="511176"/>
          </a:xfrm>
        </p:grpSpPr>
        <p:grpSp>
          <p:nvGrpSpPr>
            <p:cNvPr id="90" name="Group 89">
              <a:extLst>
                <a:ext uri="{FF2B5EF4-FFF2-40B4-BE49-F238E27FC236}">
                  <a16:creationId xmlns:a16="http://schemas.microsoft.com/office/drawing/2014/main" id="{D96CD900-4FD0-49D3-980B-9D69CBD328AA}"/>
                </a:ext>
              </a:extLst>
            </p:cNvPr>
            <p:cNvGrpSpPr/>
            <p:nvPr/>
          </p:nvGrpSpPr>
          <p:grpSpPr>
            <a:xfrm>
              <a:off x="6275388" y="2021635"/>
              <a:ext cx="241300" cy="487363"/>
              <a:chOff x="6275388" y="2021634"/>
              <a:chExt cx="241300" cy="487363"/>
            </a:xfrm>
          </p:grpSpPr>
          <p:sp>
            <p:nvSpPr>
              <p:cNvPr id="92" name="Freeform 25">
                <a:extLst>
                  <a:ext uri="{FF2B5EF4-FFF2-40B4-BE49-F238E27FC236}">
                    <a16:creationId xmlns:a16="http://schemas.microsoft.com/office/drawing/2014/main" id="{D022442F-C26C-4356-866F-C5BE4C6320DE}"/>
                  </a:ext>
                </a:extLst>
              </p:cNvPr>
              <p:cNvSpPr>
                <a:spLocks/>
              </p:cNvSpPr>
              <p:nvPr/>
            </p:nvSpPr>
            <p:spPr bwMode="auto">
              <a:xfrm>
                <a:off x="6275388" y="2021634"/>
                <a:ext cx="241300" cy="487363"/>
              </a:xfrm>
              <a:custGeom>
                <a:avLst/>
                <a:gdLst>
                  <a:gd name="T0" fmla="*/ 0 w 73"/>
                  <a:gd name="T1" fmla="*/ 148 h 148"/>
                  <a:gd name="T2" fmla="*/ 0 w 73"/>
                  <a:gd name="T3" fmla="*/ 137 h 148"/>
                  <a:gd name="T4" fmla="*/ 63 w 73"/>
                  <a:gd name="T5" fmla="*/ 74 h 148"/>
                  <a:gd name="T6" fmla="*/ 0 w 73"/>
                  <a:gd name="T7" fmla="*/ 10 h 148"/>
                  <a:gd name="T8" fmla="*/ 0 w 73"/>
                  <a:gd name="T9" fmla="*/ 0 h 148"/>
                  <a:gd name="T10" fmla="*/ 73 w 73"/>
                  <a:gd name="T11" fmla="*/ 74 h 148"/>
                  <a:gd name="T12" fmla="*/ 0 w 73"/>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73" h="148">
                    <a:moveTo>
                      <a:pt x="0" y="148"/>
                    </a:moveTo>
                    <a:cubicBezTo>
                      <a:pt x="0" y="137"/>
                      <a:pt x="0" y="137"/>
                      <a:pt x="0" y="137"/>
                    </a:cubicBezTo>
                    <a:cubicBezTo>
                      <a:pt x="35" y="137"/>
                      <a:pt x="63" y="109"/>
                      <a:pt x="63" y="74"/>
                    </a:cubicBezTo>
                    <a:cubicBezTo>
                      <a:pt x="63" y="39"/>
                      <a:pt x="35" y="10"/>
                      <a:pt x="0" y="10"/>
                    </a:cubicBezTo>
                    <a:cubicBezTo>
                      <a:pt x="0" y="0"/>
                      <a:pt x="0" y="0"/>
                      <a:pt x="0" y="0"/>
                    </a:cubicBezTo>
                    <a:cubicBezTo>
                      <a:pt x="40" y="0"/>
                      <a:pt x="73" y="33"/>
                      <a:pt x="73" y="74"/>
                    </a:cubicBezTo>
                    <a:cubicBezTo>
                      <a:pt x="73" y="114"/>
                      <a:pt x="40" y="148"/>
                      <a:pt x="0" y="148"/>
                    </a:cubicBezTo>
                    <a:close/>
                  </a:path>
                </a:pathLst>
              </a:custGeom>
              <a:solidFill>
                <a:srgbClr val="344A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93" name="Freeform 26">
                <a:extLst>
                  <a:ext uri="{FF2B5EF4-FFF2-40B4-BE49-F238E27FC236}">
                    <a16:creationId xmlns:a16="http://schemas.microsoft.com/office/drawing/2014/main" id="{4126D915-A5A4-41A2-8CC3-37CD260F7915}"/>
                  </a:ext>
                </a:extLst>
              </p:cNvPr>
              <p:cNvSpPr>
                <a:spLocks/>
              </p:cNvSpPr>
              <p:nvPr/>
            </p:nvSpPr>
            <p:spPr bwMode="auto">
              <a:xfrm>
                <a:off x="6275388" y="2172447"/>
                <a:ext cx="92075" cy="182563"/>
              </a:xfrm>
              <a:custGeom>
                <a:avLst/>
                <a:gdLst>
                  <a:gd name="T0" fmla="*/ 0 w 28"/>
                  <a:gd name="T1" fmla="*/ 55 h 55"/>
                  <a:gd name="T2" fmla="*/ 0 w 28"/>
                  <a:gd name="T3" fmla="*/ 45 h 55"/>
                  <a:gd name="T4" fmla="*/ 18 w 28"/>
                  <a:gd name="T5" fmla="*/ 28 h 55"/>
                  <a:gd name="T6" fmla="*/ 0 w 28"/>
                  <a:gd name="T7" fmla="*/ 10 h 55"/>
                  <a:gd name="T8" fmla="*/ 0 w 28"/>
                  <a:gd name="T9" fmla="*/ 0 h 55"/>
                  <a:gd name="T10" fmla="*/ 28 w 28"/>
                  <a:gd name="T11" fmla="*/ 28 h 55"/>
                  <a:gd name="T12" fmla="*/ 0 w 28"/>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28" h="55">
                    <a:moveTo>
                      <a:pt x="0" y="55"/>
                    </a:moveTo>
                    <a:cubicBezTo>
                      <a:pt x="0" y="45"/>
                      <a:pt x="0" y="45"/>
                      <a:pt x="0" y="45"/>
                    </a:cubicBezTo>
                    <a:cubicBezTo>
                      <a:pt x="10" y="45"/>
                      <a:pt x="18" y="37"/>
                      <a:pt x="18" y="28"/>
                    </a:cubicBezTo>
                    <a:cubicBezTo>
                      <a:pt x="18" y="18"/>
                      <a:pt x="10" y="10"/>
                      <a:pt x="0" y="10"/>
                    </a:cubicBezTo>
                    <a:cubicBezTo>
                      <a:pt x="0" y="0"/>
                      <a:pt x="0" y="0"/>
                      <a:pt x="0" y="0"/>
                    </a:cubicBezTo>
                    <a:cubicBezTo>
                      <a:pt x="15" y="0"/>
                      <a:pt x="28" y="12"/>
                      <a:pt x="28" y="28"/>
                    </a:cubicBezTo>
                    <a:cubicBezTo>
                      <a:pt x="28" y="43"/>
                      <a:pt x="15" y="55"/>
                      <a:pt x="0" y="55"/>
                    </a:cubicBezTo>
                    <a:close/>
                  </a:path>
                </a:pathLst>
              </a:custGeom>
              <a:solidFill>
                <a:srgbClr val="9096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94" name="Freeform 27">
                <a:extLst>
                  <a:ext uri="{FF2B5EF4-FFF2-40B4-BE49-F238E27FC236}">
                    <a16:creationId xmlns:a16="http://schemas.microsoft.com/office/drawing/2014/main" id="{D950FDBB-F488-49AF-935F-068DD7589368}"/>
                  </a:ext>
                </a:extLst>
              </p:cNvPr>
              <p:cNvSpPr>
                <a:spLocks/>
              </p:cNvSpPr>
              <p:nvPr/>
            </p:nvSpPr>
            <p:spPr bwMode="auto">
              <a:xfrm>
                <a:off x="6278563" y="2096247"/>
                <a:ext cx="165100" cy="333375"/>
              </a:xfrm>
              <a:custGeom>
                <a:avLst/>
                <a:gdLst>
                  <a:gd name="T0" fmla="*/ 0 w 50"/>
                  <a:gd name="T1" fmla="*/ 101 h 101"/>
                  <a:gd name="T2" fmla="*/ 0 w 50"/>
                  <a:gd name="T3" fmla="*/ 91 h 101"/>
                  <a:gd name="T4" fmla="*/ 40 w 50"/>
                  <a:gd name="T5" fmla="*/ 51 h 101"/>
                  <a:gd name="T6" fmla="*/ 0 w 50"/>
                  <a:gd name="T7" fmla="*/ 10 h 101"/>
                  <a:gd name="T8" fmla="*/ 0 w 50"/>
                  <a:gd name="T9" fmla="*/ 0 h 101"/>
                  <a:gd name="T10" fmla="*/ 50 w 50"/>
                  <a:gd name="T11" fmla="*/ 51 h 101"/>
                  <a:gd name="T12" fmla="*/ 0 w 50"/>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50" h="101">
                    <a:moveTo>
                      <a:pt x="0" y="101"/>
                    </a:moveTo>
                    <a:cubicBezTo>
                      <a:pt x="0" y="91"/>
                      <a:pt x="0" y="91"/>
                      <a:pt x="0" y="91"/>
                    </a:cubicBezTo>
                    <a:cubicBezTo>
                      <a:pt x="22" y="91"/>
                      <a:pt x="40" y="73"/>
                      <a:pt x="40" y="51"/>
                    </a:cubicBezTo>
                    <a:cubicBezTo>
                      <a:pt x="40" y="28"/>
                      <a:pt x="22" y="10"/>
                      <a:pt x="0" y="10"/>
                    </a:cubicBezTo>
                    <a:cubicBezTo>
                      <a:pt x="0" y="0"/>
                      <a:pt x="0" y="0"/>
                      <a:pt x="0" y="0"/>
                    </a:cubicBezTo>
                    <a:cubicBezTo>
                      <a:pt x="28" y="0"/>
                      <a:pt x="50" y="23"/>
                      <a:pt x="50" y="51"/>
                    </a:cubicBezTo>
                    <a:cubicBezTo>
                      <a:pt x="50" y="78"/>
                      <a:pt x="28" y="101"/>
                      <a:pt x="0" y="101"/>
                    </a:cubicBezTo>
                    <a:close/>
                  </a:path>
                </a:pathLst>
              </a:custGeom>
              <a:solidFill>
                <a:srgbClr val="606C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grpSp>
        <p:sp>
          <p:nvSpPr>
            <p:cNvPr id="91" name="Oval 90">
              <a:extLst>
                <a:ext uri="{FF2B5EF4-FFF2-40B4-BE49-F238E27FC236}">
                  <a16:creationId xmlns:a16="http://schemas.microsoft.com/office/drawing/2014/main" id="{20355BE9-A5B1-477E-BEE8-DB2F0460346C}"/>
                </a:ext>
              </a:extLst>
            </p:cNvPr>
            <p:cNvSpPr/>
            <p:nvPr/>
          </p:nvSpPr>
          <p:spPr>
            <a:xfrm>
              <a:off x="6020593" y="2009728"/>
              <a:ext cx="511176" cy="51117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8065"/>
              <a:endParaRPr lang="en-GB" sz="1748">
                <a:solidFill>
                  <a:prstClr val="white"/>
                </a:solidFill>
                <a:latin typeface="Calibri"/>
              </a:endParaRPr>
            </a:p>
          </p:txBody>
        </p:sp>
      </p:grpSp>
      <p:sp>
        <p:nvSpPr>
          <p:cNvPr id="95" name="Freeform 38">
            <a:extLst>
              <a:ext uri="{FF2B5EF4-FFF2-40B4-BE49-F238E27FC236}">
                <a16:creationId xmlns:a16="http://schemas.microsoft.com/office/drawing/2014/main" id="{7A534C6B-056F-4EF4-9DCA-183C2575D590}"/>
              </a:ext>
            </a:extLst>
          </p:cNvPr>
          <p:cNvSpPr>
            <a:spLocks/>
          </p:cNvSpPr>
          <p:nvPr userDrawn="1"/>
        </p:nvSpPr>
        <p:spPr bwMode="auto">
          <a:xfrm>
            <a:off x="8698172" y="5378466"/>
            <a:ext cx="353076" cy="477963"/>
          </a:xfrm>
          <a:custGeom>
            <a:avLst/>
            <a:gdLst>
              <a:gd name="T0" fmla="*/ 229 w 229"/>
              <a:gd name="T1" fmla="*/ 310 h 310"/>
              <a:gd name="T2" fmla="*/ 195 w 229"/>
              <a:gd name="T3" fmla="*/ 310 h 310"/>
              <a:gd name="T4" fmla="*/ 0 w 229"/>
              <a:gd name="T5" fmla="*/ 0 h 310"/>
              <a:gd name="T6" fmla="*/ 33 w 229"/>
              <a:gd name="T7" fmla="*/ 0 h 310"/>
              <a:gd name="T8" fmla="*/ 229 w 229"/>
              <a:gd name="T9" fmla="*/ 310 h 310"/>
            </a:gdLst>
            <a:ahLst/>
            <a:cxnLst>
              <a:cxn ang="0">
                <a:pos x="T0" y="T1"/>
              </a:cxn>
              <a:cxn ang="0">
                <a:pos x="T2" y="T3"/>
              </a:cxn>
              <a:cxn ang="0">
                <a:pos x="T4" y="T5"/>
              </a:cxn>
              <a:cxn ang="0">
                <a:pos x="T6" y="T7"/>
              </a:cxn>
              <a:cxn ang="0">
                <a:pos x="T8" y="T9"/>
              </a:cxn>
            </a:cxnLst>
            <a:rect l="0" t="0" r="r" b="b"/>
            <a:pathLst>
              <a:path w="229" h="310">
                <a:moveTo>
                  <a:pt x="229" y="310"/>
                </a:moveTo>
                <a:lnTo>
                  <a:pt x="195" y="310"/>
                </a:lnTo>
                <a:lnTo>
                  <a:pt x="0" y="0"/>
                </a:lnTo>
                <a:lnTo>
                  <a:pt x="33" y="0"/>
                </a:lnTo>
                <a:lnTo>
                  <a:pt x="229" y="310"/>
                </a:lnTo>
                <a:close/>
              </a:path>
            </a:pathLst>
          </a:custGeom>
          <a:solidFill>
            <a:srgbClr val="B120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grpSp>
        <p:nvGrpSpPr>
          <p:cNvPr id="96" name="Group 95">
            <a:extLst>
              <a:ext uri="{FF2B5EF4-FFF2-40B4-BE49-F238E27FC236}">
                <a16:creationId xmlns:a16="http://schemas.microsoft.com/office/drawing/2014/main" id="{AC85E34C-7AEC-410F-A474-ECC77DBCC569}"/>
              </a:ext>
            </a:extLst>
          </p:cNvPr>
          <p:cNvGrpSpPr/>
          <p:nvPr userDrawn="1"/>
        </p:nvGrpSpPr>
        <p:grpSpPr>
          <a:xfrm>
            <a:off x="11136744" y="5271499"/>
            <a:ext cx="352698" cy="352698"/>
            <a:chOff x="6020593" y="2009728"/>
            <a:chExt cx="511176" cy="511176"/>
          </a:xfrm>
        </p:grpSpPr>
        <p:grpSp>
          <p:nvGrpSpPr>
            <p:cNvPr id="97" name="Group 96">
              <a:extLst>
                <a:ext uri="{FF2B5EF4-FFF2-40B4-BE49-F238E27FC236}">
                  <a16:creationId xmlns:a16="http://schemas.microsoft.com/office/drawing/2014/main" id="{FB9BC7BF-FB7D-4069-812D-8A3852C5A2CE}"/>
                </a:ext>
              </a:extLst>
            </p:cNvPr>
            <p:cNvGrpSpPr/>
            <p:nvPr/>
          </p:nvGrpSpPr>
          <p:grpSpPr>
            <a:xfrm>
              <a:off x="6275388" y="2021635"/>
              <a:ext cx="241300" cy="487363"/>
              <a:chOff x="6275388" y="2021634"/>
              <a:chExt cx="241300" cy="487363"/>
            </a:xfrm>
          </p:grpSpPr>
          <p:sp>
            <p:nvSpPr>
              <p:cNvPr id="99" name="Freeform 25">
                <a:extLst>
                  <a:ext uri="{FF2B5EF4-FFF2-40B4-BE49-F238E27FC236}">
                    <a16:creationId xmlns:a16="http://schemas.microsoft.com/office/drawing/2014/main" id="{C23DCBF9-BDC9-407A-B77E-99FDBDA32C4C}"/>
                  </a:ext>
                </a:extLst>
              </p:cNvPr>
              <p:cNvSpPr>
                <a:spLocks/>
              </p:cNvSpPr>
              <p:nvPr/>
            </p:nvSpPr>
            <p:spPr bwMode="auto">
              <a:xfrm>
                <a:off x="6275388" y="2021634"/>
                <a:ext cx="241300" cy="487363"/>
              </a:xfrm>
              <a:custGeom>
                <a:avLst/>
                <a:gdLst>
                  <a:gd name="T0" fmla="*/ 0 w 73"/>
                  <a:gd name="T1" fmla="*/ 148 h 148"/>
                  <a:gd name="T2" fmla="*/ 0 w 73"/>
                  <a:gd name="T3" fmla="*/ 137 h 148"/>
                  <a:gd name="T4" fmla="*/ 63 w 73"/>
                  <a:gd name="T5" fmla="*/ 74 h 148"/>
                  <a:gd name="T6" fmla="*/ 0 w 73"/>
                  <a:gd name="T7" fmla="*/ 10 h 148"/>
                  <a:gd name="T8" fmla="*/ 0 w 73"/>
                  <a:gd name="T9" fmla="*/ 0 h 148"/>
                  <a:gd name="T10" fmla="*/ 73 w 73"/>
                  <a:gd name="T11" fmla="*/ 74 h 148"/>
                  <a:gd name="T12" fmla="*/ 0 w 73"/>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73" h="148">
                    <a:moveTo>
                      <a:pt x="0" y="148"/>
                    </a:moveTo>
                    <a:cubicBezTo>
                      <a:pt x="0" y="137"/>
                      <a:pt x="0" y="137"/>
                      <a:pt x="0" y="137"/>
                    </a:cubicBezTo>
                    <a:cubicBezTo>
                      <a:pt x="35" y="137"/>
                      <a:pt x="63" y="109"/>
                      <a:pt x="63" y="74"/>
                    </a:cubicBezTo>
                    <a:cubicBezTo>
                      <a:pt x="63" y="39"/>
                      <a:pt x="35" y="10"/>
                      <a:pt x="0" y="10"/>
                    </a:cubicBezTo>
                    <a:cubicBezTo>
                      <a:pt x="0" y="0"/>
                      <a:pt x="0" y="0"/>
                      <a:pt x="0" y="0"/>
                    </a:cubicBezTo>
                    <a:cubicBezTo>
                      <a:pt x="40" y="0"/>
                      <a:pt x="73" y="33"/>
                      <a:pt x="73" y="74"/>
                    </a:cubicBezTo>
                    <a:cubicBezTo>
                      <a:pt x="73" y="114"/>
                      <a:pt x="40" y="148"/>
                      <a:pt x="0" y="148"/>
                    </a:cubicBezTo>
                    <a:close/>
                  </a:path>
                </a:pathLst>
              </a:custGeom>
              <a:solidFill>
                <a:srgbClr val="344A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100" name="Freeform 26">
                <a:extLst>
                  <a:ext uri="{FF2B5EF4-FFF2-40B4-BE49-F238E27FC236}">
                    <a16:creationId xmlns:a16="http://schemas.microsoft.com/office/drawing/2014/main" id="{7C9DFB53-739A-4F07-9F74-69DD7ECBE435}"/>
                  </a:ext>
                </a:extLst>
              </p:cNvPr>
              <p:cNvSpPr>
                <a:spLocks/>
              </p:cNvSpPr>
              <p:nvPr/>
            </p:nvSpPr>
            <p:spPr bwMode="auto">
              <a:xfrm>
                <a:off x="6275388" y="2172447"/>
                <a:ext cx="92075" cy="182563"/>
              </a:xfrm>
              <a:custGeom>
                <a:avLst/>
                <a:gdLst>
                  <a:gd name="T0" fmla="*/ 0 w 28"/>
                  <a:gd name="T1" fmla="*/ 55 h 55"/>
                  <a:gd name="T2" fmla="*/ 0 w 28"/>
                  <a:gd name="T3" fmla="*/ 45 h 55"/>
                  <a:gd name="T4" fmla="*/ 18 w 28"/>
                  <a:gd name="T5" fmla="*/ 28 h 55"/>
                  <a:gd name="T6" fmla="*/ 0 w 28"/>
                  <a:gd name="T7" fmla="*/ 10 h 55"/>
                  <a:gd name="T8" fmla="*/ 0 w 28"/>
                  <a:gd name="T9" fmla="*/ 0 h 55"/>
                  <a:gd name="T10" fmla="*/ 28 w 28"/>
                  <a:gd name="T11" fmla="*/ 28 h 55"/>
                  <a:gd name="T12" fmla="*/ 0 w 28"/>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28" h="55">
                    <a:moveTo>
                      <a:pt x="0" y="55"/>
                    </a:moveTo>
                    <a:cubicBezTo>
                      <a:pt x="0" y="45"/>
                      <a:pt x="0" y="45"/>
                      <a:pt x="0" y="45"/>
                    </a:cubicBezTo>
                    <a:cubicBezTo>
                      <a:pt x="10" y="45"/>
                      <a:pt x="18" y="37"/>
                      <a:pt x="18" y="28"/>
                    </a:cubicBezTo>
                    <a:cubicBezTo>
                      <a:pt x="18" y="18"/>
                      <a:pt x="10" y="10"/>
                      <a:pt x="0" y="10"/>
                    </a:cubicBezTo>
                    <a:cubicBezTo>
                      <a:pt x="0" y="0"/>
                      <a:pt x="0" y="0"/>
                      <a:pt x="0" y="0"/>
                    </a:cubicBezTo>
                    <a:cubicBezTo>
                      <a:pt x="15" y="0"/>
                      <a:pt x="28" y="12"/>
                      <a:pt x="28" y="28"/>
                    </a:cubicBezTo>
                    <a:cubicBezTo>
                      <a:pt x="28" y="43"/>
                      <a:pt x="15" y="55"/>
                      <a:pt x="0" y="55"/>
                    </a:cubicBezTo>
                    <a:close/>
                  </a:path>
                </a:pathLst>
              </a:custGeom>
              <a:solidFill>
                <a:srgbClr val="9096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101" name="Freeform 27">
                <a:extLst>
                  <a:ext uri="{FF2B5EF4-FFF2-40B4-BE49-F238E27FC236}">
                    <a16:creationId xmlns:a16="http://schemas.microsoft.com/office/drawing/2014/main" id="{CDB2EC94-B764-49FD-95FF-4C1B4B839927}"/>
                  </a:ext>
                </a:extLst>
              </p:cNvPr>
              <p:cNvSpPr>
                <a:spLocks/>
              </p:cNvSpPr>
              <p:nvPr/>
            </p:nvSpPr>
            <p:spPr bwMode="auto">
              <a:xfrm>
                <a:off x="6278563" y="2096247"/>
                <a:ext cx="165100" cy="333375"/>
              </a:xfrm>
              <a:custGeom>
                <a:avLst/>
                <a:gdLst>
                  <a:gd name="T0" fmla="*/ 0 w 50"/>
                  <a:gd name="T1" fmla="*/ 101 h 101"/>
                  <a:gd name="T2" fmla="*/ 0 w 50"/>
                  <a:gd name="T3" fmla="*/ 91 h 101"/>
                  <a:gd name="T4" fmla="*/ 40 w 50"/>
                  <a:gd name="T5" fmla="*/ 51 h 101"/>
                  <a:gd name="T6" fmla="*/ 0 w 50"/>
                  <a:gd name="T7" fmla="*/ 10 h 101"/>
                  <a:gd name="T8" fmla="*/ 0 w 50"/>
                  <a:gd name="T9" fmla="*/ 0 h 101"/>
                  <a:gd name="T10" fmla="*/ 50 w 50"/>
                  <a:gd name="T11" fmla="*/ 51 h 101"/>
                  <a:gd name="T12" fmla="*/ 0 w 50"/>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50" h="101">
                    <a:moveTo>
                      <a:pt x="0" y="101"/>
                    </a:moveTo>
                    <a:cubicBezTo>
                      <a:pt x="0" y="91"/>
                      <a:pt x="0" y="91"/>
                      <a:pt x="0" y="91"/>
                    </a:cubicBezTo>
                    <a:cubicBezTo>
                      <a:pt x="22" y="91"/>
                      <a:pt x="40" y="73"/>
                      <a:pt x="40" y="51"/>
                    </a:cubicBezTo>
                    <a:cubicBezTo>
                      <a:pt x="40" y="28"/>
                      <a:pt x="22" y="10"/>
                      <a:pt x="0" y="10"/>
                    </a:cubicBezTo>
                    <a:cubicBezTo>
                      <a:pt x="0" y="0"/>
                      <a:pt x="0" y="0"/>
                      <a:pt x="0" y="0"/>
                    </a:cubicBezTo>
                    <a:cubicBezTo>
                      <a:pt x="28" y="0"/>
                      <a:pt x="50" y="23"/>
                      <a:pt x="50" y="51"/>
                    </a:cubicBezTo>
                    <a:cubicBezTo>
                      <a:pt x="50" y="78"/>
                      <a:pt x="28" y="101"/>
                      <a:pt x="0" y="101"/>
                    </a:cubicBezTo>
                    <a:close/>
                  </a:path>
                </a:pathLst>
              </a:custGeom>
              <a:solidFill>
                <a:srgbClr val="606C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grpSp>
        <p:sp>
          <p:nvSpPr>
            <p:cNvPr id="98" name="Oval 97">
              <a:extLst>
                <a:ext uri="{FF2B5EF4-FFF2-40B4-BE49-F238E27FC236}">
                  <a16:creationId xmlns:a16="http://schemas.microsoft.com/office/drawing/2014/main" id="{E014DA5C-E6CC-44A3-BC86-F9B019610D28}"/>
                </a:ext>
              </a:extLst>
            </p:cNvPr>
            <p:cNvSpPr/>
            <p:nvPr/>
          </p:nvSpPr>
          <p:spPr>
            <a:xfrm>
              <a:off x="6020593" y="2009728"/>
              <a:ext cx="511176" cy="51117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8065"/>
              <a:endParaRPr lang="en-GB" sz="1748">
                <a:solidFill>
                  <a:prstClr val="white"/>
                </a:solidFill>
                <a:latin typeface="Calibri"/>
              </a:endParaRPr>
            </a:p>
          </p:txBody>
        </p:sp>
      </p:grpSp>
      <p:sp>
        <p:nvSpPr>
          <p:cNvPr id="102" name="Freeform 37">
            <a:extLst>
              <a:ext uri="{FF2B5EF4-FFF2-40B4-BE49-F238E27FC236}">
                <a16:creationId xmlns:a16="http://schemas.microsoft.com/office/drawing/2014/main" id="{4B94A02B-770D-461B-981A-3F31EFB40CF8}"/>
              </a:ext>
            </a:extLst>
          </p:cNvPr>
          <p:cNvSpPr>
            <a:spLocks/>
          </p:cNvSpPr>
          <p:nvPr userDrawn="1"/>
        </p:nvSpPr>
        <p:spPr bwMode="auto">
          <a:xfrm>
            <a:off x="11024773" y="5159529"/>
            <a:ext cx="428625" cy="576639"/>
          </a:xfrm>
          <a:custGeom>
            <a:avLst/>
            <a:gdLst>
              <a:gd name="T0" fmla="*/ 278 w 278"/>
              <a:gd name="T1" fmla="*/ 374 h 374"/>
              <a:gd name="T2" fmla="*/ 237 w 278"/>
              <a:gd name="T3" fmla="*/ 374 h 374"/>
              <a:gd name="T4" fmla="*/ 0 w 278"/>
              <a:gd name="T5" fmla="*/ 0 h 374"/>
              <a:gd name="T6" fmla="*/ 41 w 278"/>
              <a:gd name="T7" fmla="*/ 0 h 374"/>
              <a:gd name="T8" fmla="*/ 278 w 278"/>
              <a:gd name="T9" fmla="*/ 374 h 374"/>
            </a:gdLst>
            <a:ahLst/>
            <a:cxnLst>
              <a:cxn ang="0">
                <a:pos x="T0" y="T1"/>
              </a:cxn>
              <a:cxn ang="0">
                <a:pos x="T2" y="T3"/>
              </a:cxn>
              <a:cxn ang="0">
                <a:pos x="T4" y="T5"/>
              </a:cxn>
              <a:cxn ang="0">
                <a:pos x="T6" y="T7"/>
              </a:cxn>
              <a:cxn ang="0">
                <a:pos x="T8" y="T9"/>
              </a:cxn>
            </a:cxnLst>
            <a:rect l="0" t="0" r="r" b="b"/>
            <a:pathLst>
              <a:path w="278" h="374">
                <a:moveTo>
                  <a:pt x="278" y="374"/>
                </a:moveTo>
                <a:lnTo>
                  <a:pt x="237" y="374"/>
                </a:lnTo>
                <a:lnTo>
                  <a:pt x="0" y="0"/>
                </a:lnTo>
                <a:lnTo>
                  <a:pt x="41" y="0"/>
                </a:lnTo>
                <a:lnTo>
                  <a:pt x="278" y="374"/>
                </a:lnTo>
                <a:close/>
              </a:path>
            </a:pathLst>
          </a:custGeom>
          <a:solidFill>
            <a:srgbClr val="B120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809" tIns="44404" rIns="88809" bIns="44404" numCol="1" anchor="t" anchorCtr="0" compatLnSpc="1">
            <a:prstTxWarp prst="textNoShape">
              <a:avLst/>
            </a:prstTxWarp>
          </a:bodyPr>
          <a:lstStyle/>
          <a:p>
            <a:pPr defTabSz="888065"/>
            <a:endParaRPr lang="en-GB" sz="1748">
              <a:solidFill>
                <a:prstClr val="black"/>
              </a:solidFill>
              <a:latin typeface="Calibri"/>
            </a:endParaRPr>
          </a:p>
        </p:txBody>
      </p:sp>
      <p:sp>
        <p:nvSpPr>
          <p:cNvPr id="48" name="Text Placeholder 3">
            <a:extLst>
              <a:ext uri="{FF2B5EF4-FFF2-40B4-BE49-F238E27FC236}">
                <a16:creationId xmlns:a16="http://schemas.microsoft.com/office/drawing/2014/main" id="{9428723D-18D6-4616-91E7-04E0E992894A}"/>
              </a:ext>
            </a:extLst>
          </p:cNvPr>
          <p:cNvSpPr>
            <a:spLocks noGrp="1"/>
          </p:cNvSpPr>
          <p:nvPr>
            <p:ph type="body" sz="quarter" idx="12" hasCustomPrompt="1"/>
            <p:custDataLst>
              <p:tags r:id="rId1"/>
            </p:custDataLst>
          </p:nvPr>
        </p:nvSpPr>
        <p:spPr bwMode="white">
          <a:xfrm>
            <a:off x="439738" y="875115"/>
            <a:ext cx="9941326" cy="656202"/>
          </a:xfrm>
        </p:spPr>
        <p:txBody>
          <a:bodyPr>
            <a:normAutofit/>
          </a:bodyPr>
          <a:lstStyle>
            <a:lvl1pPr algn="l">
              <a:defRPr sz="3600" b="0">
                <a:solidFill>
                  <a:schemeClr val="bg1"/>
                </a:solidFill>
              </a:defRPr>
            </a:lvl1pPr>
            <a:lvl2pPr algn="l">
              <a:defRPr sz="3600">
                <a:solidFill>
                  <a:schemeClr val="bg1"/>
                </a:solidFill>
              </a:defRPr>
            </a:lvl2pPr>
            <a:lvl3pPr algn="l">
              <a:defRPr sz="2400" b="0">
                <a:solidFill>
                  <a:schemeClr val="bg1"/>
                </a:solidFill>
              </a:defRPr>
            </a:lvl3pPr>
            <a:lvl4pPr>
              <a:defRPr>
                <a:solidFill>
                  <a:schemeClr val="bg1"/>
                </a:solidFill>
              </a:defRPr>
            </a:lvl4pPr>
            <a:lvl5pPr>
              <a:defRPr>
                <a:solidFill>
                  <a:schemeClr val="bg1"/>
                </a:solidFill>
              </a:defRPr>
            </a:lvl5pPr>
          </a:lstStyle>
          <a:p>
            <a:pPr lvl="0"/>
            <a:r>
              <a:rPr lang="en-GB" dirty="0"/>
              <a:t>&lt;&lt;</a:t>
            </a:r>
            <a:r>
              <a:rPr lang="en-GB" dirty="0" err="1"/>
              <a:t>Labels.Please</a:t>
            </a:r>
            <a:r>
              <a:rPr lang="en-GB" dirty="0"/>
              <a:t> switch all mobile devices to&gt;&gt;</a:t>
            </a:r>
            <a:endParaRPr lang="en-US" dirty="0"/>
          </a:p>
        </p:txBody>
      </p:sp>
      <p:sp>
        <p:nvSpPr>
          <p:cNvPr id="5" name="Text Placeholder 4"/>
          <p:cNvSpPr>
            <a:spLocks noGrp="1"/>
          </p:cNvSpPr>
          <p:nvPr>
            <p:ph type="body" sz="quarter" idx="13" hasCustomPrompt="1"/>
            <p:custDataLst>
              <p:tags r:id="rId2"/>
            </p:custDataLst>
          </p:nvPr>
        </p:nvSpPr>
        <p:spPr>
          <a:xfrm>
            <a:off x="439738" y="1556792"/>
            <a:ext cx="4828170" cy="1116012"/>
          </a:xfrm>
        </p:spPr>
        <p:txBody>
          <a:bodyPr>
            <a:normAutofit/>
          </a:bodyPr>
          <a:lstStyle>
            <a:lvl1pPr>
              <a:defRPr sz="4800">
                <a:solidFill>
                  <a:schemeClr val="bg1"/>
                </a:solidFill>
              </a:defRPr>
            </a:lvl1pPr>
          </a:lstStyle>
          <a:p>
            <a:pPr lvl="0"/>
            <a:r>
              <a:rPr lang="en-US" dirty="0"/>
              <a:t>&lt;&lt;</a:t>
            </a:r>
            <a:r>
              <a:rPr lang="en-US" dirty="0" err="1"/>
              <a:t>Labels.Silent</a:t>
            </a:r>
            <a:r>
              <a:rPr lang="en-US" dirty="0"/>
              <a:t>&gt;&gt;</a:t>
            </a:r>
            <a:endParaRPr lang="en-GB" dirty="0"/>
          </a:p>
        </p:txBody>
      </p:sp>
    </p:spTree>
    <p:extLst>
      <p:ext uri="{BB962C8B-B14F-4D97-AF65-F5344CB8AC3E}">
        <p14:creationId xmlns:p14="http://schemas.microsoft.com/office/powerpoint/2010/main" val="56003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repeatCount="indefinite"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circle(out)">
                                      <p:cBhvr>
                                        <p:cTn id="7" dur="1250"/>
                                        <p:tgtEl>
                                          <p:spTgt spid="62"/>
                                        </p:tgtEl>
                                      </p:cBhvr>
                                    </p:animEffect>
                                  </p:childTnLst>
                                </p:cTn>
                              </p:par>
                              <p:par>
                                <p:cTn id="8" presetID="6" presetClass="entr" presetSubtype="32" repeatCount="indefinite" fill="hold"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circle(out)">
                                      <p:cBhvr>
                                        <p:cTn id="10" dur="1250"/>
                                        <p:tgtEl>
                                          <p:spTgt spid="89"/>
                                        </p:tgtEl>
                                      </p:cBhvr>
                                    </p:animEffect>
                                  </p:childTnLst>
                                </p:cTn>
                              </p:par>
                              <p:par>
                                <p:cTn id="11" presetID="6" presetClass="entr" presetSubtype="32" repeatCount="indefinite" fill="hold" nodeType="withEffect">
                                  <p:stCondLst>
                                    <p:cond delay="0"/>
                                  </p:stCondLst>
                                  <p:childTnLst>
                                    <p:set>
                                      <p:cBhvr>
                                        <p:cTn id="12" dur="1" fill="hold">
                                          <p:stCondLst>
                                            <p:cond delay="0"/>
                                          </p:stCondLst>
                                        </p:cTn>
                                        <p:tgtEl>
                                          <p:spTgt spid="96"/>
                                        </p:tgtEl>
                                        <p:attrNameLst>
                                          <p:attrName>style.visibility</p:attrName>
                                        </p:attrNameLst>
                                      </p:cBhvr>
                                      <p:to>
                                        <p:strVal val="visible"/>
                                      </p:to>
                                    </p:set>
                                    <p:animEffect transition="in" filter="circle(out)">
                                      <p:cBhvr>
                                        <p:cTn id="13" dur="1250"/>
                                        <p:tgtEl>
                                          <p:spTgt spid="96"/>
                                        </p:tgtEl>
                                      </p:cBhvr>
                                    </p:animEffect>
                                  </p:childTnLst>
                                </p:cTn>
                              </p:par>
                              <p:par>
                                <p:cTn id="14" presetID="16" presetClass="entr" presetSubtype="42" fill="hold" grpId="0" nodeType="withEffect">
                                  <p:stCondLst>
                                    <p:cond delay="1000"/>
                                  </p:stCondLst>
                                  <p:childTnLst>
                                    <p:set>
                                      <p:cBhvr>
                                        <p:cTn id="15" dur="1" fill="hold">
                                          <p:stCondLst>
                                            <p:cond delay="0"/>
                                          </p:stCondLst>
                                        </p:cTn>
                                        <p:tgtEl>
                                          <p:spTgt spid="95"/>
                                        </p:tgtEl>
                                        <p:attrNameLst>
                                          <p:attrName>style.visibility</p:attrName>
                                        </p:attrNameLst>
                                      </p:cBhvr>
                                      <p:to>
                                        <p:strVal val="visible"/>
                                      </p:to>
                                    </p:set>
                                    <p:animEffect transition="in" filter="barn(outHorizontal)">
                                      <p:cBhvr>
                                        <p:cTn id="16" dur="750"/>
                                        <p:tgtEl>
                                          <p:spTgt spid="95"/>
                                        </p:tgtEl>
                                      </p:cBhvr>
                                    </p:animEffect>
                                  </p:childTnLst>
                                </p:cTn>
                              </p:par>
                              <p:par>
                                <p:cTn id="17" presetID="16" presetClass="entr" presetSubtype="42" fill="hold" grpId="0" nodeType="withEffect">
                                  <p:stCondLst>
                                    <p:cond delay="1000"/>
                                  </p:stCondLst>
                                  <p:childTnLst>
                                    <p:set>
                                      <p:cBhvr>
                                        <p:cTn id="18" dur="1" fill="hold">
                                          <p:stCondLst>
                                            <p:cond delay="0"/>
                                          </p:stCondLst>
                                        </p:cTn>
                                        <p:tgtEl>
                                          <p:spTgt spid="88"/>
                                        </p:tgtEl>
                                        <p:attrNameLst>
                                          <p:attrName>style.visibility</p:attrName>
                                        </p:attrNameLst>
                                      </p:cBhvr>
                                      <p:to>
                                        <p:strVal val="visible"/>
                                      </p:to>
                                    </p:set>
                                    <p:animEffect transition="in" filter="barn(outHorizontal)">
                                      <p:cBhvr>
                                        <p:cTn id="19" dur="750"/>
                                        <p:tgtEl>
                                          <p:spTgt spid="88"/>
                                        </p:tgtEl>
                                      </p:cBhvr>
                                    </p:animEffect>
                                  </p:childTnLst>
                                </p:cTn>
                              </p:par>
                              <p:par>
                                <p:cTn id="20" presetID="16" presetClass="entr" presetSubtype="42" fill="hold" grpId="0" nodeType="withEffect">
                                  <p:stCondLst>
                                    <p:cond delay="1000"/>
                                  </p:stCondLst>
                                  <p:childTnLst>
                                    <p:set>
                                      <p:cBhvr>
                                        <p:cTn id="21" dur="1" fill="hold">
                                          <p:stCondLst>
                                            <p:cond delay="0"/>
                                          </p:stCondLst>
                                        </p:cTn>
                                        <p:tgtEl>
                                          <p:spTgt spid="102"/>
                                        </p:tgtEl>
                                        <p:attrNameLst>
                                          <p:attrName>style.visibility</p:attrName>
                                        </p:attrNameLst>
                                      </p:cBhvr>
                                      <p:to>
                                        <p:strVal val="visible"/>
                                      </p:to>
                                    </p:set>
                                    <p:animEffect transition="in" filter="barn(outHorizontal)">
                                      <p:cBhvr>
                                        <p:cTn id="22" dur="75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95" grpId="0" animBg="1"/>
      <p:bldP spid="102" grpId="0" animBg="1"/>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 smart ar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194AFE5-EC90-40CB-B9EA-8B2BCED8C1C8}"/>
              </a:ext>
            </a:extLst>
          </p:cNvPr>
          <p:cNvSpPr>
            <a:spLocks noGrp="1"/>
          </p:cNvSpPr>
          <p:nvPr>
            <p:ph type="title"/>
          </p:nvPr>
        </p:nvSpPr>
        <p:spPr/>
        <p:txBody>
          <a:bodyPr/>
          <a:lstStyle/>
          <a:p>
            <a:r>
              <a:rPr lang="en-US"/>
              <a:t>Click to edit Master title style</a:t>
            </a:r>
            <a:endParaRPr lang="en-GB"/>
          </a:p>
        </p:txBody>
      </p:sp>
      <p:sp>
        <p:nvSpPr>
          <p:cNvPr id="4" name="SmartArt Placeholder 3"/>
          <p:cNvSpPr>
            <a:spLocks noGrp="1"/>
          </p:cNvSpPr>
          <p:nvPr>
            <p:ph type="dgm" sz="quarter" idx="10"/>
          </p:nvPr>
        </p:nvSpPr>
        <p:spPr>
          <a:xfrm>
            <a:off x="1596000" y="1440000"/>
            <a:ext cx="9000000" cy="4680000"/>
          </a:xfrm>
        </p:spPr>
        <p:txBody>
          <a:bodyPr/>
          <a:lstStyle/>
          <a:p>
            <a:r>
              <a:rPr lang="en-US"/>
              <a:t>Click icon to add SmartArt graphic</a:t>
            </a:r>
            <a:endParaRPr lang="en-GB"/>
          </a:p>
        </p:txBody>
      </p:sp>
    </p:spTree>
    <p:extLst>
      <p:ext uri="{BB962C8B-B14F-4D97-AF65-F5344CB8AC3E}">
        <p14:creationId xmlns:p14="http://schemas.microsoft.com/office/powerpoint/2010/main" val="1840888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Front cover">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EF1972-33DE-41A6-9EAB-8B0E20346ADB}"/>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auto">
          <a:xfrm>
            <a:off x="0" y="0"/>
            <a:ext cx="12208213" cy="6858000"/>
          </a:xfrm>
          <a:prstGeom prst="rect">
            <a:avLst/>
          </a:prstGeom>
        </p:spPr>
      </p:pic>
      <p:sp>
        <p:nvSpPr>
          <p:cNvPr id="5" name="Text"/>
          <p:cNvSpPr>
            <a:spLocks noGrp="1"/>
          </p:cNvSpPr>
          <p:nvPr>
            <p:ph type="body" sz="quarter" idx="10" hasCustomPrompt="1"/>
          </p:nvPr>
        </p:nvSpPr>
        <p:spPr bwMode="white">
          <a:xfrm>
            <a:off x="431566" y="1730586"/>
            <a:ext cx="3600000" cy="246221"/>
          </a:xfrm>
        </p:spPr>
        <p:txBody>
          <a:bodyPr wrap="square">
            <a:spAutoFit/>
          </a:bodyPr>
          <a:lstStyle>
            <a:lvl1pPr>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a:t>
            </a:r>
            <a:endParaRPr lang="en-US" dirty="0"/>
          </a:p>
        </p:txBody>
      </p:sp>
      <p:sp>
        <p:nvSpPr>
          <p:cNvPr id="3" name="Subtitle"/>
          <p:cNvSpPr>
            <a:spLocks noGrp="1"/>
          </p:cNvSpPr>
          <p:nvPr>
            <p:ph type="subTitle" idx="1" hasCustomPrompt="1"/>
          </p:nvPr>
        </p:nvSpPr>
        <p:spPr bwMode="white">
          <a:xfrm>
            <a:off x="431566" y="1223274"/>
            <a:ext cx="7020000" cy="338554"/>
          </a:xfrm>
        </p:spPr>
        <p:txBody>
          <a:bodyPr wrap="square">
            <a:spAutoFit/>
          </a:bodyPr>
          <a:lstStyle>
            <a:lvl1pPr marL="0" indent="0" algn="l">
              <a:buNone/>
              <a:defRPr sz="2200" b="0">
                <a:solidFill>
                  <a:schemeClr val="bg1"/>
                </a:solidFill>
                <a:latin typeface="Arial" pitchFamily="34" charset="0"/>
                <a:cs typeface="Arial" pitchFamily="34" charset="0"/>
              </a:defRPr>
            </a:lvl1pPr>
            <a:lvl2pPr marL="422039" indent="0" algn="ctr">
              <a:buNone/>
              <a:defRPr>
                <a:solidFill>
                  <a:schemeClr val="tx1">
                    <a:tint val="75000"/>
                  </a:schemeClr>
                </a:solidFill>
              </a:defRPr>
            </a:lvl2pPr>
            <a:lvl3pPr marL="844078" indent="0" algn="ctr">
              <a:buNone/>
              <a:defRPr>
                <a:solidFill>
                  <a:schemeClr val="tx1">
                    <a:tint val="75000"/>
                  </a:schemeClr>
                </a:solidFill>
              </a:defRPr>
            </a:lvl3pPr>
            <a:lvl4pPr marL="1266117" indent="0" algn="ctr">
              <a:buNone/>
              <a:defRPr>
                <a:solidFill>
                  <a:schemeClr val="tx1">
                    <a:tint val="75000"/>
                  </a:schemeClr>
                </a:solidFill>
              </a:defRPr>
            </a:lvl4pPr>
            <a:lvl5pPr marL="1688155" indent="0" algn="ctr">
              <a:buNone/>
              <a:defRPr>
                <a:solidFill>
                  <a:schemeClr val="tx1">
                    <a:tint val="75000"/>
                  </a:schemeClr>
                </a:solidFill>
              </a:defRPr>
            </a:lvl5pPr>
            <a:lvl6pPr marL="2110195" indent="0" algn="ctr">
              <a:buNone/>
              <a:defRPr>
                <a:solidFill>
                  <a:schemeClr val="tx1">
                    <a:tint val="75000"/>
                  </a:schemeClr>
                </a:solidFill>
              </a:defRPr>
            </a:lvl6pPr>
            <a:lvl7pPr marL="2532233" indent="0" algn="ctr">
              <a:buNone/>
              <a:defRPr>
                <a:solidFill>
                  <a:schemeClr val="tx1">
                    <a:tint val="75000"/>
                  </a:schemeClr>
                </a:solidFill>
              </a:defRPr>
            </a:lvl7pPr>
            <a:lvl8pPr marL="2954272" indent="0" algn="ctr">
              <a:buNone/>
              <a:defRPr>
                <a:solidFill>
                  <a:schemeClr val="tx1">
                    <a:tint val="75000"/>
                  </a:schemeClr>
                </a:solidFill>
              </a:defRPr>
            </a:lvl8pPr>
            <a:lvl9pPr marL="3376311" indent="0" algn="ctr">
              <a:buNone/>
              <a:defRPr>
                <a:solidFill>
                  <a:schemeClr val="tx1">
                    <a:tint val="75000"/>
                  </a:schemeClr>
                </a:solidFill>
              </a:defRPr>
            </a:lvl9pPr>
          </a:lstStyle>
          <a:p>
            <a:r>
              <a:rPr lang="en-US"/>
              <a:t>Subtitle</a:t>
            </a:r>
            <a:endParaRPr lang="en-US" dirty="0"/>
          </a:p>
        </p:txBody>
      </p:sp>
      <p:sp>
        <p:nvSpPr>
          <p:cNvPr id="2" name="Title"/>
          <p:cNvSpPr>
            <a:spLocks noGrp="1"/>
          </p:cNvSpPr>
          <p:nvPr>
            <p:ph type="ctrTitle" hasCustomPrompt="1"/>
          </p:nvPr>
        </p:nvSpPr>
        <p:spPr bwMode="white">
          <a:xfrm>
            <a:off x="431566" y="753018"/>
            <a:ext cx="7020000" cy="430887"/>
          </a:xfrm>
        </p:spPr>
        <p:txBody>
          <a:bodyPr wrap="square">
            <a:spAutoFit/>
          </a:bodyPr>
          <a:lstStyle>
            <a:lvl1pPr algn="l">
              <a:defRPr sz="2800" b="0">
                <a:solidFill>
                  <a:schemeClr val="bg1"/>
                </a:solidFill>
                <a:latin typeface="Arial" pitchFamily="34" charset="0"/>
                <a:cs typeface="Arial" pitchFamily="34" charset="0"/>
              </a:defRPr>
            </a:lvl1pPr>
          </a:lstStyle>
          <a:p>
            <a:r>
              <a:rPr lang="en-US" dirty="0"/>
              <a:t>Title</a:t>
            </a:r>
            <a:endParaRPr lang="en-GB" dirty="0"/>
          </a:p>
        </p:txBody>
      </p:sp>
    </p:spTree>
    <p:extLst>
      <p:ext uri="{BB962C8B-B14F-4D97-AF65-F5344CB8AC3E}">
        <p14:creationId xmlns:p14="http://schemas.microsoft.com/office/powerpoint/2010/main" val="139128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A8C9CF-50CB-486E-958B-F802862EB5DA}"/>
              </a:ext>
            </a:extLst>
          </p:cNvPr>
          <p:cNvPicPr>
            <a:picLocks noChangeAspect="1"/>
          </p:cNvPicPr>
          <p:nvPr userDrawn="1">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bwMode="auto">
          <a:xfrm>
            <a:off x="0" y="0"/>
            <a:ext cx="12208213" cy="6858000"/>
          </a:xfrm>
          <a:prstGeom prst="rect">
            <a:avLst/>
          </a:prstGeom>
        </p:spPr>
      </p:pic>
      <p:sp>
        <p:nvSpPr>
          <p:cNvPr id="5" name="Text Placeholder 4"/>
          <p:cNvSpPr>
            <a:spLocks noGrp="1"/>
          </p:cNvSpPr>
          <p:nvPr>
            <p:ph type="body" sz="quarter" idx="15"/>
            <p:custDataLst>
              <p:tags r:id="rId2"/>
            </p:custDataLst>
          </p:nvPr>
        </p:nvSpPr>
        <p:spPr>
          <a:xfrm>
            <a:off x="439200" y="640800"/>
            <a:ext cx="11304000" cy="925200"/>
          </a:xfrm>
        </p:spPr>
        <p:txBody>
          <a:bodyPr/>
          <a:lstStyle>
            <a:lvl1pPr>
              <a:defRPr sz="4800" b="1">
                <a:solidFill>
                  <a:schemeClr val="bg1"/>
                </a:solidFill>
              </a:defRPr>
            </a:lvl1pPr>
          </a:lstStyle>
          <a:p>
            <a:pPr lvl="0"/>
            <a:r>
              <a:rPr lang="en-US"/>
              <a:t>Click to edit Master text styles</a:t>
            </a:r>
          </a:p>
        </p:txBody>
      </p:sp>
      <p:sp>
        <p:nvSpPr>
          <p:cNvPr id="4" name="Text Placeholder 3"/>
          <p:cNvSpPr>
            <a:spLocks noGrp="1"/>
          </p:cNvSpPr>
          <p:nvPr>
            <p:ph type="body" sz="quarter" idx="16" hasCustomPrompt="1"/>
            <p:custDataLst>
              <p:tags r:id="rId3"/>
            </p:custDataLst>
          </p:nvPr>
        </p:nvSpPr>
        <p:spPr>
          <a:xfrm>
            <a:off x="439200" y="2457450"/>
            <a:ext cx="3960000" cy="1799642"/>
          </a:xfrm>
        </p:spPr>
        <p:txBody>
          <a:bodyPr>
            <a:normAutofit/>
          </a:bodyPr>
          <a:lstStyle>
            <a:lvl1pPr>
              <a:spcBef>
                <a:spcPts val="0"/>
              </a:spcBef>
              <a:spcAft>
                <a:spcPts val="0"/>
              </a:spcAft>
              <a:defRPr sz="900">
                <a:solidFill>
                  <a:schemeClr val="bg1"/>
                </a:solidFill>
              </a:defRPr>
            </a:lvl1pPr>
          </a:lstStyle>
          <a:p>
            <a:pPr lvl="0"/>
            <a:r>
              <a:rPr lang="en-US" dirty="0"/>
              <a:t>1</a:t>
            </a:r>
            <a:endParaRPr lang="en-GB" dirty="0"/>
          </a:p>
        </p:txBody>
      </p:sp>
    </p:spTree>
    <p:extLst>
      <p:ext uri="{BB962C8B-B14F-4D97-AF65-F5344CB8AC3E}">
        <p14:creationId xmlns:p14="http://schemas.microsoft.com/office/powerpoint/2010/main" val="295711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hank you">
    <p:bg bwMode="gray">
      <p:bgPr>
        <a:solidFill>
          <a:schemeClr val="accent1"/>
        </a:solidFill>
        <a:effectLst/>
      </p:bgPr>
    </p:bg>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C8036DB1-9ED1-4D40-B9AB-49A40910F921}"/>
              </a:ext>
            </a:extLst>
          </p:cNvPr>
          <p:cNvSpPr>
            <a:spLocks noGrp="1"/>
          </p:cNvSpPr>
          <p:nvPr>
            <p:ph type="pic" sz="quarter" idx="11"/>
            <p:custDataLst>
              <p:tags r:id="rId1"/>
            </p:custDataLst>
          </p:nvPr>
        </p:nvSpPr>
        <p:spPr>
          <a:xfrm>
            <a:off x="4136" y="2667"/>
            <a:ext cx="12187864" cy="6855321"/>
          </a:xfrm>
        </p:spPr>
        <p:txBody>
          <a:bodyPr/>
          <a:lstStyle>
            <a:lvl1pPr>
              <a:defRPr sz="1400" b="0">
                <a:latin typeface="+mn-lt"/>
              </a:defRPr>
            </a:lvl1pPr>
          </a:lstStyle>
          <a:p>
            <a:r>
              <a:rPr lang="en-US"/>
              <a:t>Click icon to add picture</a:t>
            </a:r>
          </a:p>
        </p:txBody>
      </p:sp>
      <p:sp>
        <p:nvSpPr>
          <p:cNvPr id="10" name="Message">
            <a:extLst>
              <a:ext uri="{FF2B5EF4-FFF2-40B4-BE49-F238E27FC236}">
                <a16:creationId xmlns:a16="http://schemas.microsoft.com/office/drawing/2014/main" id="{9428723D-18D6-4616-91E7-04E0E992894A}"/>
              </a:ext>
            </a:extLst>
          </p:cNvPr>
          <p:cNvSpPr>
            <a:spLocks noGrp="1"/>
          </p:cNvSpPr>
          <p:nvPr>
            <p:ph type="body" sz="quarter" idx="12" hasCustomPrompt="1"/>
            <p:custDataLst>
              <p:tags r:id="rId2"/>
            </p:custDataLst>
          </p:nvPr>
        </p:nvSpPr>
        <p:spPr bwMode="white">
          <a:xfrm>
            <a:off x="439738" y="875114"/>
            <a:ext cx="7743825" cy="2400279"/>
          </a:xfrm>
        </p:spPr>
        <p:txBody>
          <a:bodyPr/>
          <a:lstStyle>
            <a:lvl1pPr algn="l">
              <a:defRPr sz="4800" b="1">
                <a:solidFill>
                  <a:schemeClr val="bg1"/>
                </a:solidFill>
              </a:defRPr>
            </a:lvl1pPr>
            <a:lvl2pPr algn="l">
              <a:defRPr sz="3600">
                <a:solidFill>
                  <a:schemeClr val="bg1"/>
                </a:solidFill>
              </a:defRPr>
            </a:lvl2pPr>
            <a:lvl3pPr algn="l">
              <a:defRPr sz="2400" b="0">
                <a:solidFill>
                  <a:schemeClr val="bg1"/>
                </a:solidFill>
              </a:defRPr>
            </a:lvl3pPr>
            <a:lvl4pPr>
              <a:defRPr>
                <a:solidFill>
                  <a:schemeClr val="bg1"/>
                </a:solidFill>
              </a:defRPr>
            </a:lvl4pPr>
            <a:lvl5pPr>
              <a:defRPr>
                <a:solidFill>
                  <a:schemeClr val="bg1"/>
                </a:solidFill>
              </a:defRPr>
            </a:lvl5pPr>
          </a:lstStyle>
          <a:p>
            <a:pPr lvl="0"/>
            <a:r>
              <a:rPr lang="en-US" dirty="0"/>
              <a:t>&lt;&lt;</a:t>
            </a:r>
            <a:r>
              <a:rPr lang="en-US" dirty="0" err="1"/>
              <a:t>Labels.Thank</a:t>
            </a:r>
            <a:r>
              <a:rPr lang="en-US" dirty="0"/>
              <a:t> you&gt;&gt;</a:t>
            </a:r>
          </a:p>
        </p:txBody>
      </p:sp>
      <p:sp>
        <p:nvSpPr>
          <p:cNvPr id="6" name="Dots Bottom">
            <a:extLst>
              <a:ext uri="{FF2B5EF4-FFF2-40B4-BE49-F238E27FC236}">
                <a16:creationId xmlns:a16="http://schemas.microsoft.com/office/drawing/2014/main" id="{312989ED-1A04-4F3A-B978-E203D620ABDD}"/>
              </a:ext>
            </a:extLst>
          </p:cNvPr>
          <p:cNvSpPr>
            <a:spLocks noGrp="1"/>
          </p:cNvSpPr>
          <p:nvPr>
            <p:ph sz="quarter" idx="15" hasCustomPrompt="1"/>
            <p:custDataLst>
              <p:tags r:id="rId3"/>
            </p:custDataLst>
          </p:nvPr>
        </p:nvSpPr>
        <p:spPr>
          <a:xfrm>
            <a:off x="439738" y="6426000"/>
            <a:ext cx="11312525" cy="198438"/>
          </a:xfrm>
        </p:spPr>
        <p:txBody>
          <a:bodyPr/>
          <a:lstStyle>
            <a:lvl1pPr>
              <a:defRPr sz="80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GB"/>
              <a:t>&lt;&lt;Dots Bottom&gt;&gt;</a:t>
            </a:r>
            <a:endParaRPr lang="en-US"/>
          </a:p>
        </p:txBody>
      </p:sp>
      <p:sp>
        <p:nvSpPr>
          <p:cNvPr id="11" name="Dots Top">
            <a:extLst>
              <a:ext uri="{FF2B5EF4-FFF2-40B4-BE49-F238E27FC236}">
                <a16:creationId xmlns:a16="http://schemas.microsoft.com/office/drawing/2014/main" id="{0B24A994-42AD-4199-868F-26B1DD95A9C0}"/>
              </a:ext>
            </a:extLst>
          </p:cNvPr>
          <p:cNvSpPr>
            <a:spLocks noGrp="1"/>
          </p:cNvSpPr>
          <p:nvPr>
            <p:ph sz="quarter" idx="16" hasCustomPrompt="1"/>
            <p:custDataLst>
              <p:tags r:id="rId4"/>
            </p:custDataLst>
          </p:nvPr>
        </p:nvSpPr>
        <p:spPr>
          <a:xfrm>
            <a:off x="439200" y="432000"/>
            <a:ext cx="11312525" cy="198438"/>
          </a:xfrm>
        </p:spPr>
        <p:txBody>
          <a:bodyPr/>
          <a:lstStyle>
            <a:lvl1pPr>
              <a:defRPr sz="80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GB"/>
              <a:t>&lt;&lt;Dots Top&gt;&gt;</a:t>
            </a:r>
            <a:endParaRPr lang="en-US"/>
          </a:p>
        </p:txBody>
      </p:sp>
      <p:sp>
        <p:nvSpPr>
          <p:cNvPr id="4" name="Text Placeholder 3"/>
          <p:cNvSpPr>
            <a:spLocks noGrp="1"/>
          </p:cNvSpPr>
          <p:nvPr>
            <p:ph type="body" sz="quarter" idx="17"/>
          </p:nvPr>
        </p:nvSpPr>
        <p:spPr>
          <a:xfrm>
            <a:off x="428400" y="2458800"/>
            <a:ext cx="4695492" cy="3238452"/>
          </a:xfrm>
        </p:spPr>
        <p:txBody>
          <a:bodyPr/>
          <a:lstStyle>
            <a:lvl1pPr>
              <a:spcBef>
                <a:spcPts val="600"/>
              </a:spcBef>
              <a:spcAft>
                <a:spcPts val="600"/>
              </a:spcAft>
              <a:defRPr>
                <a:solidFill>
                  <a:schemeClr val="bg1"/>
                </a:solidFill>
              </a:defRPr>
            </a:lvl1pPr>
            <a:lvl2pPr>
              <a:spcBef>
                <a:spcPts val="600"/>
              </a:spcBef>
              <a:spcAft>
                <a:spcPts val="600"/>
              </a:spcAft>
              <a:defRPr>
                <a:solidFill>
                  <a:schemeClr val="bg1"/>
                </a:solidFill>
              </a:defRPr>
            </a:lvl2pPr>
            <a:lvl3pPr>
              <a:spcBef>
                <a:spcPts val="600"/>
              </a:spcBef>
              <a:spcAft>
                <a:spcPts val="600"/>
              </a:spcAft>
              <a:defRPr>
                <a:solidFill>
                  <a:schemeClr val="bg1"/>
                </a:solidFill>
              </a:defRPr>
            </a:lvl3pPr>
            <a:lvl4pPr>
              <a:spcBef>
                <a:spcPts val="600"/>
              </a:spcBef>
              <a:spcAft>
                <a:spcPts val="600"/>
              </a:spcAft>
              <a:defRPr>
                <a:solidFill>
                  <a:schemeClr val="bg1"/>
                </a:solidFill>
              </a:defRPr>
            </a:lvl4pPr>
            <a:lvl5pPr>
              <a:spcBef>
                <a:spcPts val="600"/>
              </a:spcBef>
              <a:spcAft>
                <a:spcPts val="6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8043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Icon">
            <a:extLst>
              <a:ext uri="{FF2B5EF4-FFF2-40B4-BE49-F238E27FC236}">
                <a16:creationId xmlns:a16="http://schemas.microsoft.com/office/drawing/2014/main" id="{0E70EB59-3069-433D-863F-64A2963FA1AC}"/>
              </a:ext>
            </a:extLst>
          </p:cNvPr>
          <p:cNvSpPr>
            <a:spLocks noGrp="1"/>
          </p:cNvSpPr>
          <p:nvPr>
            <p:ph type="pic" sz="quarter" idx="10"/>
            <p:custDataLst>
              <p:tags r:id="rId1"/>
            </p:custDataLst>
          </p:nvPr>
        </p:nvSpPr>
        <p:spPr>
          <a:xfrm>
            <a:off x="6860292" y="3969060"/>
            <a:ext cx="4896000" cy="2448000"/>
          </a:xfrm>
        </p:spPr>
        <p:txBody>
          <a:bodyPr/>
          <a:lstStyle>
            <a:lvl1pPr>
              <a:defRPr sz="1400"/>
            </a:lvl1pPr>
          </a:lstStyle>
          <a:p>
            <a:r>
              <a:rPr lang="en-US"/>
              <a:t>Click icon to add picture</a:t>
            </a:r>
            <a:endParaRPr lang="en-US" dirty="0"/>
          </a:p>
        </p:txBody>
      </p:sp>
      <p:sp>
        <p:nvSpPr>
          <p:cNvPr id="11" name="Contact Image 2">
            <a:extLst>
              <a:ext uri="{FF2B5EF4-FFF2-40B4-BE49-F238E27FC236}">
                <a16:creationId xmlns:a16="http://schemas.microsoft.com/office/drawing/2014/main" id="{56192265-15A2-49D8-8330-7187049974D9}"/>
              </a:ext>
            </a:extLst>
          </p:cNvPr>
          <p:cNvSpPr>
            <a:spLocks noGrp="1"/>
          </p:cNvSpPr>
          <p:nvPr>
            <p:ph type="pic" sz="quarter" idx="14"/>
            <p:custDataLst>
              <p:tags r:id="rId2"/>
            </p:custDataLst>
          </p:nvPr>
        </p:nvSpPr>
        <p:spPr>
          <a:xfrm>
            <a:off x="3924000" y="5400000"/>
            <a:ext cx="900000" cy="900000"/>
          </a:xfrm>
        </p:spPr>
        <p:txBody>
          <a:bodyPr/>
          <a:lstStyle>
            <a:lvl1pPr>
              <a:defRPr sz="1400"/>
            </a:lvl1pPr>
          </a:lstStyle>
          <a:p>
            <a:r>
              <a:rPr lang="en-US"/>
              <a:t>Click icon to add picture</a:t>
            </a:r>
          </a:p>
        </p:txBody>
      </p:sp>
      <p:sp>
        <p:nvSpPr>
          <p:cNvPr id="8" name="Contact Image 1">
            <a:extLst>
              <a:ext uri="{FF2B5EF4-FFF2-40B4-BE49-F238E27FC236}">
                <a16:creationId xmlns:a16="http://schemas.microsoft.com/office/drawing/2014/main" id="{0284B23E-4741-457A-9A38-5BD7C2EBBFDD}"/>
              </a:ext>
            </a:extLst>
          </p:cNvPr>
          <p:cNvSpPr>
            <a:spLocks noGrp="1"/>
          </p:cNvSpPr>
          <p:nvPr>
            <p:ph type="pic" sz="quarter" idx="12"/>
            <p:custDataLst>
              <p:tags r:id="rId3"/>
            </p:custDataLst>
          </p:nvPr>
        </p:nvSpPr>
        <p:spPr>
          <a:xfrm>
            <a:off x="414000" y="5400000"/>
            <a:ext cx="900000" cy="900000"/>
          </a:xfrm>
        </p:spPr>
        <p:txBody>
          <a:bodyPr/>
          <a:lstStyle>
            <a:lvl1pPr>
              <a:defRPr sz="1400"/>
            </a:lvl1pPr>
          </a:lstStyle>
          <a:p>
            <a:r>
              <a:rPr lang="en-US"/>
              <a:t>Click icon to add picture</a:t>
            </a:r>
            <a:endParaRPr lang="en-US" dirty="0"/>
          </a:p>
        </p:txBody>
      </p:sp>
      <p:sp>
        <p:nvSpPr>
          <p:cNvPr id="6" name="TOC Holder">
            <a:extLst>
              <a:ext uri="{FF2B5EF4-FFF2-40B4-BE49-F238E27FC236}">
                <a16:creationId xmlns:a16="http://schemas.microsoft.com/office/drawing/2014/main" id="{B101EF26-CBDE-4859-8799-B7A059850A42}"/>
              </a:ext>
            </a:extLst>
          </p:cNvPr>
          <p:cNvSpPr>
            <a:spLocks noGrp="1"/>
          </p:cNvSpPr>
          <p:nvPr>
            <p:ph sz="quarter" idx="11" hasCustomPrompt="1"/>
            <p:custDataLst>
              <p:tags r:id="rId4"/>
            </p:custDataLst>
          </p:nvPr>
        </p:nvSpPr>
        <p:spPr>
          <a:xfrm>
            <a:off x="414000" y="1753200"/>
            <a:ext cx="5656262" cy="3223972"/>
          </a:xfrm>
        </p:spPr>
        <p:txBody>
          <a:bodyPr/>
          <a:lstStyle>
            <a:lvl1pPr>
              <a:defRPr sz="1400"/>
            </a:lvl1pPr>
          </a:lstStyle>
          <a:p>
            <a:pPr lvl="0"/>
            <a:r>
              <a:rPr lang="en-GB" dirty="0"/>
              <a:t>&lt;&lt;TOC&gt;&gt;</a:t>
            </a:r>
            <a:endParaRPr lang="en-US" dirty="0"/>
          </a:p>
        </p:txBody>
      </p:sp>
      <p:sp>
        <p:nvSpPr>
          <p:cNvPr id="5" name="Contents">
            <a:extLst>
              <a:ext uri="{FF2B5EF4-FFF2-40B4-BE49-F238E27FC236}">
                <a16:creationId xmlns:a16="http://schemas.microsoft.com/office/drawing/2014/main" id="{F41B5A8F-DE71-4D88-B4B1-9D449A0BBF9D}"/>
              </a:ext>
            </a:extLst>
          </p:cNvPr>
          <p:cNvSpPr>
            <a:spLocks noGrp="1"/>
          </p:cNvSpPr>
          <p:nvPr>
            <p:ph type="body" sz="quarter" idx="16" hasCustomPrompt="1"/>
            <p:custDataLst>
              <p:tags r:id="rId5"/>
            </p:custDataLst>
          </p:nvPr>
        </p:nvSpPr>
        <p:spPr>
          <a:xfrm>
            <a:off x="439200" y="640800"/>
            <a:ext cx="9966663" cy="430212"/>
          </a:xfrm>
        </p:spPr>
        <p:txBody>
          <a:bodyPr/>
          <a:lstStyle>
            <a:lvl1pPr>
              <a:spcAft>
                <a:spcPts val="0"/>
              </a:spcAft>
              <a:defRPr sz="2800" baseline="0">
                <a:solidFill>
                  <a:srgbClr val="FB5A17"/>
                </a:solidFill>
              </a:defRPr>
            </a:lvl1pPr>
          </a:lstStyle>
          <a:p>
            <a:pPr lvl="0"/>
            <a:r>
              <a:rPr lang="en-US"/>
              <a:t>&lt;&lt;Labels.Contents&gt;&gt;</a:t>
            </a:r>
            <a:endParaRPr lang="en-US" dirty="0"/>
          </a:p>
        </p:txBody>
      </p:sp>
      <p:sp>
        <p:nvSpPr>
          <p:cNvPr id="3" name="Content Placeholder 2"/>
          <p:cNvSpPr>
            <a:spLocks noGrp="1"/>
          </p:cNvSpPr>
          <p:nvPr>
            <p:ph sz="quarter" idx="17" hasCustomPrompt="1"/>
            <p:custDataLst>
              <p:tags r:id="rId6"/>
            </p:custDataLst>
          </p:nvPr>
        </p:nvSpPr>
        <p:spPr>
          <a:xfrm>
            <a:off x="1386952" y="5400000"/>
            <a:ext cx="2476800" cy="914400"/>
          </a:xfrm>
        </p:spPr>
        <p:txBody>
          <a:bodyPr/>
          <a:lstStyle>
            <a:lvl1pPr marL="0" marR="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4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60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0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p:txBody>
      </p:sp>
      <p:sp>
        <p:nvSpPr>
          <p:cNvPr id="12" name="Content Placeholder 2"/>
          <p:cNvSpPr>
            <a:spLocks noGrp="1"/>
          </p:cNvSpPr>
          <p:nvPr>
            <p:ph sz="quarter" idx="18" hasCustomPrompt="1"/>
            <p:custDataLst>
              <p:tags r:id="rId7"/>
            </p:custDataLst>
          </p:nvPr>
        </p:nvSpPr>
        <p:spPr>
          <a:xfrm>
            <a:off x="4907868" y="5400000"/>
            <a:ext cx="2476800" cy="914400"/>
          </a:xfrm>
        </p:spPr>
        <p:txBody>
          <a:bodyPr/>
          <a:lstStyle>
            <a:lvl1pPr marL="0" marR="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kumimoji="0" lang="en-GB" sz="1400" b="1"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Name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2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Position</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Country</a:t>
            </a:r>
          </a:p>
          <a:p>
            <a:pPr marL="0" marR="0" lvl="0" indent="0" algn="l" defTabSz="914400" rtl="0" eaLnBrk="1" fontAlgn="auto" latinLnBrk="0" hangingPunct="1">
              <a:lnSpc>
                <a:spcPct val="100000"/>
              </a:lnSpc>
              <a:spcBef>
                <a:spcPts val="600"/>
              </a:spcBef>
              <a:spcAft>
                <a:spcPts val="0"/>
              </a:spcAft>
              <a:buClr>
                <a:srgbClr val="000000"/>
              </a:buClr>
              <a:buSzPct val="100000"/>
              <a:buFontTx/>
              <a:buNone/>
              <a:tabLst/>
              <a:defRPr/>
            </a:pPr>
            <a:r>
              <a:rPr kumimoji="0" lang="en-GB" sz="1000" b="0" i="0" u="none" strike="noStrike" kern="1200" cap="none" spc="0" normalizeH="0" baseline="0" noProof="0" dirty="0">
                <a:ln>
                  <a:noFill/>
                </a:ln>
                <a:solidFill>
                  <a:srgbClr val="003145">
                    <a:lumMod val="100000"/>
                  </a:srgbClr>
                </a:solidFill>
                <a:effectLst/>
                <a:uLnTx/>
                <a:uFillTx/>
                <a:latin typeface="Arial" panose="020B0604020202020204" pitchFamily="34" charset="0"/>
                <a:ea typeface="+mn-ea"/>
                <a:cs typeface="Arial" pitchFamily="34" charset="0"/>
              </a:rPr>
              <a:t>Telephone</a:t>
            </a:r>
          </a:p>
          <a:p>
            <a:pPr marL="0" marR="0" lvl="0" indent="0" algn="l" defTabSz="914400" rtl="0" eaLnBrk="1" fontAlgn="auto" latinLnBrk="0" hangingPunct="1">
              <a:lnSpc>
                <a:spcPct val="100000"/>
              </a:lnSpc>
              <a:spcBef>
                <a:spcPts val="0"/>
              </a:spcBef>
              <a:spcAft>
                <a:spcPts val="0"/>
              </a:spcAft>
              <a:buClr>
                <a:srgbClr val="000000"/>
              </a:buClr>
              <a:buSzPct val="100000"/>
              <a:buFont typeface="Arial" pitchFamily="34" charset="0"/>
              <a:buNone/>
              <a:tabLst/>
              <a:defRPr/>
            </a:pPr>
            <a:r>
              <a:rPr kumimoji="0" lang="en-GB" sz="1000" b="0" i="0" u="none" strike="noStrike" kern="1200" cap="none" spc="0" normalizeH="0" baseline="0" noProof="0" dirty="0">
                <a:ln>
                  <a:noFill/>
                </a:ln>
                <a:solidFill>
                  <a:srgbClr val="FB5A17">
                    <a:lumMod val="100000"/>
                  </a:srgbClr>
                </a:solidFill>
                <a:effectLst/>
                <a:uLnTx/>
                <a:uFillTx/>
                <a:latin typeface="Arial" panose="020B0604020202020204" pitchFamily="34" charset="0"/>
                <a:ea typeface="+mn-ea"/>
                <a:cs typeface="Arial" pitchFamily="34" charset="0"/>
              </a:rPr>
              <a:t>Email</a:t>
            </a:r>
          </a:p>
        </p:txBody>
      </p:sp>
    </p:spTree>
    <p:extLst>
      <p:ext uri="{BB962C8B-B14F-4D97-AF65-F5344CB8AC3E}">
        <p14:creationId xmlns:p14="http://schemas.microsoft.com/office/powerpoint/2010/main" val="2826826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 name="Image bottom">
            <a:extLst>
              <a:ext uri="{FF2B5EF4-FFF2-40B4-BE49-F238E27FC236}">
                <a16:creationId xmlns:a16="http://schemas.microsoft.com/office/drawing/2014/main" id="{BDCB95BB-87E7-4529-A1B7-FE928DEFD134}"/>
              </a:ext>
            </a:extLst>
          </p:cNvPr>
          <p:cNvSpPr>
            <a:spLocks noGrp="1"/>
          </p:cNvSpPr>
          <p:nvPr>
            <p:ph type="pic" sz="quarter" idx="12"/>
            <p:custDataLst>
              <p:tags r:id="rId1"/>
            </p:custDataLst>
          </p:nvPr>
        </p:nvSpPr>
        <p:spPr>
          <a:xfrm>
            <a:off x="0" y="3941064"/>
            <a:ext cx="12192000" cy="2916936"/>
          </a:xfrm>
          <a:solidFill>
            <a:schemeClr val="accent1"/>
          </a:solidFill>
        </p:spPr>
        <p:txBody>
          <a:bodyPr/>
          <a:lstStyle>
            <a:lvl1pPr>
              <a:defRPr sz="1400" b="0"/>
            </a:lvl1pPr>
          </a:lstStyle>
          <a:p>
            <a:r>
              <a:rPr lang="en-US"/>
              <a:t>Click icon to add picture</a:t>
            </a:r>
          </a:p>
        </p:txBody>
      </p:sp>
      <p:sp>
        <p:nvSpPr>
          <p:cNvPr id="4" name="Dots bottom">
            <a:extLst>
              <a:ext uri="{FF2B5EF4-FFF2-40B4-BE49-F238E27FC236}">
                <a16:creationId xmlns:a16="http://schemas.microsoft.com/office/drawing/2014/main" id="{6E73B799-D4EF-47D8-A7D7-60B46F36121E}"/>
              </a:ext>
            </a:extLst>
          </p:cNvPr>
          <p:cNvSpPr>
            <a:spLocks noGrp="1"/>
          </p:cNvSpPr>
          <p:nvPr>
            <p:ph sz="quarter" idx="13" hasCustomPrompt="1"/>
            <p:custDataLst>
              <p:tags r:id="rId2"/>
            </p:custDataLst>
          </p:nvPr>
        </p:nvSpPr>
        <p:spPr>
          <a:xfrm>
            <a:off x="439200" y="6416675"/>
            <a:ext cx="11269662" cy="288925"/>
          </a:xfrm>
        </p:spPr>
        <p:txBody>
          <a:bodyPr/>
          <a:lstStyle>
            <a:lvl1pPr>
              <a:defRPr sz="800" baseline="0">
                <a:solidFill>
                  <a:schemeClr val="bg1"/>
                </a:solidFill>
              </a:defRPr>
            </a:lvl1pPr>
          </a:lstStyle>
          <a:p>
            <a:pPr lvl="0"/>
            <a:r>
              <a:rPr lang="en-GB"/>
              <a:t>&lt;&lt;Dots Bottom&gt;&gt;</a:t>
            </a:r>
            <a:endParaRPr lang="en-US"/>
          </a:p>
        </p:txBody>
      </p:sp>
      <p:sp>
        <p:nvSpPr>
          <p:cNvPr id="12" name="Text">
            <a:extLst>
              <a:ext uri="{FF2B5EF4-FFF2-40B4-BE49-F238E27FC236}">
                <a16:creationId xmlns:a16="http://schemas.microsoft.com/office/drawing/2014/main" id="{060D30FA-08E1-4567-BED8-F3E48D7FE416}"/>
              </a:ext>
            </a:extLst>
          </p:cNvPr>
          <p:cNvSpPr>
            <a:spLocks noGrp="1"/>
          </p:cNvSpPr>
          <p:nvPr>
            <p:ph type="body" sz="quarter" idx="11"/>
          </p:nvPr>
        </p:nvSpPr>
        <p:spPr>
          <a:xfrm>
            <a:off x="3424330" y="2826412"/>
            <a:ext cx="5478463" cy="1107996"/>
          </a:xfrm>
        </p:spPr>
        <p:txBody>
          <a:bodyPr wrap="square" anchor="b">
            <a:spAutoFit/>
          </a:bodyPr>
          <a:lstStyle>
            <a:lvl1pPr>
              <a:spcAft>
                <a:spcPts val="0"/>
              </a:spcAft>
              <a:defRPr sz="4000">
                <a:solidFill>
                  <a:srgbClr val="FB5A17"/>
                </a:solidFill>
              </a:defRPr>
            </a:lvl1pPr>
            <a:lvl2pPr>
              <a:spcAft>
                <a:spcPts val="0"/>
              </a:spcAft>
              <a:defRPr sz="3200" b="0">
                <a:solidFill>
                  <a:schemeClr val="tx1"/>
                </a:solidFill>
              </a:defRPr>
            </a:lvl2pPr>
            <a:lvl3pPr marL="0" indent="0">
              <a:buNone/>
              <a:defRPr sz="2400"/>
            </a:lvl3pPr>
            <a:lvl4pPr marL="0" indent="0">
              <a:buNone/>
              <a:tabLst/>
              <a:defRPr sz="2400"/>
            </a:lvl4pPr>
            <a:lvl5pPr marL="0" indent="0">
              <a:buNone/>
              <a:defRPr sz="2400"/>
            </a:lvl5pPr>
          </a:lstStyle>
          <a:p>
            <a:pPr lvl="0"/>
            <a:r>
              <a:rPr lang="en-US"/>
              <a:t>Click to edit Master text styles</a:t>
            </a:r>
          </a:p>
          <a:p>
            <a:pPr lvl="1"/>
            <a:r>
              <a:rPr lang="en-US"/>
              <a:t>Second level</a:t>
            </a:r>
          </a:p>
        </p:txBody>
      </p:sp>
      <p:sp>
        <p:nvSpPr>
          <p:cNvPr id="7" name="Section number">
            <a:extLst>
              <a:ext uri="{FF2B5EF4-FFF2-40B4-BE49-F238E27FC236}">
                <a16:creationId xmlns:a16="http://schemas.microsoft.com/office/drawing/2014/main" id="{34A1ED92-88E2-404B-9D29-539197A3DE9A}"/>
              </a:ext>
            </a:extLst>
          </p:cNvPr>
          <p:cNvSpPr>
            <a:spLocks noGrp="1"/>
          </p:cNvSpPr>
          <p:nvPr>
            <p:ph type="body" sz="quarter" idx="10" hasCustomPrompt="1"/>
          </p:nvPr>
        </p:nvSpPr>
        <p:spPr>
          <a:xfrm>
            <a:off x="-48527" y="1440000"/>
            <a:ext cx="3472857" cy="3200876"/>
          </a:xfrm>
        </p:spPr>
        <p:txBody>
          <a:bodyPr wrap="square">
            <a:spAutoFit/>
          </a:bodyPr>
          <a:lstStyle>
            <a:lvl1pPr algn="r">
              <a:defRPr sz="20800" b="1" baseline="0">
                <a:solidFill>
                  <a:schemeClr val="accent1"/>
                </a:solidFill>
                <a:latin typeface="+mn-lt"/>
              </a:defRPr>
            </a:lvl1pPr>
            <a:lvl3pPr marL="0" indent="0">
              <a:buNone/>
              <a:defRPr/>
            </a:lvl3pPr>
            <a:lvl4pPr marL="0" indent="0">
              <a:buNone/>
              <a:defRPr/>
            </a:lvl4pPr>
            <a:lvl5pPr marL="0" indent="0">
              <a:buNone/>
              <a:defRPr/>
            </a:lvl5pPr>
          </a:lstStyle>
          <a:p>
            <a:pPr lvl="0"/>
            <a:r>
              <a:rPr lang="en-US" dirty="0"/>
              <a:t>0#</a:t>
            </a:r>
          </a:p>
        </p:txBody>
      </p:sp>
    </p:spTree>
    <p:extLst>
      <p:ext uri="{BB962C8B-B14F-4D97-AF65-F5344CB8AC3E}">
        <p14:creationId xmlns:p14="http://schemas.microsoft.com/office/powerpoint/2010/main" val="104999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 + lower image">
    <p:bg>
      <p:bgPr>
        <a:solidFill>
          <a:schemeClr val="accent1"/>
        </a:solidFill>
        <a:effectLst/>
      </p:bgPr>
    </p:bg>
    <p:spTree>
      <p:nvGrpSpPr>
        <p:cNvPr id="1" name=""/>
        <p:cNvGrpSpPr/>
        <p:nvPr/>
      </p:nvGrpSpPr>
      <p:grpSpPr>
        <a:xfrm>
          <a:off x="0" y="0"/>
          <a:ext cx="0" cy="0"/>
          <a:chOff x="0" y="0"/>
          <a:chExt cx="0" cy="0"/>
        </a:xfrm>
      </p:grpSpPr>
      <p:sp>
        <p:nvSpPr>
          <p:cNvPr id="12" name="Page No">
            <a:extLst>
              <a:ext uri="{FF2B5EF4-FFF2-40B4-BE49-F238E27FC236}">
                <a16:creationId xmlns:a16="http://schemas.microsoft.com/office/drawing/2014/main" id="{38D33312-678F-4EBB-9C02-0FA9B1BCC527}"/>
              </a:ext>
            </a:extLst>
          </p:cNvPr>
          <p:cNvSpPr>
            <a:spLocks noGrp="1"/>
          </p:cNvSpPr>
          <p:nvPr>
            <p:ph sz="quarter" idx="12" hasCustomPrompt="1"/>
            <p:custDataLst>
              <p:tags r:id="rId1"/>
            </p:custDataLst>
          </p:nvPr>
        </p:nvSpPr>
        <p:spPr>
          <a:xfrm>
            <a:off x="11415600" y="6498000"/>
            <a:ext cx="198000" cy="198000"/>
          </a:xfrm>
        </p:spPr>
        <p:txBody>
          <a:bodyPr/>
          <a:lstStyle>
            <a:lvl1pPr>
              <a:defRPr sz="100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GB" sz="1000" baseline="0"/>
              <a:t>&lt;P</a:t>
            </a:r>
            <a:endParaRPr lang="en-US"/>
          </a:p>
        </p:txBody>
      </p:sp>
      <p:sp>
        <p:nvSpPr>
          <p:cNvPr id="16" name="Orange C">
            <a:extLst>
              <a:ext uri="{FF2B5EF4-FFF2-40B4-BE49-F238E27FC236}">
                <a16:creationId xmlns:a16="http://schemas.microsoft.com/office/drawing/2014/main" id="{6AE70A29-EC45-46D2-A49E-B908E378D98A}"/>
              </a:ext>
            </a:extLst>
          </p:cNvPr>
          <p:cNvSpPr>
            <a:spLocks noGrp="1"/>
          </p:cNvSpPr>
          <p:nvPr>
            <p:ph sz="quarter" idx="14" hasCustomPrompt="1"/>
            <p:custDataLst>
              <p:tags r:id="rId2"/>
            </p:custDataLst>
          </p:nvPr>
        </p:nvSpPr>
        <p:spPr>
          <a:xfrm>
            <a:off x="11642400" y="6498000"/>
            <a:ext cx="198000" cy="198000"/>
          </a:xfrm>
        </p:spPr>
        <p:txBody>
          <a:bodyPr/>
          <a:lstStyle>
            <a:lvl1pPr>
              <a:defRPr sz="160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GB" dirty="0"/>
              <a:t>C</a:t>
            </a:r>
            <a:endParaRPr lang="en-US" dirty="0"/>
          </a:p>
        </p:txBody>
      </p:sp>
      <p:sp>
        <p:nvSpPr>
          <p:cNvPr id="6" name="Image Bottom">
            <a:extLst>
              <a:ext uri="{FF2B5EF4-FFF2-40B4-BE49-F238E27FC236}">
                <a16:creationId xmlns:a16="http://schemas.microsoft.com/office/drawing/2014/main" id="{E8CED35E-814D-4421-97E8-3C5B31A0167F}"/>
              </a:ext>
            </a:extLst>
          </p:cNvPr>
          <p:cNvSpPr>
            <a:spLocks noGrp="1"/>
          </p:cNvSpPr>
          <p:nvPr>
            <p:ph type="pic" sz="quarter" idx="11"/>
            <p:custDataLst>
              <p:tags r:id="rId3"/>
            </p:custDataLst>
          </p:nvPr>
        </p:nvSpPr>
        <p:spPr>
          <a:xfrm>
            <a:off x="14774" y="3942000"/>
            <a:ext cx="12192000" cy="2916000"/>
          </a:xfrm>
        </p:spPr>
        <p:txBody>
          <a:bodyPr/>
          <a:lstStyle/>
          <a:p>
            <a:r>
              <a:rPr lang="en-US"/>
              <a:t>Click icon to add picture</a:t>
            </a:r>
            <a:endParaRPr lang="en-US" dirty="0"/>
          </a:p>
        </p:txBody>
      </p:sp>
      <p:sp>
        <p:nvSpPr>
          <p:cNvPr id="18" name="Dots Bottom">
            <a:extLst>
              <a:ext uri="{FF2B5EF4-FFF2-40B4-BE49-F238E27FC236}">
                <a16:creationId xmlns:a16="http://schemas.microsoft.com/office/drawing/2014/main" id="{241BB3F5-198A-4536-9FFF-489E188B7001}"/>
              </a:ext>
            </a:extLst>
          </p:cNvPr>
          <p:cNvSpPr>
            <a:spLocks noGrp="1"/>
          </p:cNvSpPr>
          <p:nvPr>
            <p:ph sz="quarter" idx="15" hasCustomPrompt="1"/>
            <p:custDataLst>
              <p:tags r:id="rId4"/>
            </p:custDataLst>
          </p:nvPr>
        </p:nvSpPr>
        <p:spPr>
          <a:xfrm>
            <a:off x="439738" y="6426000"/>
            <a:ext cx="11312525" cy="198438"/>
          </a:xfrm>
        </p:spPr>
        <p:txBody>
          <a:bodyPr/>
          <a:lstStyle>
            <a:lvl1pPr>
              <a:defRPr sz="80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GB" dirty="0"/>
              <a:t>&lt;&lt;Dots Bottom&gt;&gt;</a:t>
            </a:r>
            <a:endParaRPr lang="en-US" dirty="0"/>
          </a:p>
        </p:txBody>
      </p:sp>
      <p:sp>
        <p:nvSpPr>
          <p:cNvPr id="14" name="Text">
            <a:extLst>
              <a:ext uri="{FF2B5EF4-FFF2-40B4-BE49-F238E27FC236}">
                <a16:creationId xmlns:a16="http://schemas.microsoft.com/office/drawing/2014/main" id="{B6424034-FA39-4AA1-AA8B-137D00A1D7BA}"/>
              </a:ext>
            </a:extLst>
          </p:cNvPr>
          <p:cNvSpPr>
            <a:spLocks noGrp="1"/>
          </p:cNvSpPr>
          <p:nvPr>
            <p:ph type="body" sz="quarter" idx="13"/>
          </p:nvPr>
        </p:nvSpPr>
        <p:spPr>
          <a:xfrm>
            <a:off x="439738" y="1476000"/>
            <a:ext cx="8285162" cy="3276600"/>
          </a:xfrm>
        </p:spPr>
        <p:txBody>
          <a:bodyPr/>
          <a:lstStyle>
            <a:lvl1pPr>
              <a:spcBef>
                <a:spcPts val="600"/>
              </a:spcBef>
              <a:spcAft>
                <a:spcPts val="600"/>
              </a:spcAft>
              <a:defRPr baseline="0">
                <a:solidFill>
                  <a:schemeClr val="bg1"/>
                </a:solidFill>
              </a:defRPr>
            </a:lvl1pPr>
            <a:lvl2pPr>
              <a:spcBef>
                <a:spcPts val="600"/>
              </a:spcBef>
              <a:spcAft>
                <a:spcPts val="600"/>
              </a:spcAft>
              <a:defRPr baseline="0">
                <a:solidFill>
                  <a:schemeClr val="bg1"/>
                </a:solidFill>
              </a:defRPr>
            </a:lvl2pPr>
            <a:lvl3pPr>
              <a:spcBef>
                <a:spcPts val="600"/>
              </a:spcBef>
              <a:spcAft>
                <a:spcPts val="600"/>
              </a:spcAft>
              <a:defRPr baseline="0">
                <a:solidFill>
                  <a:schemeClr val="bg1"/>
                </a:solidFill>
              </a:defRPr>
            </a:lvl3pPr>
            <a:lvl4pPr>
              <a:spcBef>
                <a:spcPts val="600"/>
              </a:spcBef>
              <a:spcAft>
                <a:spcPts val="600"/>
              </a:spcAft>
              <a:buClr>
                <a:schemeClr val="bg1"/>
              </a:buClr>
              <a:defRPr baseline="0">
                <a:solidFill>
                  <a:schemeClr val="bg1"/>
                </a:solidFill>
              </a:defRPr>
            </a:lvl4pPr>
            <a:lvl5pPr marL="1440000" indent="-720000">
              <a:spcBef>
                <a:spcPts val="600"/>
              </a:spcBef>
              <a:spcAft>
                <a:spcPts val="600"/>
              </a:spcAft>
              <a:buClr>
                <a:schemeClr val="bg1"/>
              </a:buClr>
              <a:buFont typeface="Arial" panose="020B0604020202020204" pitchFamily="34" charset="0"/>
              <a:buChar char="‒"/>
              <a:defRPr baseline="0">
                <a:solidFill>
                  <a:schemeClr val="bg1"/>
                </a:solidFill>
              </a:defRPr>
            </a:lvl5pPr>
            <a:lvl6pPr>
              <a:spcBef>
                <a:spcPts val="600"/>
              </a:spcBef>
              <a:spcAft>
                <a:spcPts val="600"/>
              </a:spcAft>
              <a:buClr>
                <a:schemeClr val="bg1"/>
              </a:buClr>
              <a:defRPr baseline="0">
                <a:solidFill>
                  <a:schemeClr val="bg1"/>
                </a:solidFill>
              </a:defRPr>
            </a:lvl6pPr>
            <a:lvl7pPr>
              <a:spcBef>
                <a:spcPts val="600"/>
              </a:spcBef>
              <a:spcAft>
                <a:spcPts val="600"/>
              </a:spcAft>
              <a:buAutoNum type="arabicPeriod"/>
              <a:defRPr>
                <a:solidFill>
                  <a:schemeClr val="bg1"/>
                </a:solidFill>
              </a:defRPr>
            </a:lvl7pPr>
            <a:lvl8pPr>
              <a:spcBef>
                <a:spcPts val="600"/>
              </a:spcBef>
              <a:spcAft>
                <a:spcPts val="600"/>
              </a:spcAft>
              <a:buAutoNum type="alphaLcPeriod"/>
              <a:defRPr>
                <a:solidFill>
                  <a:schemeClr val="bg1"/>
                </a:solidFill>
              </a:defRPr>
            </a:lvl8pPr>
            <a:lvl9pPr>
              <a:spcBef>
                <a:spcPts val="600"/>
              </a:spcBef>
              <a:spcAft>
                <a:spcPts val="600"/>
              </a:spcAft>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a:extLst>
              <a:ext uri="{FF2B5EF4-FFF2-40B4-BE49-F238E27FC236}">
                <a16:creationId xmlns:a16="http://schemas.microsoft.com/office/drawing/2014/main" id="{0194AFE5-EC90-40CB-B9EA-8B2BCED8C1C8}"/>
              </a:ext>
            </a:extLst>
          </p:cNvPr>
          <p:cNvSpPr>
            <a:spLocks noGrp="1"/>
          </p:cNvSpPr>
          <p:nvPr>
            <p:ph type="title"/>
          </p:nvPr>
        </p:nvSpPr>
        <p:spPr/>
        <p:txBody>
          <a:bodyPr/>
          <a:lstStyle>
            <a:lvl1pPr>
              <a:defRPr baseline="0">
                <a:solidFill>
                  <a:schemeClr val="bg1"/>
                </a:solidFill>
              </a:defRPr>
            </a:lvl1pPr>
          </a:lstStyle>
          <a:p>
            <a:r>
              <a:rPr lang="en-US"/>
              <a:t>Click to edit Master title style</a:t>
            </a:r>
            <a:endParaRPr lang="en-GB" dirty="0"/>
          </a:p>
        </p:txBody>
      </p:sp>
      <p:sp>
        <p:nvSpPr>
          <p:cNvPr id="7" name="Dots Top">
            <a:extLst>
              <a:ext uri="{FF2B5EF4-FFF2-40B4-BE49-F238E27FC236}">
                <a16:creationId xmlns:a16="http://schemas.microsoft.com/office/drawing/2014/main" id="{92262E8A-CA72-4E25-9386-914D1D72E342}"/>
              </a:ext>
            </a:extLst>
          </p:cNvPr>
          <p:cNvSpPr>
            <a:spLocks noChangeShapeType="1"/>
          </p:cNvSpPr>
          <p:nvPr userDrawn="1"/>
        </p:nvSpPr>
        <p:spPr bwMode="white">
          <a:xfrm>
            <a:off x="439490" y="432000"/>
            <a:ext cx="1131302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sp>
        <p:nvSpPr>
          <p:cNvPr id="8" name="osborneclarke">
            <a:extLst>
              <a:ext uri="{FF2B5EF4-FFF2-40B4-BE49-F238E27FC236}">
                <a16:creationId xmlns:a16="http://schemas.microsoft.com/office/drawing/2014/main" id="{3854EBE4-F0F6-40C7-A64E-0C9BAACF71ED}"/>
              </a:ext>
            </a:extLst>
          </p:cNvPr>
          <p:cNvSpPr>
            <a:spLocks noChangeArrowheads="1"/>
          </p:cNvSpPr>
          <p:nvPr userDrawn="1"/>
        </p:nvSpPr>
        <p:spPr bwMode="white">
          <a:xfrm>
            <a:off x="439490" y="250044"/>
            <a:ext cx="889865"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l"/>
            <a:r>
              <a:rPr lang="en-GB" sz="800" b="0" dirty="0">
                <a:solidFill>
                  <a:schemeClr val="bg1"/>
                </a:solidFill>
              </a:rPr>
              <a:t>osborneclarke.com </a:t>
            </a:r>
          </a:p>
        </p:txBody>
      </p:sp>
    </p:spTree>
    <p:extLst>
      <p:ext uri="{BB962C8B-B14F-4D97-AF65-F5344CB8AC3E}">
        <p14:creationId xmlns:p14="http://schemas.microsoft.com/office/powerpoint/2010/main" val="1884052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OC in numbers">
    <p:spTree>
      <p:nvGrpSpPr>
        <p:cNvPr id="1" name=""/>
        <p:cNvGrpSpPr/>
        <p:nvPr/>
      </p:nvGrpSpPr>
      <p:grpSpPr>
        <a:xfrm>
          <a:off x="0" y="0"/>
          <a:ext cx="0" cy="0"/>
          <a:chOff x="0" y="0"/>
          <a:chExt cx="0" cy="0"/>
        </a:xfrm>
      </p:grpSpPr>
      <p:sp>
        <p:nvSpPr>
          <p:cNvPr id="4" name="Flags">
            <a:extLst>
              <a:ext uri="{FF2B5EF4-FFF2-40B4-BE49-F238E27FC236}">
                <a16:creationId xmlns:a16="http://schemas.microsoft.com/office/drawing/2014/main" id="{A6C34234-1787-4789-BB23-535330158820}"/>
              </a:ext>
            </a:extLst>
          </p:cNvPr>
          <p:cNvSpPr>
            <a:spLocks noGrp="1"/>
          </p:cNvSpPr>
          <p:nvPr>
            <p:ph type="pic" sz="quarter" idx="11"/>
            <p:custDataLst>
              <p:tags r:id="rId1"/>
            </p:custDataLst>
          </p:nvPr>
        </p:nvSpPr>
        <p:spPr>
          <a:xfrm>
            <a:off x="550800" y="4586400"/>
            <a:ext cx="11145600" cy="1839600"/>
          </a:xfrm>
        </p:spPr>
        <p:txBody>
          <a:bodyPr/>
          <a:lstStyle/>
          <a:p>
            <a:r>
              <a:rPr lang="en-US"/>
              <a:t>Click icon to add picture</a:t>
            </a:r>
            <a:endParaRPr lang="en-US" dirty="0"/>
          </a:p>
        </p:txBody>
      </p:sp>
      <p:sp>
        <p:nvSpPr>
          <p:cNvPr id="21" name="Client">
            <a:extLst>
              <a:ext uri="{FF2B5EF4-FFF2-40B4-BE49-F238E27FC236}">
                <a16:creationId xmlns:a16="http://schemas.microsoft.com/office/drawing/2014/main" id="{A94C5CA8-A189-4C74-B0A2-A8F457F3C04F}"/>
              </a:ext>
            </a:extLst>
          </p:cNvPr>
          <p:cNvSpPr txBox="1"/>
          <p:nvPr userDrawn="1"/>
        </p:nvSpPr>
        <p:spPr>
          <a:xfrm>
            <a:off x="9738000" y="2260800"/>
            <a:ext cx="2037600" cy="830997"/>
          </a:xfrm>
          <a:prstGeom prst="rect">
            <a:avLst/>
          </a:prstGeom>
          <a:noFill/>
        </p:spPr>
        <p:txBody>
          <a:bodyPr wrap="square" lIns="0" tIns="0" rIns="0" bIns="0" rtlCol="0" anchor="ctr" anchorCtr="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389626" algn="l" rtl="0" fontAlgn="base">
              <a:spcBef>
                <a:spcPct val="0"/>
              </a:spcBef>
              <a:spcAft>
                <a:spcPct val="0"/>
              </a:spcAft>
              <a:defRPr kern="1200">
                <a:solidFill>
                  <a:schemeClr val="tx1"/>
                </a:solidFill>
                <a:latin typeface="Arial" charset="0"/>
                <a:ea typeface="+mn-ea"/>
                <a:cs typeface="Arial" charset="0"/>
              </a:defRPr>
            </a:lvl2pPr>
            <a:lvl3pPr marL="779252" algn="l" rtl="0" fontAlgn="base">
              <a:spcBef>
                <a:spcPct val="0"/>
              </a:spcBef>
              <a:spcAft>
                <a:spcPct val="0"/>
              </a:spcAft>
              <a:defRPr kern="1200">
                <a:solidFill>
                  <a:schemeClr val="tx1"/>
                </a:solidFill>
                <a:latin typeface="Arial" charset="0"/>
                <a:ea typeface="+mn-ea"/>
                <a:cs typeface="Arial" charset="0"/>
              </a:defRPr>
            </a:lvl3pPr>
            <a:lvl4pPr marL="1168878" algn="l" rtl="0" fontAlgn="base">
              <a:spcBef>
                <a:spcPct val="0"/>
              </a:spcBef>
              <a:spcAft>
                <a:spcPct val="0"/>
              </a:spcAft>
              <a:defRPr kern="1200">
                <a:solidFill>
                  <a:schemeClr val="tx1"/>
                </a:solidFill>
                <a:latin typeface="Arial" charset="0"/>
                <a:ea typeface="+mn-ea"/>
                <a:cs typeface="Arial" charset="0"/>
              </a:defRPr>
            </a:lvl4pPr>
            <a:lvl5pPr marL="1558503" algn="l" rtl="0" fontAlgn="base">
              <a:spcBef>
                <a:spcPct val="0"/>
              </a:spcBef>
              <a:spcAft>
                <a:spcPct val="0"/>
              </a:spcAft>
              <a:defRPr kern="1200">
                <a:solidFill>
                  <a:schemeClr val="tx1"/>
                </a:solidFill>
                <a:latin typeface="Arial" charset="0"/>
                <a:ea typeface="+mn-ea"/>
                <a:cs typeface="Arial" charset="0"/>
              </a:defRPr>
            </a:lvl5pPr>
            <a:lvl6pPr marL="1948129" algn="l" defTabSz="779252" rtl="0" eaLnBrk="1" latinLnBrk="0" hangingPunct="1">
              <a:defRPr kern="1200">
                <a:solidFill>
                  <a:schemeClr val="tx1"/>
                </a:solidFill>
                <a:latin typeface="Arial" charset="0"/>
                <a:ea typeface="+mn-ea"/>
                <a:cs typeface="Arial" charset="0"/>
              </a:defRPr>
            </a:lvl6pPr>
            <a:lvl7pPr marL="2337755" algn="l" defTabSz="779252" rtl="0" eaLnBrk="1" latinLnBrk="0" hangingPunct="1">
              <a:defRPr kern="1200">
                <a:solidFill>
                  <a:schemeClr val="tx1"/>
                </a:solidFill>
                <a:latin typeface="Arial" charset="0"/>
                <a:ea typeface="+mn-ea"/>
                <a:cs typeface="Arial" charset="0"/>
              </a:defRPr>
            </a:lvl7pPr>
            <a:lvl8pPr marL="2727381" algn="l" defTabSz="779252" rtl="0" eaLnBrk="1" latinLnBrk="0" hangingPunct="1">
              <a:defRPr kern="1200">
                <a:solidFill>
                  <a:schemeClr val="tx1"/>
                </a:solidFill>
                <a:latin typeface="Arial" charset="0"/>
                <a:ea typeface="+mn-ea"/>
                <a:cs typeface="Arial" charset="0"/>
              </a:defRPr>
            </a:lvl8pPr>
            <a:lvl9pPr marL="3117007" algn="l" defTabSz="779252" rtl="0" eaLnBrk="1" latinLnBrk="0" hangingPunct="1">
              <a:defRPr kern="1200">
                <a:solidFill>
                  <a:schemeClr val="tx1"/>
                </a:solidFill>
                <a:latin typeface="Arial" charset="0"/>
                <a:ea typeface="+mn-ea"/>
                <a:cs typeface="Arial" charset="0"/>
              </a:defRPr>
            </a:lvl9pPr>
          </a:lstStyle>
          <a:p>
            <a:r>
              <a:rPr lang="en-GB" sz="2000" spc="-20" dirty="0">
                <a:latin typeface="Arial" panose="020B0604020202020204" pitchFamily="34" charset="0"/>
                <a:cs typeface="Arial" panose="020B0604020202020204" pitchFamily="34" charset="0"/>
              </a:rPr>
              <a:t> </a:t>
            </a:r>
            <a:r>
              <a:rPr lang="en-GB" sz="5400" b="1" spc="-20" dirty="0">
                <a:solidFill>
                  <a:srgbClr val="FB5A17"/>
                </a:solidFill>
                <a:latin typeface="Arial" panose="020B0604020202020204" pitchFamily="34" charset="0"/>
                <a:cs typeface="Arial" panose="020B0604020202020204" pitchFamily="34" charset="0"/>
              </a:rPr>
              <a:t>1</a:t>
            </a:r>
          </a:p>
        </p:txBody>
      </p:sp>
      <p:sp>
        <p:nvSpPr>
          <p:cNvPr id="19" name="Sectors">
            <a:extLst>
              <a:ext uri="{FF2B5EF4-FFF2-40B4-BE49-F238E27FC236}">
                <a16:creationId xmlns:a16="http://schemas.microsoft.com/office/drawing/2014/main" id="{760F7017-7CE3-4D1B-A165-183A9B5F1A39}"/>
              </a:ext>
            </a:extLst>
          </p:cNvPr>
          <p:cNvSpPr>
            <a:spLocks noGrp="1"/>
          </p:cNvSpPr>
          <p:nvPr>
            <p:ph type="body" sz="quarter" idx="15" hasCustomPrompt="1"/>
            <p:custDataLst>
              <p:tags r:id="rId2"/>
            </p:custDataLst>
          </p:nvPr>
        </p:nvSpPr>
        <p:spPr>
          <a:xfrm>
            <a:off x="7401600" y="2206800"/>
            <a:ext cx="2037600" cy="935037"/>
          </a:xfrm>
        </p:spPr>
        <p:txBody>
          <a:bodyPr anchor="ctr" anchorCtr="0"/>
          <a:lstStyle>
            <a:lvl1pPr>
              <a:defRPr sz="5400" b="1" spc="-20" baseline="0">
                <a:solidFill>
                  <a:schemeClr val="accent2"/>
                </a:solidFill>
              </a:defRPr>
            </a:lvl1pPr>
            <a:lvl2pPr>
              <a:defRPr sz="6000" baseline="0">
                <a:solidFill>
                  <a:schemeClr val="accent2"/>
                </a:solidFill>
              </a:defRPr>
            </a:lvl2pPr>
          </a:lstStyle>
          <a:p>
            <a:pPr lvl="0"/>
            <a:r>
              <a:rPr lang="en-GB" dirty="0"/>
              <a:t>Se</a:t>
            </a:r>
            <a:endParaRPr lang="en-US" dirty="0"/>
          </a:p>
        </p:txBody>
      </p:sp>
      <p:sp>
        <p:nvSpPr>
          <p:cNvPr id="18" name="Locations">
            <a:extLst>
              <a:ext uri="{FF2B5EF4-FFF2-40B4-BE49-F238E27FC236}">
                <a16:creationId xmlns:a16="http://schemas.microsoft.com/office/drawing/2014/main" id="{E825F910-D63B-4F80-A699-8EC0140AA0C9}"/>
              </a:ext>
            </a:extLst>
          </p:cNvPr>
          <p:cNvSpPr>
            <a:spLocks noGrp="1"/>
          </p:cNvSpPr>
          <p:nvPr>
            <p:ph type="body" sz="quarter" idx="14" hasCustomPrompt="1"/>
            <p:custDataLst>
              <p:tags r:id="rId3"/>
            </p:custDataLst>
          </p:nvPr>
        </p:nvSpPr>
        <p:spPr>
          <a:xfrm>
            <a:off x="5072400" y="2206800"/>
            <a:ext cx="2037600" cy="935037"/>
          </a:xfrm>
        </p:spPr>
        <p:txBody>
          <a:bodyPr anchor="ctr" anchorCtr="0"/>
          <a:lstStyle>
            <a:lvl1pPr>
              <a:defRPr sz="5400" b="1" spc="-20" baseline="0">
                <a:solidFill>
                  <a:schemeClr val="accent1"/>
                </a:solidFill>
              </a:defRPr>
            </a:lvl1pPr>
            <a:lvl2pPr>
              <a:defRPr sz="6000" b="1" baseline="0">
                <a:solidFill>
                  <a:schemeClr val="accent1"/>
                </a:solidFill>
              </a:defRPr>
            </a:lvl2pPr>
          </a:lstStyle>
          <a:p>
            <a:pPr lvl="0"/>
            <a:r>
              <a:rPr lang="en-GB" dirty="0"/>
              <a:t>Lo</a:t>
            </a:r>
            <a:endParaRPr lang="en-US" dirty="0"/>
          </a:p>
        </p:txBody>
      </p:sp>
      <p:sp>
        <p:nvSpPr>
          <p:cNvPr id="17" name="Partners">
            <a:extLst>
              <a:ext uri="{FF2B5EF4-FFF2-40B4-BE49-F238E27FC236}">
                <a16:creationId xmlns:a16="http://schemas.microsoft.com/office/drawing/2014/main" id="{6CFA06CC-6777-43A5-BFB3-40C6EA20F6E9}"/>
              </a:ext>
            </a:extLst>
          </p:cNvPr>
          <p:cNvSpPr>
            <a:spLocks noGrp="1"/>
          </p:cNvSpPr>
          <p:nvPr>
            <p:ph type="body" sz="quarter" idx="13" hasCustomPrompt="1"/>
            <p:custDataLst>
              <p:tags r:id="rId4"/>
            </p:custDataLst>
          </p:nvPr>
        </p:nvSpPr>
        <p:spPr>
          <a:xfrm>
            <a:off x="2772000" y="2206800"/>
            <a:ext cx="2037600" cy="935037"/>
          </a:xfrm>
        </p:spPr>
        <p:txBody>
          <a:bodyPr anchor="ctr" anchorCtr="0"/>
          <a:lstStyle>
            <a:lvl1pPr>
              <a:defRPr sz="5400" b="1" spc="-20" baseline="0">
                <a:solidFill>
                  <a:schemeClr val="accent2"/>
                </a:solidFill>
              </a:defRPr>
            </a:lvl1pPr>
            <a:lvl2pPr>
              <a:defRPr sz="6000" baseline="0">
                <a:solidFill>
                  <a:schemeClr val="accent2"/>
                </a:solidFill>
              </a:defRPr>
            </a:lvl2pPr>
          </a:lstStyle>
          <a:p>
            <a:pPr lvl="0"/>
            <a:r>
              <a:rPr lang="en-GB" dirty="0"/>
              <a:t>Pa</a:t>
            </a:r>
            <a:endParaRPr lang="en-US" dirty="0"/>
          </a:p>
        </p:txBody>
      </p:sp>
      <p:sp>
        <p:nvSpPr>
          <p:cNvPr id="14" name="Lawyers">
            <a:extLst>
              <a:ext uri="{FF2B5EF4-FFF2-40B4-BE49-F238E27FC236}">
                <a16:creationId xmlns:a16="http://schemas.microsoft.com/office/drawing/2014/main" id="{58DCD952-74BF-4B98-B317-CB556456080C}"/>
              </a:ext>
            </a:extLst>
          </p:cNvPr>
          <p:cNvSpPr>
            <a:spLocks noGrp="1"/>
          </p:cNvSpPr>
          <p:nvPr>
            <p:ph type="body" sz="quarter" idx="12" hasCustomPrompt="1"/>
            <p:custDataLst>
              <p:tags r:id="rId5"/>
            </p:custDataLst>
          </p:nvPr>
        </p:nvSpPr>
        <p:spPr>
          <a:xfrm>
            <a:off x="439737" y="2206800"/>
            <a:ext cx="2037600" cy="935037"/>
          </a:xfrm>
        </p:spPr>
        <p:txBody>
          <a:bodyPr anchor="ctr" anchorCtr="0"/>
          <a:lstStyle>
            <a:lvl1pPr>
              <a:defRPr sz="5400" b="1" spc="-20" baseline="0">
                <a:solidFill>
                  <a:schemeClr val="accent1"/>
                </a:solidFill>
              </a:defRPr>
            </a:lvl1pPr>
            <a:lvl2pPr>
              <a:defRPr sz="6000" baseline="0">
                <a:solidFill>
                  <a:schemeClr val="accent1"/>
                </a:solidFill>
              </a:defRPr>
            </a:lvl2pPr>
          </a:lstStyle>
          <a:p>
            <a:pPr lvl="0"/>
            <a:r>
              <a:rPr lang="en-GB" dirty="0"/>
              <a:t>La</a:t>
            </a:r>
            <a:endParaRPr lang="en-US" dirty="0"/>
          </a:p>
        </p:txBody>
      </p:sp>
      <p:sp>
        <p:nvSpPr>
          <p:cNvPr id="13" name="About OC">
            <a:extLst>
              <a:ext uri="{FF2B5EF4-FFF2-40B4-BE49-F238E27FC236}">
                <a16:creationId xmlns:a16="http://schemas.microsoft.com/office/drawing/2014/main" id="{22CBAFA5-5EEB-418A-9D9A-B449731B46CA}"/>
              </a:ext>
            </a:extLst>
          </p:cNvPr>
          <p:cNvSpPr>
            <a:spLocks noGrp="1"/>
          </p:cNvSpPr>
          <p:nvPr>
            <p:ph type="body" sz="quarter" idx="10" hasCustomPrompt="1"/>
            <p:custDataLst>
              <p:tags r:id="rId6"/>
            </p:custDataLst>
          </p:nvPr>
        </p:nvSpPr>
        <p:spPr>
          <a:xfrm>
            <a:off x="439200" y="642176"/>
            <a:ext cx="11325757" cy="430887"/>
          </a:xfrm>
        </p:spPr>
        <p:txBody>
          <a:bodyPr/>
          <a:lstStyle>
            <a:lvl1pPr>
              <a:spcAft>
                <a:spcPts val="0"/>
              </a:spcAft>
              <a:defRPr sz="2800" baseline="0">
                <a:solidFill>
                  <a:srgbClr val="FB5A17"/>
                </a:solidFill>
              </a:defRPr>
            </a:lvl1pPr>
          </a:lstStyle>
          <a:p>
            <a:pPr lvl="0"/>
            <a:r>
              <a:rPr lang="en-GB" sz="2800"/>
              <a:t>About Osborne Clarke</a:t>
            </a:r>
            <a:endParaRPr lang="en-US"/>
          </a:p>
        </p:txBody>
      </p:sp>
      <p:sp>
        <p:nvSpPr>
          <p:cNvPr id="3" name="Text Placeholder 2"/>
          <p:cNvSpPr>
            <a:spLocks noGrp="1"/>
          </p:cNvSpPr>
          <p:nvPr>
            <p:ph type="body" sz="quarter" idx="16" hasCustomPrompt="1"/>
            <p:custDataLst>
              <p:tags r:id="rId7"/>
            </p:custDataLst>
          </p:nvPr>
        </p:nvSpPr>
        <p:spPr>
          <a:xfrm>
            <a:off x="439200" y="3106800"/>
            <a:ext cx="2037600" cy="802800"/>
          </a:xfrm>
        </p:spPr>
        <p:txBody>
          <a:bodyPr>
            <a:normAutofit/>
          </a:bodyPr>
          <a:lstStyle>
            <a:lvl1pPr>
              <a:defRPr sz="1760" spc="-20">
                <a:latin typeface="Arial" panose="020B0604020202020204" pitchFamily="34" charset="0"/>
                <a:cs typeface="Arial" panose="020B0604020202020204" pitchFamily="34" charset="0"/>
              </a:defRPr>
            </a:lvl1pPr>
          </a:lstStyle>
          <a:p>
            <a:pPr lvl="0"/>
            <a:r>
              <a:rPr lang="en-US" dirty="0"/>
              <a:t>talented lawyers</a:t>
            </a:r>
            <a:endParaRPr lang="en-GB" dirty="0"/>
          </a:p>
        </p:txBody>
      </p:sp>
      <p:sp>
        <p:nvSpPr>
          <p:cNvPr id="6" name="Text Placeholder 5"/>
          <p:cNvSpPr>
            <a:spLocks noGrp="1"/>
          </p:cNvSpPr>
          <p:nvPr>
            <p:ph type="body" sz="quarter" idx="17" hasCustomPrompt="1"/>
            <p:custDataLst>
              <p:tags r:id="rId8"/>
            </p:custDataLst>
          </p:nvPr>
        </p:nvSpPr>
        <p:spPr>
          <a:xfrm>
            <a:off x="2772000" y="1686357"/>
            <a:ext cx="2037600" cy="547200"/>
          </a:xfrm>
        </p:spPr>
        <p:txBody>
          <a:bodyPr anchor="b" anchorCtr="0">
            <a:normAutofit/>
          </a:bodyPr>
          <a:lstStyle>
            <a:lvl1pPr>
              <a:defRPr sz="1760" spc="-20">
                <a:latin typeface="Arial" panose="020B0604020202020204" pitchFamily="34" charset="0"/>
                <a:cs typeface="Arial" panose="020B0604020202020204" pitchFamily="34" charset="0"/>
              </a:defRPr>
            </a:lvl1pPr>
          </a:lstStyle>
          <a:p>
            <a:pPr lvl="0"/>
            <a:r>
              <a:rPr lang="en-US" dirty="0"/>
              <a:t>working with</a:t>
            </a:r>
            <a:endParaRPr lang="en-GB" dirty="0"/>
          </a:p>
        </p:txBody>
      </p:sp>
      <p:sp>
        <p:nvSpPr>
          <p:cNvPr id="8" name="Text Placeholder 7"/>
          <p:cNvSpPr>
            <a:spLocks noGrp="1"/>
          </p:cNvSpPr>
          <p:nvPr>
            <p:ph type="body" sz="quarter" idx="18" hasCustomPrompt="1"/>
            <p:custDataLst>
              <p:tags r:id="rId9"/>
            </p:custDataLst>
          </p:nvPr>
        </p:nvSpPr>
        <p:spPr>
          <a:xfrm>
            <a:off x="2772000" y="3106800"/>
            <a:ext cx="2037600" cy="802800"/>
          </a:xfrm>
        </p:spPr>
        <p:txBody>
          <a:bodyPr>
            <a:normAutofit/>
          </a:bodyPr>
          <a:lstStyle>
            <a:lvl1pPr>
              <a:defRPr sz="1760" spc="-20">
                <a:latin typeface="Arial" panose="020B0604020202020204" pitchFamily="34" charset="0"/>
                <a:cs typeface="Arial" panose="020B0604020202020204" pitchFamily="34" charset="0"/>
              </a:defRPr>
            </a:lvl1pPr>
          </a:lstStyle>
          <a:p>
            <a:pPr lvl="0"/>
            <a:r>
              <a:rPr lang="en-US" dirty="0"/>
              <a:t>expert partners</a:t>
            </a:r>
            <a:endParaRPr lang="en-GB" dirty="0"/>
          </a:p>
        </p:txBody>
      </p:sp>
      <p:sp>
        <p:nvSpPr>
          <p:cNvPr id="16" name="Text Placeholder 15"/>
          <p:cNvSpPr>
            <a:spLocks noGrp="1"/>
          </p:cNvSpPr>
          <p:nvPr>
            <p:ph type="body" sz="quarter" idx="19" hasCustomPrompt="1"/>
            <p:custDataLst>
              <p:tags r:id="rId10"/>
            </p:custDataLst>
          </p:nvPr>
        </p:nvSpPr>
        <p:spPr>
          <a:xfrm>
            <a:off x="5072400" y="1684913"/>
            <a:ext cx="2037600" cy="547200"/>
          </a:xfrm>
        </p:spPr>
        <p:txBody>
          <a:bodyPr anchor="b" anchorCtr="0">
            <a:normAutofit/>
          </a:bodyPr>
          <a:lstStyle>
            <a:lvl1pPr>
              <a:defRPr sz="1760" spc="-20">
                <a:latin typeface="Arial" panose="020B0604020202020204" pitchFamily="34" charset="0"/>
                <a:cs typeface="Arial" panose="020B0604020202020204" pitchFamily="34" charset="0"/>
              </a:defRPr>
            </a:lvl1pPr>
          </a:lstStyle>
          <a:p>
            <a:pPr lvl="0"/>
            <a:r>
              <a:rPr lang="en-US" dirty="0"/>
              <a:t>in</a:t>
            </a:r>
            <a:endParaRPr lang="en-GB" dirty="0"/>
          </a:p>
        </p:txBody>
      </p:sp>
      <p:sp>
        <p:nvSpPr>
          <p:cNvPr id="22" name="Text Placeholder 21"/>
          <p:cNvSpPr>
            <a:spLocks noGrp="1"/>
          </p:cNvSpPr>
          <p:nvPr>
            <p:ph type="body" sz="quarter" idx="20" hasCustomPrompt="1"/>
            <p:custDataLst>
              <p:tags r:id="rId11"/>
            </p:custDataLst>
          </p:nvPr>
        </p:nvSpPr>
        <p:spPr>
          <a:xfrm>
            <a:off x="5072400" y="3106800"/>
            <a:ext cx="2037600" cy="802800"/>
          </a:xfrm>
        </p:spPr>
        <p:txBody>
          <a:bodyPr>
            <a:normAutofit/>
          </a:bodyPr>
          <a:lstStyle>
            <a:lvl1pPr>
              <a:defRPr sz="1760" spc="-20">
                <a:latin typeface="Arial" panose="020B0604020202020204" pitchFamily="34" charset="0"/>
                <a:cs typeface="Arial" panose="020B0604020202020204" pitchFamily="34" charset="0"/>
              </a:defRPr>
            </a:lvl1pPr>
          </a:lstStyle>
          <a:p>
            <a:pPr lvl="0"/>
            <a:r>
              <a:rPr lang="en-US" dirty="0"/>
              <a:t>international locations</a:t>
            </a:r>
            <a:endParaRPr lang="en-GB" dirty="0"/>
          </a:p>
        </p:txBody>
      </p:sp>
      <p:sp>
        <p:nvSpPr>
          <p:cNvPr id="24" name="Text Placeholder 23"/>
          <p:cNvSpPr>
            <a:spLocks noGrp="1"/>
          </p:cNvSpPr>
          <p:nvPr>
            <p:ph type="body" sz="quarter" idx="21" hasCustomPrompt="1"/>
            <p:custDataLst>
              <p:tags r:id="rId12"/>
            </p:custDataLst>
          </p:nvPr>
        </p:nvSpPr>
        <p:spPr>
          <a:xfrm>
            <a:off x="7401600" y="1684913"/>
            <a:ext cx="2037600" cy="547200"/>
          </a:xfrm>
        </p:spPr>
        <p:txBody>
          <a:bodyPr anchor="b" anchorCtr="0">
            <a:normAutofit/>
          </a:bodyPr>
          <a:lstStyle>
            <a:lvl1pPr>
              <a:spcBef>
                <a:spcPts val="0"/>
              </a:spcBef>
              <a:spcAft>
                <a:spcPts val="0"/>
              </a:spcAft>
              <a:defRPr sz="1760" spc="-20">
                <a:latin typeface="Arial" panose="020B0604020202020204" pitchFamily="34" charset="0"/>
                <a:cs typeface="Arial" panose="020B0604020202020204" pitchFamily="34" charset="0"/>
              </a:defRPr>
            </a:lvl1pPr>
          </a:lstStyle>
          <a:p>
            <a:pPr lvl="0"/>
            <a:r>
              <a:rPr lang="en-US" dirty="0"/>
              <a:t>advising across</a:t>
            </a:r>
            <a:endParaRPr lang="en-GB" dirty="0"/>
          </a:p>
        </p:txBody>
      </p:sp>
      <p:sp>
        <p:nvSpPr>
          <p:cNvPr id="26" name="Text Placeholder 25"/>
          <p:cNvSpPr>
            <a:spLocks noGrp="1"/>
          </p:cNvSpPr>
          <p:nvPr>
            <p:ph type="body" sz="quarter" idx="22" hasCustomPrompt="1"/>
            <p:custDataLst>
              <p:tags r:id="rId13"/>
            </p:custDataLst>
          </p:nvPr>
        </p:nvSpPr>
        <p:spPr>
          <a:xfrm>
            <a:off x="7401600" y="3106800"/>
            <a:ext cx="2037600" cy="802800"/>
          </a:xfrm>
        </p:spPr>
        <p:txBody>
          <a:bodyPr>
            <a:normAutofit/>
          </a:bodyPr>
          <a:lstStyle>
            <a:lvl1pPr>
              <a:defRPr sz="1760" spc="-20">
                <a:latin typeface="Arial" panose="020B0604020202020204" pitchFamily="34" charset="0"/>
                <a:cs typeface="Arial" panose="020B0604020202020204" pitchFamily="34" charset="0"/>
              </a:defRPr>
            </a:lvl1pPr>
          </a:lstStyle>
          <a:p>
            <a:pPr lvl="0"/>
            <a:r>
              <a:rPr lang="en-US" dirty="0"/>
              <a:t>core sectors</a:t>
            </a:r>
            <a:endParaRPr lang="en-GB" dirty="0"/>
          </a:p>
        </p:txBody>
      </p:sp>
      <p:sp>
        <p:nvSpPr>
          <p:cNvPr id="28" name="Text Placeholder 27"/>
          <p:cNvSpPr>
            <a:spLocks noGrp="1"/>
          </p:cNvSpPr>
          <p:nvPr>
            <p:ph type="body" sz="quarter" idx="23" hasCustomPrompt="1"/>
            <p:custDataLst>
              <p:tags r:id="rId14"/>
            </p:custDataLst>
          </p:nvPr>
        </p:nvSpPr>
        <p:spPr>
          <a:xfrm>
            <a:off x="9738000" y="1684912"/>
            <a:ext cx="2037600" cy="547200"/>
          </a:xfrm>
        </p:spPr>
        <p:txBody>
          <a:bodyPr anchor="b" anchorCtr="0">
            <a:normAutofit/>
          </a:bodyPr>
          <a:lstStyle>
            <a:lvl1pPr>
              <a:defRPr sz="1760" spc="-20">
                <a:latin typeface="Arial" panose="020B0604020202020204" pitchFamily="34" charset="0"/>
                <a:cs typeface="Arial" panose="020B0604020202020204" pitchFamily="34" charset="0"/>
              </a:defRPr>
            </a:lvl1pPr>
          </a:lstStyle>
          <a:p>
            <a:pPr lvl="0"/>
            <a:r>
              <a:rPr lang="en-US" dirty="0"/>
              <a:t>with</a:t>
            </a:r>
            <a:endParaRPr lang="en-GB" dirty="0"/>
          </a:p>
        </p:txBody>
      </p:sp>
      <p:sp>
        <p:nvSpPr>
          <p:cNvPr id="30" name="Text Placeholder 29"/>
          <p:cNvSpPr>
            <a:spLocks noGrp="1"/>
          </p:cNvSpPr>
          <p:nvPr>
            <p:ph type="body" sz="quarter" idx="24" hasCustomPrompt="1"/>
            <p:custDataLst>
              <p:tags r:id="rId15"/>
            </p:custDataLst>
          </p:nvPr>
        </p:nvSpPr>
        <p:spPr>
          <a:xfrm>
            <a:off x="9738000" y="3106800"/>
            <a:ext cx="2037600" cy="801435"/>
          </a:xfrm>
        </p:spPr>
        <p:txBody>
          <a:bodyPr>
            <a:normAutofit/>
          </a:bodyPr>
          <a:lstStyle>
            <a:lvl1pPr>
              <a:defRPr sz="1760" spc="-20" baseline="0">
                <a:latin typeface="Arial" panose="020B0604020202020204" pitchFamily="34" charset="0"/>
                <a:cs typeface="Arial" panose="020B0604020202020204" pitchFamily="34" charset="0"/>
              </a:defRPr>
            </a:lvl1pPr>
          </a:lstStyle>
          <a:p>
            <a:pPr lvl="0"/>
            <a:r>
              <a:rPr lang="en-US" dirty="0"/>
              <a:t>client-</a:t>
            </a:r>
            <a:r>
              <a:rPr lang="en-US" dirty="0" err="1"/>
              <a:t>centred</a:t>
            </a:r>
            <a:r>
              <a:rPr lang="en-US" dirty="0"/>
              <a:t> approach</a:t>
            </a:r>
            <a:endParaRPr lang="en-GB" dirty="0"/>
          </a:p>
        </p:txBody>
      </p:sp>
      <p:sp>
        <p:nvSpPr>
          <p:cNvPr id="20" name="OC Business Name">
            <a:extLst>
              <a:ext uri="{FF2B5EF4-FFF2-40B4-BE49-F238E27FC236}">
                <a16:creationId xmlns:a16="http://schemas.microsoft.com/office/drawing/2014/main" id="{AF1ED688-3D68-4790-A992-D401ABC25CAF}"/>
              </a:ext>
            </a:extLst>
          </p:cNvPr>
          <p:cNvSpPr>
            <a:spLocks noGrp="1"/>
          </p:cNvSpPr>
          <p:nvPr>
            <p:ph type="body" sz="quarter" idx="25" hasCustomPrompt="1"/>
            <p:custDataLst>
              <p:tags r:id="rId16"/>
            </p:custDataLst>
          </p:nvPr>
        </p:nvSpPr>
        <p:spPr>
          <a:xfrm>
            <a:off x="338400" y="6458400"/>
            <a:ext cx="7772400" cy="246295"/>
          </a:xfrm>
        </p:spPr>
        <p:txBody>
          <a:bodyPr lIns="90000" tIns="46800" rIns="90000" bIns="111600">
            <a:noAutofit/>
          </a:bodyPr>
          <a:lstStyle>
            <a:lvl1pPr>
              <a:spcAft>
                <a:spcPts val="0"/>
              </a:spcAft>
              <a:defRPr sz="800"/>
            </a:lvl1pPr>
          </a:lstStyle>
          <a:p>
            <a:pPr lvl="0"/>
            <a:r>
              <a:rPr lang="en-US" dirty="0"/>
              <a:t>&lt;&lt;</a:t>
            </a:r>
            <a:r>
              <a:rPr lang="en-US" dirty="0" err="1"/>
              <a:t>Labels.OC</a:t>
            </a:r>
            <a:r>
              <a:rPr lang="en-US" dirty="0"/>
              <a:t> Business Name&gt;&gt;</a:t>
            </a:r>
          </a:p>
        </p:txBody>
      </p:sp>
      <p:sp>
        <p:nvSpPr>
          <p:cNvPr id="23" name="Relationship">
            <a:extLst>
              <a:ext uri="{FF2B5EF4-FFF2-40B4-BE49-F238E27FC236}">
                <a16:creationId xmlns:a16="http://schemas.microsoft.com/office/drawing/2014/main" id="{0199CF85-1BDD-4404-9914-B2B0FB059A62}"/>
              </a:ext>
            </a:extLst>
          </p:cNvPr>
          <p:cNvSpPr>
            <a:spLocks noGrp="1"/>
          </p:cNvSpPr>
          <p:nvPr>
            <p:ph type="body" sz="quarter" idx="26" hasCustomPrompt="1"/>
            <p:custDataLst>
              <p:tags r:id="rId17"/>
            </p:custDataLst>
          </p:nvPr>
        </p:nvSpPr>
        <p:spPr>
          <a:xfrm>
            <a:off x="8110800" y="6457950"/>
            <a:ext cx="3241784" cy="246745"/>
          </a:xfrm>
        </p:spPr>
        <p:txBody>
          <a:bodyPr lIns="90000" tIns="46800" rIns="90000" bIns="46800">
            <a:normAutofit/>
          </a:bodyPr>
          <a:lstStyle>
            <a:lvl1pPr>
              <a:spcAft>
                <a:spcPts val="0"/>
              </a:spcAft>
              <a:defRPr sz="800"/>
            </a:lvl1pPr>
          </a:lstStyle>
          <a:p>
            <a:pPr lvl="0"/>
            <a:r>
              <a:rPr lang="en-GB" dirty="0"/>
              <a:t>&lt;&lt;</a:t>
            </a:r>
            <a:r>
              <a:rPr lang="en-GB" dirty="0" err="1"/>
              <a:t>Labels.Relationship</a:t>
            </a:r>
            <a:r>
              <a:rPr lang="en-GB" dirty="0"/>
              <a:t> Firm&gt;&gt;</a:t>
            </a:r>
            <a:endParaRPr lang="en-US" dirty="0"/>
          </a:p>
        </p:txBody>
      </p:sp>
    </p:spTree>
    <p:extLst>
      <p:ext uri="{BB962C8B-B14F-4D97-AF65-F5344CB8AC3E}">
        <p14:creationId xmlns:p14="http://schemas.microsoft.com/office/powerpoint/2010/main" val="410793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OC in numbers + global reach">
    <p:spTree>
      <p:nvGrpSpPr>
        <p:cNvPr id="1" name=""/>
        <p:cNvGrpSpPr/>
        <p:nvPr/>
      </p:nvGrpSpPr>
      <p:grpSpPr>
        <a:xfrm>
          <a:off x="0" y="0"/>
          <a:ext cx="0" cy="0"/>
          <a:chOff x="0" y="0"/>
          <a:chExt cx="0" cy="0"/>
        </a:xfrm>
      </p:grpSpPr>
      <p:sp>
        <p:nvSpPr>
          <p:cNvPr id="12" name="Sectors">
            <a:extLst>
              <a:ext uri="{FF2B5EF4-FFF2-40B4-BE49-F238E27FC236}">
                <a16:creationId xmlns:a16="http://schemas.microsoft.com/office/drawing/2014/main" id="{5846A6C1-2066-470E-ABB1-AEDDC1770586}"/>
              </a:ext>
            </a:extLst>
          </p:cNvPr>
          <p:cNvSpPr>
            <a:spLocks noGrp="1"/>
          </p:cNvSpPr>
          <p:nvPr>
            <p:ph type="body" sz="quarter" idx="14" hasCustomPrompt="1"/>
            <p:custDataLst>
              <p:tags r:id="rId1"/>
            </p:custDataLst>
          </p:nvPr>
        </p:nvSpPr>
        <p:spPr>
          <a:xfrm>
            <a:off x="9194400" y="4042745"/>
            <a:ext cx="1657350" cy="731837"/>
          </a:xfrm>
        </p:spPr>
        <p:txBody>
          <a:bodyPr/>
          <a:lstStyle>
            <a:lvl1pPr>
              <a:defRPr sz="5400" b="1" baseline="0">
                <a:solidFill>
                  <a:schemeClr val="accent2"/>
                </a:solidFill>
              </a:defRPr>
            </a:lvl1pPr>
          </a:lstStyle>
          <a:p>
            <a:pPr lvl="0"/>
            <a:r>
              <a:rPr lang="en-GB" dirty="0"/>
              <a:t>Se</a:t>
            </a:r>
            <a:endParaRPr lang="en-US" dirty="0"/>
          </a:p>
        </p:txBody>
      </p:sp>
      <p:sp>
        <p:nvSpPr>
          <p:cNvPr id="11" name="Locations">
            <a:extLst>
              <a:ext uri="{FF2B5EF4-FFF2-40B4-BE49-F238E27FC236}">
                <a16:creationId xmlns:a16="http://schemas.microsoft.com/office/drawing/2014/main" id="{28BDDD25-1B92-4AAC-8F3A-9DD0689710F1}"/>
              </a:ext>
            </a:extLst>
          </p:cNvPr>
          <p:cNvSpPr>
            <a:spLocks noGrp="1"/>
          </p:cNvSpPr>
          <p:nvPr>
            <p:ph type="body" sz="quarter" idx="13" hasCustomPrompt="1"/>
            <p:custDataLst>
              <p:tags r:id="rId2"/>
            </p:custDataLst>
          </p:nvPr>
        </p:nvSpPr>
        <p:spPr>
          <a:xfrm>
            <a:off x="9194400" y="2862000"/>
            <a:ext cx="1657350" cy="731837"/>
          </a:xfrm>
        </p:spPr>
        <p:txBody>
          <a:bodyPr/>
          <a:lstStyle>
            <a:lvl1pPr>
              <a:defRPr sz="5400" b="1" baseline="0">
                <a:solidFill>
                  <a:schemeClr val="accent1"/>
                </a:solidFill>
              </a:defRPr>
            </a:lvl1pPr>
          </a:lstStyle>
          <a:p>
            <a:pPr lvl="0"/>
            <a:r>
              <a:rPr lang="en-US" dirty="0"/>
              <a:t>Lo</a:t>
            </a:r>
          </a:p>
        </p:txBody>
      </p:sp>
      <p:sp>
        <p:nvSpPr>
          <p:cNvPr id="10" name="Partners">
            <a:extLst>
              <a:ext uri="{FF2B5EF4-FFF2-40B4-BE49-F238E27FC236}">
                <a16:creationId xmlns:a16="http://schemas.microsoft.com/office/drawing/2014/main" id="{2D9285AA-1157-4E1D-8041-D00E77424F4D}"/>
              </a:ext>
            </a:extLst>
          </p:cNvPr>
          <p:cNvSpPr>
            <a:spLocks noGrp="1"/>
          </p:cNvSpPr>
          <p:nvPr>
            <p:ph type="body" sz="quarter" idx="12" hasCustomPrompt="1"/>
            <p:custDataLst>
              <p:tags r:id="rId3"/>
            </p:custDataLst>
          </p:nvPr>
        </p:nvSpPr>
        <p:spPr>
          <a:xfrm>
            <a:off x="9194400" y="1674000"/>
            <a:ext cx="1657350" cy="731837"/>
          </a:xfrm>
        </p:spPr>
        <p:txBody>
          <a:bodyPr/>
          <a:lstStyle>
            <a:lvl1pPr>
              <a:defRPr sz="5400" b="1" baseline="0">
                <a:solidFill>
                  <a:schemeClr val="accent2"/>
                </a:solidFill>
              </a:defRPr>
            </a:lvl1pPr>
          </a:lstStyle>
          <a:p>
            <a:pPr lvl="0"/>
            <a:r>
              <a:rPr lang="en-US" dirty="0"/>
              <a:t>Pa</a:t>
            </a:r>
          </a:p>
        </p:txBody>
      </p:sp>
      <p:sp>
        <p:nvSpPr>
          <p:cNvPr id="9" name="Lawyers">
            <a:extLst>
              <a:ext uri="{FF2B5EF4-FFF2-40B4-BE49-F238E27FC236}">
                <a16:creationId xmlns:a16="http://schemas.microsoft.com/office/drawing/2014/main" id="{2D170AB3-A8A6-4E94-8CC6-525B501BD610}"/>
              </a:ext>
            </a:extLst>
          </p:cNvPr>
          <p:cNvSpPr>
            <a:spLocks noGrp="1"/>
          </p:cNvSpPr>
          <p:nvPr>
            <p:ph type="body" sz="quarter" idx="11" hasCustomPrompt="1"/>
            <p:custDataLst>
              <p:tags r:id="rId4"/>
            </p:custDataLst>
          </p:nvPr>
        </p:nvSpPr>
        <p:spPr>
          <a:xfrm>
            <a:off x="9194400" y="486000"/>
            <a:ext cx="2230192" cy="731837"/>
          </a:xfrm>
        </p:spPr>
        <p:txBody>
          <a:bodyPr/>
          <a:lstStyle>
            <a:lvl1pPr>
              <a:defRPr sz="5400" b="1" baseline="0">
                <a:solidFill>
                  <a:schemeClr val="accent1"/>
                </a:solidFill>
              </a:defRPr>
            </a:lvl1pPr>
          </a:lstStyle>
          <a:p>
            <a:pPr lvl="0"/>
            <a:r>
              <a:rPr lang="en-US" dirty="0"/>
              <a:t>La</a:t>
            </a:r>
          </a:p>
        </p:txBody>
      </p:sp>
      <p:sp>
        <p:nvSpPr>
          <p:cNvPr id="15" name="Connections">
            <a:extLst>
              <a:ext uri="{FF2B5EF4-FFF2-40B4-BE49-F238E27FC236}">
                <a16:creationId xmlns:a16="http://schemas.microsoft.com/office/drawing/2014/main" id="{7C48A24A-2DA4-4742-A145-A20BB77B484B}"/>
              </a:ext>
            </a:extLst>
          </p:cNvPr>
          <p:cNvSpPr>
            <a:spLocks noGrp="1"/>
          </p:cNvSpPr>
          <p:nvPr>
            <p:ph type="body" sz="quarter" idx="15" hasCustomPrompt="1"/>
            <p:custDataLst>
              <p:tags r:id="rId5"/>
            </p:custDataLst>
          </p:nvPr>
        </p:nvSpPr>
        <p:spPr>
          <a:xfrm>
            <a:off x="439737" y="1763999"/>
            <a:ext cx="3564000" cy="512873"/>
          </a:xfrm>
        </p:spPr>
        <p:txBody>
          <a:bodyPr>
            <a:normAutofit/>
          </a:bodyPr>
          <a:lstStyle>
            <a:lvl1pPr>
              <a:spcAft>
                <a:spcPts val="0"/>
              </a:spcAft>
              <a:defRPr sz="2400" baseline="0"/>
            </a:lvl1pPr>
          </a:lstStyle>
          <a:p>
            <a:pPr lvl="0"/>
            <a:r>
              <a:rPr lang="en-US" dirty="0"/>
              <a:t>&lt;&lt;Friends Heading&gt;&gt;</a:t>
            </a:r>
          </a:p>
        </p:txBody>
      </p:sp>
      <p:sp>
        <p:nvSpPr>
          <p:cNvPr id="6" name="OC Business Name">
            <a:extLst>
              <a:ext uri="{FF2B5EF4-FFF2-40B4-BE49-F238E27FC236}">
                <a16:creationId xmlns:a16="http://schemas.microsoft.com/office/drawing/2014/main" id="{D91FE0B2-247E-4F73-A3DF-CFF7CF64118B}"/>
              </a:ext>
            </a:extLst>
          </p:cNvPr>
          <p:cNvSpPr>
            <a:spLocks noGrp="1"/>
          </p:cNvSpPr>
          <p:nvPr>
            <p:ph type="body" sz="quarter" idx="17" hasCustomPrompt="1"/>
            <p:custDataLst>
              <p:tags r:id="rId6"/>
            </p:custDataLst>
          </p:nvPr>
        </p:nvSpPr>
        <p:spPr>
          <a:xfrm>
            <a:off x="439738" y="5517232"/>
            <a:ext cx="3563937" cy="684076"/>
          </a:xfrm>
        </p:spPr>
        <p:txBody>
          <a:bodyPr anchor="b" anchorCtr="0">
            <a:normAutofit/>
          </a:bodyPr>
          <a:lstStyle>
            <a:lvl1pPr>
              <a:spcAft>
                <a:spcPts val="0"/>
              </a:spcAft>
              <a:defRPr sz="1000" baseline="0"/>
            </a:lvl1pPr>
          </a:lstStyle>
          <a:p>
            <a:pPr lvl="0"/>
            <a:r>
              <a:rPr lang="en-GB" dirty="0"/>
              <a:t>&lt;&lt;OC Business Name&gt;&gt;</a:t>
            </a:r>
            <a:endParaRPr lang="en-US" dirty="0"/>
          </a:p>
        </p:txBody>
      </p:sp>
      <p:sp>
        <p:nvSpPr>
          <p:cNvPr id="14" name="Text Placeholder 13">
            <a:extLst>
              <a:ext uri="{FF2B5EF4-FFF2-40B4-BE49-F238E27FC236}">
                <a16:creationId xmlns:a16="http://schemas.microsoft.com/office/drawing/2014/main" id="{25C3C6D6-02BE-49B1-8B9B-7ED7A17DE4CF}"/>
              </a:ext>
            </a:extLst>
          </p:cNvPr>
          <p:cNvSpPr>
            <a:spLocks noGrp="1"/>
          </p:cNvSpPr>
          <p:nvPr>
            <p:ph type="body" sz="quarter" idx="18" hasCustomPrompt="1"/>
            <p:custDataLst>
              <p:tags r:id="rId7"/>
            </p:custDataLst>
          </p:nvPr>
        </p:nvSpPr>
        <p:spPr>
          <a:xfrm>
            <a:off x="439738" y="2528888"/>
            <a:ext cx="3563937" cy="2875020"/>
          </a:xfrm>
        </p:spPr>
        <p:txBody>
          <a:bodyPr>
            <a:normAutofit/>
          </a:bodyPr>
          <a:lstStyle>
            <a:lvl1pPr>
              <a:defRPr sz="1600"/>
            </a:lvl1pPr>
          </a:lstStyle>
          <a:p>
            <a:pPr lvl="0"/>
            <a:r>
              <a:rPr lang="en-US" dirty="0"/>
              <a:t>&lt;&lt;Friends Text&gt;&gt;</a:t>
            </a:r>
          </a:p>
        </p:txBody>
      </p:sp>
      <p:sp>
        <p:nvSpPr>
          <p:cNvPr id="16" name="About OC">
            <a:extLst>
              <a:ext uri="{FF2B5EF4-FFF2-40B4-BE49-F238E27FC236}">
                <a16:creationId xmlns:a16="http://schemas.microsoft.com/office/drawing/2014/main" id="{D129700C-5AF3-43E2-AE16-AA76EE3CF5AB}"/>
              </a:ext>
            </a:extLst>
          </p:cNvPr>
          <p:cNvSpPr>
            <a:spLocks noGrp="1"/>
          </p:cNvSpPr>
          <p:nvPr>
            <p:ph type="body" sz="quarter" idx="10" hasCustomPrompt="1"/>
            <p:custDataLst>
              <p:tags r:id="rId8"/>
            </p:custDataLst>
          </p:nvPr>
        </p:nvSpPr>
        <p:spPr>
          <a:xfrm>
            <a:off x="439200" y="642176"/>
            <a:ext cx="8374533" cy="430887"/>
          </a:xfrm>
        </p:spPr>
        <p:txBody>
          <a:bodyPr/>
          <a:lstStyle>
            <a:lvl1pPr>
              <a:spcAft>
                <a:spcPts val="0"/>
              </a:spcAft>
              <a:defRPr sz="2800" baseline="0">
                <a:solidFill>
                  <a:srgbClr val="FB5A17"/>
                </a:solidFill>
              </a:defRPr>
            </a:lvl1pPr>
          </a:lstStyle>
          <a:p>
            <a:pPr lvl="0"/>
            <a:r>
              <a:rPr lang="en-GB" sz="2800"/>
              <a:t>About Osborne Clarke</a:t>
            </a:r>
            <a:endParaRPr lang="en-US"/>
          </a:p>
        </p:txBody>
      </p:sp>
      <p:sp>
        <p:nvSpPr>
          <p:cNvPr id="3" name="Text Placeholder 2"/>
          <p:cNvSpPr>
            <a:spLocks noGrp="1"/>
          </p:cNvSpPr>
          <p:nvPr>
            <p:ph type="body" sz="quarter" idx="19" hasCustomPrompt="1"/>
            <p:custDataLst>
              <p:tags r:id="rId9"/>
            </p:custDataLst>
          </p:nvPr>
        </p:nvSpPr>
        <p:spPr>
          <a:xfrm>
            <a:off x="9191748" y="1291683"/>
            <a:ext cx="2522727" cy="265109"/>
          </a:xfrm>
        </p:spPr>
        <p:txBody>
          <a:bodyPr>
            <a:normAutofit/>
          </a:bodyPr>
          <a:lstStyle>
            <a:lvl1pPr>
              <a:defRPr sz="1400">
                <a:latin typeface="Arial" panose="020B0604020202020204" pitchFamily="34" charset="0"/>
                <a:cs typeface="Arial" panose="020B0604020202020204" pitchFamily="34" charset="0"/>
              </a:defRPr>
            </a:lvl1pPr>
            <a:lvl2pPr>
              <a:defRPr sz="1400"/>
            </a:lvl2pPr>
            <a:lvl3pPr>
              <a:defRPr sz="1400"/>
            </a:lvl3pPr>
            <a:lvl4pPr>
              <a:defRPr sz="1400"/>
            </a:lvl4pPr>
            <a:lvl5pPr>
              <a:defRPr sz="1400"/>
            </a:lvl5pPr>
          </a:lstStyle>
          <a:p>
            <a:pPr lvl="0"/>
            <a:r>
              <a:rPr lang="en-US" dirty="0"/>
              <a:t>talented lawyers</a:t>
            </a:r>
            <a:endParaRPr lang="en-GB" dirty="0"/>
          </a:p>
        </p:txBody>
      </p:sp>
      <p:sp>
        <p:nvSpPr>
          <p:cNvPr id="19" name="Text Placeholder 18"/>
          <p:cNvSpPr>
            <a:spLocks noGrp="1"/>
          </p:cNvSpPr>
          <p:nvPr>
            <p:ph type="body" sz="quarter" idx="20" hasCustomPrompt="1"/>
            <p:custDataLst>
              <p:tags r:id="rId10"/>
            </p:custDataLst>
          </p:nvPr>
        </p:nvSpPr>
        <p:spPr>
          <a:xfrm>
            <a:off x="9192344" y="1556792"/>
            <a:ext cx="2522132" cy="264924"/>
          </a:xfrm>
        </p:spPr>
        <p:txBody>
          <a:bodyPr>
            <a:normAutofit/>
          </a:bodyPr>
          <a:lstStyle>
            <a:lvl1pPr>
              <a:defRPr sz="1400" baseline="0">
                <a:latin typeface="Arial" panose="020B0604020202020204" pitchFamily="34" charset="0"/>
                <a:cs typeface="Arial" panose="020B0604020202020204" pitchFamily="34" charset="0"/>
              </a:defRPr>
            </a:lvl1pPr>
            <a:lvl2pPr>
              <a:defRPr sz="1400"/>
            </a:lvl2pPr>
            <a:lvl3pPr>
              <a:defRPr sz="1400"/>
            </a:lvl3pPr>
            <a:lvl4pPr>
              <a:defRPr sz="1400"/>
            </a:lvl4pPr>
            <a:lvl5pPr>
              <a:defRPr sz="1400"/>
            </a:lvl5pPr>
          </a:lstStyle>
          <a:p>
            <a:pPr lvl="0"/>
            <a:r>
              <a:rPr lang="en-US" dirty="0"/>
              <a:t>working with</a:t>
            </a:r>
            <a:endParaRPr lang="en-GB" dirty="0"/>
          </a:p>
        </p:txBody>
      </p:sp>
      <p:sp>
        <p:nvSpPr>
          <p:cNvPr id="21" name="Text Placeholder 20"/>
          <p:cNvSpPr>
            <a:spLocks noGrp="1"/>
          </p:cNvSpPr>
          <p:nvPr>
            <p:ph type="body" sz="quarter" idx="21" hasCustomPrompt="1"/>
            <p:custDataLst>
              <p:tags r:id="rId11"/>
            </p:custDataLst>
          </p:nvPr>
        </p:nvSpPr>
        <p:spPr>
          <a:xfrm>
            <a:off x="9192343" y="2496007"/>
            <a:ext cx="2522133" cy="249049"/>
          </a:xfrm>
        </p:spPr>
        <p:txBody>
          <a:bodyPr>
            <a:normAutofit/>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expert partners</a:t>
            </a:r>
            <a:endParaRPr lang="en-GB" dirty="0"/>
          </a:p>
        </p:txBody>
      </p:sp>
      <p:sp>
        <p:nvSpPr>
          <p:cNvPr id="23" name="Text Placeholder 22"/>
          <p:cNvSpPr>
            <a:spLocks noGrp="1"/>
          </p:cNvSpPr>
          <p:nvPr>
            <p:ph type="body" sz="quarter" idx="22" hasCustomPrompt="1"/>
            <p:custDataLst>
              <p:tags r:id="rId12"/>
            </p:custDataLst>
          </p:nvPr>
        </p:nvSpPr>
        <p:spPr>
          <a:xfrm>
            <a:off x="9191749" y="2745056"/>
            <a:ext cx="2522728" cy="264660"/>
          </a:xfrm>
        </p:spPr>
        <p:txBody>
          <a:bodyPr>
            <a:normAutofit/>
          </a:bodyPr>
          <a:lstStyle>
            <a:lvl1pPr>
              <a:defRPr sz="14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in</a:t>
            </a:r>
            <a:endParaRPr lang="en-GB" dirty="0"/>
          </a:p>
        </p:txBody>
      </p:sp>
      <p:sp>
        <p:nvSpPr>
          <p:cNvPr id="25" name="Text Placeholder 24"/>
          <p:cNvSpPr>
            <a:spLocks noGrp="1"/>
          </p:cNvSpPr>
          <p:nvPr>
            <p:ph type="body" sz="quarter" idx="23" hasCustomPrompt="1"/>
            <p:custDataLst>
              <p:tags r:id="rId13"/>
            </p:custDataLst>
          </p:nvPr>
        </p:nvSpPr>
        <p:spPr>
          <a:xfrm>
            <a:off x="9192343" y="3668396"/>
            <a:ext cx="2503285" cy="264660"/>
          </a:xfrm>
        </p:spPr>
        <p:txBody>
          <a:bodyPr>
            <a:normAutofit/>
          </a:bodyPr>
          <a:lstStyle>
            <a:lvl1pPr>
              <a:defRPr sz="1400" baseline="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international locations</a:t>
            </a:r>
            <a:endParaRPr lang="en-GB" dirty="0"/>
          </a:p>
        </p:txBody>
      </p:sp>
      <p:sp>
        <p:nvSpPr>
          <p:cNvPr id="27" name="Text Placeholder 26"/>
          <p:cNvSpPr>
            <a:spLocks noGrp="1"/>
          </p:cNvSpPr>
          <p:nvPr>
            <p:ph type="body" sz="quarter" idx="24" hasCustomPrompt="1"/>
            <p:custDataLst>
              <p:tags r:id="rId14"/>
            </p:custDataLst>
          </p:nvPr>
        </p:nvSpPr>
        <p:spPr>
          <a:xfrm>
            <a:off x="9191749" y="3933056"/>
            <a:ext cx="2503879" cy="199765"/>
          </a:xfrm>
        </p:spPr>
        <p:txBody>
          <a:bodyPr>
            <a:normAutofit/>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advising across</a:t>
            </a:r>
            <a:endParaRPr lang="en-GB" dirty="0"/>
          </a:p>
        </p:txBody>
      </p:sp>
      <p:sp>
        <p:nvSpPr>
          <p:cNvPr id="29" name="Text Placeholder 28"/>
          <p:cNvSpPr>
            <a:spLocks noGrp="1"/>
          </p:cNvSpPr>
          <p:nvPr>
            <p:ph type="body" sz="quarter" idx="25" hasCustomPrompt="1"/>
            <p:custDataLst>
              <p:tags r:id="rId15"/>
            </p:custDataLst>
          </p:nvPr>
        </p:nvSpPr>
        <p:spPr>
          <a:xfrm>
            <a:off x="9192506" y="4843455"/>
            <a:ext cx="2503122" cy="280521"/>
          </a:xfrm>
        </p:spPr>
        <p:txBody>
          <a:bodyPr>
            <a:normAutofit/>
          </a:bodyPr>
          <a:lstStyle>
            <a:lvl1pPr>
              <a:defRPr sz="1400" baseline="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core sectors</a:t>
            </a:r>
            <a:endParaRPr lang="en-GB" dirty="0"/>
          </a:p>
        </p:txBody>
      </p:sp>
      <p:sp>
        <p:nvSpPr>
          <p:cNvPr id="31" name="Text Placeholder 30"/>
          <p:cNvSpPr>
            <a:spLocks noGrp="1"/>
          </p:cNvSpPr>
          <p:nvPr>
            <p:ph type="body" sz="quarter" idx="26" hasCustomPrompt="1"/>
            <p:custDataLst>
              <p:tags r:id="rId16"/>
            </p:custDataLst>
          </p:nvPr>
        </p:nvSpPr>
        <p:spPr>
          <a:xfrm>
            <a:off x="9191748" y="5123976"/>
            <a:ext cx="2503879" cy="279932"/>
          </a:xfrm>
        </p:spPr>
        <p:txBody>
          <a:bodyPr>
            <a:normAutofit/>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with</a:t>
            </a:r>
            <a:endParaRPr lang="en-GB" dirty="0"/>
          </a:p>
        </p:txBody>
      </p:sp>
      <p:sp>
        <p:nvSpPr>
          <p:cNvPr id="33" name="Text Placeholder 32"/>
          <p:cNvSpPr>
            <a:spLocks noGrp="1"/>
          </p:cNvSpPr>
          <p:nvPr>
            <p:ph type="body" sz="quarter" idx="27" hasCustomPrompt="1"/>
            <p:custDataLst>
              <p:tags r:id="rId17"/>
            </p:custDataLst>
          </p:nvPr>
        </p:nvSpPr>
        <p:spPr>
          <a:xfrm>
            <a:off x="9191749" y="5972757"/>
            <a:ext cx="2522728" cy="421200"/>
          </a:xfrm>
        </p:spPr>
        <p:txBody>
          <a:bodyPr>
            <a:normAutofit/>
          </a:bodyPr>
          <a:lstStyle>
            <a:lvl1pPr>
              <a:defRPr sz="1400">
                <a:latin typeface="Arial" panose="020B0604020202020204" pitchFamily="34" charset="0"/>
                <a:cs typeface="Arial" panose="020B0604020202020204" pitchFamily="34" charset="0"/>
              </a:defRPr>
            </a:lvl1pPr>
            <a:lvl2pPr>
              <a:defRPr sz="1400"/>
            </a:lvl2pPr>
            <a:lvl3pPr>
              <a:defRPr sz="1400"/>
            </a:lvl3pPr>
            <a:lvl4pPr>
              <a:defRPr sz="1400"/>
            </a:lvl4pPr>
            <a:lvl5pPr>
              <a:defRPr sz="1400"/>
            </a:lvl5pPr>
          </a:lstStyle>
          <a:p>
            <a:pPr lvl="0"/>
            <a:r>
              <a:rPr lang="en-US" dirty="0"/>
              <a:t>client-</a:t>
            </a:r>
            <a:r>
              <a:rPr lang="en-US" dirty="0" err="1"/>
              <a:t>centred</a:t>
            </a:r>
            <a:r>
              <a:rPr lang="en-US" dirty="0"/>
              <a:t> approach</a:t>
            </a:r>
            <a:endParaRPr lang="en-GB" dirty="0"/>
          </a:p>
        </p:txBody>
      </p:sp>
      <p:sp>
        <p:nvSpPr>
          <p:cNvPr id="20" name="Client">
            <a:extLst>
              <a:ext uri="{FF2B5EF4-FFF2-40B4-BE49-F238E27FC236}">
                <a16:creationId xmlns:a16="http://schemas.microsoft.com/office/drawing/2014/main" id="{DADBF2F2-E8F7-46DA-91FE-19DB063D68B2}"/>
              </a:ext>
            </a:extLst>
          </p:cNvPr>
          <p:cNvSpPr txBox="1"/>
          <p:nvPr userDrawn="1"/>
        </p:nvSpPr>
        <p:spPr>
          <a:xfrm>
            <a:off x="9211354" y="5123976"/>
            <a:ext cx="2484275" cy="1135696"/>
          </a:xfrm>
          <a:prstGeom prst="rect">
            <a:avLst/>
          </a:prstGeom>
          <a:noFill/>
        </p:spPr>
        <p:txBody>
          <a:bodyPr wrap="square" lIns="0" tIns="0" rIns="0" bIns="0" rtlCol="0">
            <a:norm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389626" algn="l" rtl="0" fontAlgn="base">
              <a:spcBef>
                <a:spcPct val="0"/>
              </a:spcBef>
              <a:spcAft>
                <a:spcPct val="0"/>
              </a:spcAft>
              <a:defRPr kern="1200">
                <a:solidFill>
                  <a:schemeClr val="tx1"/>
                </a:solidFill>
                <a:latin typeface="Arial" charset="0"/>
                <a:ea typeface="+mn-ea"/>
                <a:cs typeface="Arial" charset="0"/>
              </a:defRPr>
            </a:lvl2pPr>
            <a:lvl3pPr marL="779252" algn="l" rtl="0" fontAlgn="base">
              <a:spcBef>
                <a:spcPct val="0"/>
              </a:spcBef>
              <a:spcAft>
                <a:spcPct val="0"/>
              </a:spcAft>
              <a:defRPr kern="1200">
                <a:solidFill>
                  <a:schemeClr val="tx1"/>
                </a:solidFill>
                <a:latin typeface="Arial" charset="0"/>
                <a:ea typeface="+mn-ea"/>
                <a:cs typeface="Arial" charset="0"/>
              </a:defRPr>
            </a:lvl3pPr>
            <a:lvl4pPr marL="1168878" algn="l" rtl="0" fontAlgn="base">
              <a:spcBef>
                <a:spcPct val="0"/>
              </a:spcBef>
              <a:spcAft>
                <a:spcPct val="0"/>
              </a:spcAft>
              <a:defRPr kern="1200">
                <a:solidFill>
                  <a:schemeClr val="tx1"/>
                </a:solidFill>
                <a:latin typeface="Arial" charset="0"/>
                <a:ea typeface="+mn-ea"/>
                <a:cs typeface="Arial" charset="0"/>
              </a:defRPr>
            </a:lvl4pPr>
            <a:lvl5pPr marL="1558503" algn="l" rtl="0" fontAlgn="base">
              <a:spcBef>
                <a:spcPct val="0"/>
              </a:spcBef>
              <a:spcAft>
                <a:spcPct val="0"/>
              </a:spcAft>
              <a:defRPr kern="1200">
                <a:solidFill>
                  <a:schemeClr val="tx1"/>
                </a:solidFill>
                <a:latin typeface="Arial" charset="0"/>
                <a:ea typeface="+mn-ea"/>
                <a:cs typeface="Arial" charset="0"/>
              </a:defRPr>
            </a:lvl5pPr>
            <a:lvl6pPr marL="1948129" algn="l" defTabSz="779252" rtl="0" eaLnBrk="1" latinLnBrk="0" hangingPunct="1">
              <a:defRPr kern="1200">
                <a:solidFill>
                  <a:schemeClr val="tx1"/>
                </a:solidFill>
                <a:latin typeface="Arial" charset="0"/>
                <a:ea typeface="+mn-ea"/>
                <a:cs typeface="Arial" charset="0"/>
              </a:defRPr>
            </a:lvl6pPr>
            <a:lvl7pPr marL="2337755" algn="l" defTabSz="779252" rtl="0" eaLnBrk="1" latinLnBrk="0" hangingPunct="1">
              <a:defRPr kern="1200">
                <a:solidFill>
                  <a:schemeClr val="tx1"/>
                </a:solidFill>
                <a:latin typeface="Arial" charset="0"/>
                <a:ea typeface="+mn-ea"/>
                <a:cs typeface="Arial" charset="0"/>
              </a:defRPr>
            </a:lvl7pPr>
            <a:lvl8pPr marL="2727381" algn="l" defTabSz="779252" rtl="0" eaLnBrk="1" latinLnBrk="0" hangingPunct="1">
              <a:defRPr kern="1200">
                <a:solidFill>
                  <a:schemeClr val="tx1"/>
                </a:solidFill>
                <a:latin typeface="Arial" charset="0"/>
                <a:ea typeface="+mn-ea"/>
                <a:cs typeface="Arial" charset="0"/>
              </a:defRPr>
            </a:lvl8pPr>
            <a:lvl9pPr marL="3117007" algn="l" defTabSz="779252" rtl="0" eaLnBrk="1" latinLnBrk="0" hangingPunct="1">
              <a:defRPr kern="1200">
                <a:solidFill>
                  <a:schemeClr val="tx1"/>
                </a:solidFill>
                <a:latin typeface="Arial" charset="0"/>
                <a:ea typeface="+mn-ea"/>
                <a:cs typeface="Arial" charset="0"/>
              </a:defRPr>
            </a:lvl9pPr>
          </a:lstStyle>
          <a:p>
            <a:pPr>
              <a:lnSpc>
                <a:spcPct val="90000"/>
              </a:lnSpc>
              <a:spcAft>
                <a:spcPts val="0"/>
              </a:spcAft>
            </a:pPr>
            <a:r>
              <a:rPr lang="en-GB" sz="1400" spc="-20" dirty="0">
                <a:latin typeface="Arial" panose="020B0604020202020204" pitchFamily="34" charset="0"/>
                <a:cs typeface="Arial" panose="020B0604020202020204" pitchFamily="34" charset="0"/>
              </a:rPr>
              <a:t> </a:t>
            </a:r>
            <a:endParaRPr lang="en-GB" sz="1600" spc="-20" dirty="0">
              <a:latin typeface="Arial" panose="020B0604020202020204" pitchFamily="34" charset="0"/>
              <a:cs typeface="Arial" panose="020B0604020202020204" pitchFamily="34" charset="0"/>
            </a:endParaRPr>
          </a:p>
          <a:p>
            <a:pPr>
              <a:lnSpc>
                <a:spcPct val="90000"/>
              </a:lnSpc>
              <a:spcAft>
                <a:spcPts val="0"/>
              </a:spcAft>
            </a:pPr>
            <a:r>
              <a:rPr lang="en-GB" sz="5400" b="1" spc="-20" dirty="0">
                <a:solidFill>
                  <a:srgbClr val="FB5A17"/>
                </a:solidFill>
                <a:latin typeface="Arial" panose="020B0604020202020204" pitchFamily="34" charset="0"/>
                <a:cs typeface="Arial" panose="020B0604020202020204" pitchFamily="34" charset="0"/>
              </a:rPr>
              <a:t>1</a:t>
            </a:r>
          </a:p>
          <a:p>
            <a:pPr lvl="0">
              <a:lnSpc>
                <a:spcPct val="90000"/>
              </a:lnSpc>
              <a:spcAft>
                <a:spcPts val="0"/>
              </a:spcAft>
            </a:pPr>
            <a:r>
              <a:rPr lang="en-GB" sz="1400" spc="-20" dirty="0">
                <a:latin typeface="Arial" panose="020B0604020202020204" pitchFamily="34" charset="0"/>
                <a:cs typeface="Arial" panose="020B0604020202020204" pitchFamily="34" charset="0"/>
              </a:rPr>
              <a:t> </a:t>
            </a:r>
          </a:p>
        </p:txBody>
      </p:sp>
      <p:sp>
        <p:nvSpPr>
          <p:cNvPr id="4" name="Text Placeholder 3"/>
          <p:cNvSpPr>
            <a:spLocks noGrp="1"/>
          </p:cNvSpPr>
          <p:nvPr>
            <p:ph type="body" sz="quarter" idx="28" hasCustomPrompt="1"/>
            <p:custDataLst>
              <p:tags r:id="rId18"/>
            </p:custDataLst>
          </p:nvPr>
        </p:nvSpPr>
        <p:spPr>
          <a:xfrm>
            <a:off x="4654800" y="1774800"/>
            <a:ext cx="2233029" cy="264567"/>
          </a:xfrm>
        </p:spPr>
        <p:txBody>
          <a:bodyPr/>
          <a:lstStyle>
            <a:lvl1pPr>
              <a:defRPr sz="1600">
                <a:latin typeface="Arial" panose="020B0604020202020204" pitchFamily="34" charset="0"/>
                <a:cs typeface="Arial" panose="020B0604020202020204" pitchFamily="34" charset="0"/>
              </a:defRPr>
            </a:lvl1pPr>
          </a:lstStyle>
          <a:p>
            <a:pPr lvl="0"/>
            <a:r>
              <a:rPr lang="en-US" dirty="0"/>
              <a:t>Europe</a:t>
            </a:r>
            <a:endParaRPr lang="en-GB" dirty="0"/>
          </a:p>
        </p:txBody>
      </p:sp>
      <p:sp>
        <p:nvSpPr>
          <p:cNvPr id="7" name="Text Placeholder 6"/>
          <p:cNvSpPr>
            <a:spLocks noGrp="1"/>
          </p:cNvSpPr>
          <p:nvPr>
            <p:ph type="body" sz="quarter" idx="29" hasCustomPrompt="1"/>
            <p:custDataLst>
              <p:tags r:id="rId19"/>
            </p:custDataLst>
          </p:nvPr>
        </p:nvSpPr>
        <p:spPr>
          <a:xfrm>
            <a:off x="4654800" y="2120400"/>
            <a:ext cx="4158933" cy="2259926"/>
          </a:xfrm>
        </p:spPr>
        <p:txBody>
          <a:bodyPr>
            <a:normAutofit/>
          </a:bodyPr>
          <a:lstStyle>
            <a:lvl1pPr>
              <a:spcBef>
                <a:spcPts val="0"/>
              </a:spcBef>
              <a:spcAft>
                <a:spcPts val="600"/>
              </a:spcAft>
              <a:defRPr sz="12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Belgium</a:t>
            </a:r>
            <a:endParaRPr lang="en-GB" dirty="0"/>
          </a:p>
        </p:txBody>
      </p:sp>
      <p:sp>
        <p:nvSpPr>
          <p:cNvPr id="13" name="Text Placeholder 12"/>
          <p:cNvSpPr>
            <a:spLocks noGrp="1"/>
          </p:cNvSpPr>
          <p:nvPr>
            <p:ph type="body" sz="quarter" idx="30" hasCustomPrompt="1"/>
            <p:custDataLst>
              <p:tags r:id="rId20"/>
            </p:custDataLst>
          </p:nvPr>
        </p:nvSpPr>
        <p:spPr>
          <a:xfrm>
            <a:off x="4637091" y="4492800"/>
            <a:ext cx="1047750" cy="261938"/>
          </a:xfrm>
        </p:spPr>
        <p:txBody>
          <a:bodyPr/>
          <a:lstStyle>
            <a:lvl1pPr>
              <a:defRPr sz="1600">
                <a:latin typeface="Arial" panose="020B0604020202020204" pitchFamily="34" charset="0"/>
                <a:cs typeface="Arial" panose="020B0604020202020204" pitchFamily="34" charset="0"/>
              </a:defRPr>
            </a:lvl1pPr>
          </a:lstStyle>
          <a:p>
            <a:pPr lvl="0"/>
            <a:r>
              <a:rPr lang="en-US" dirty="0"/>
              <a:t>USA</a:t>
            </a:r>
            <a:endParaRPr lang="en-GB" dirty="0"/>
          </a:p>
        </p:txBody>
      </p:sp>
      <p:sp>
        <p:nvSpPr>
          <p:cNvPr id="24" name="Text Placeholder 23"/>
          <p:cNvSpPr>
            <a:spLocks noGrp="1"/>
          </p:cNvSpPr>
          <p:nvPr>
            <p:ph type="body" sz="quarter" idx="31" hasCustomPrompt="1"/>
            <p:custDataLst>
              <p:tags r:id="rId21"/>
            </p:custDataLst>
          </p:nvPr>
        </p:nvSpPr>
        <p:spPr>
          <a:xfrm>
            <a:off x="4645115" y="4834800"/>
            <a:ext cx="4158933" cy="218384"/>
          </a:xfrm>
        </p:spPr>
        <p:txBody>
          <a:bodyPr>
            <a:normAutofit/>
          </a:bodyPr>
          <a:lstStyle>
            <a:lvl1pPr>
              <a:spcBef>
                <a:spcPts val="0"/>
              </a:spcBef>
              <a:spcAft>
                <a:spcPts val="600"/>
              </a:spcAft>
              <a:defRPr sz="1200"/>
            </a:lvl1pPr>
          </a:lstStyle>
          <a:p>
            <a:pPr lvl="0"/>
            <a:r>
              <a:rPr lang="en-US" dirty="0"/>
              <a:t>New York</a:t>
            </a:r>
            <a:endParaRPr lang="en-GB" dirty="0"/>
          </a:p>
        </p:txBody>
      </p:sp>
      <p:sp>
        <p:nvSpPr>
          <p:cNvPr id="28" name="Text Placeholder 27"/>
          <p:cNvSpPr>
            <a:spLocks noGrp="1"/>
          </p:cNvSpPr>
          <p:nvPr>
            <p:ph type="body" sz="quarter" idx="32" hasCustomPrompt="1"/>
            <p:custDataLst>
              <p:tags r:id="rId22"/>
            </p:custDataLst>
          </p:nvPr>
        </p:nvSpPr>
        <p:spPr>
          <a:xfrm>
            <a:off x="4645115" y="5141797"/>
            <a:ext cx="2089150" cy="277192"/>
          </a:xfrm>
        </p:spPr>
        <p:txBody>
          <a:bodyPr/>
          <a:lstStyle>
            <a:lvl1pPr>
              <a:defRPr sz="1600">
                <a:latin typeface="Arial" panose="020B0604020202020204" pitchFamily="34" charset="0"/>
                <a:cs typeface="Arial" panose="020B0604020202020204" pitchFamily="34" charset="0"/>
              </a:defRPr>
            </a:lvl1pPr>
          </a:lstStyle>
          <a:p>
            <a:pPr lvl="0"/>
            <a:r>
              <a:rPr lang="en-US" dirty="0"/>
              <a:t>Asia</a:t>
            </a:r>
            <a:endParaRPr lang="en-GB" dirty="0"/>
          </a:p>
        </p:txBody>
      </p:sp>
      <p:sp>
        <p:nvSpPr>
          <p:cNvPr id="32" name="Text Placeholder 31"/>
          <p:cNvSpPr>
            <a:spLocks noGrp="1"/>
          </p:cNvSpPr>
          <p:nvPr>
            <p:ph type="body" sz="quarter" idx="33" hasCustomPrompt="1"/>
            <p:custDataLst>
              <p:tags r:id="rId23"/>
            </p:custDataLst>
          </p:nvPr>
        </p:nvSpPr>
        <p:spPr>
          <a:xfrm>
            <a:off x="4654799" y="5499477"/>
            <a:ext cx="4158933" cy="806759"/>
          </a:xfrm>
        </p:spPr>
        <p:txBody>
          <a:bodyPr>
            <a:normAutofit/>
          </a:bodyPr>
          <a:lstStyle>
            <a:lvl1pPr>
              <a:spcBef>
                <a:spcPts val="0"/>
              </a:spcBef>
              <a:spcAft>
                <a:spcPts val="600"/>
              </a:spcAft>
              <a:defRPr sz="1200"/>
            </a:lvl1pPr>
          </a:lstStyle>
          <a:p>
            <a:pPr lvl="0"/>
            <a:r>
              <a:rPr lang="en-US" dirty="0"/>
              <a:t>China</a:t>
            </a:r>
            <a:endParaRPr lang="en-GB" dirty="0"/>
          </a:p>
        </p:txBody>
      </p:sp>
    </p:spTree>
    <p:extLst>
      <p:ext uri="{BB962C8B-B14F-4D97-AF65-F5344CB8AC3E}">
        <p14:creationId xmlns:p14="http://schemas.microsoft.com/office/powerpoint/2010/main" val="79024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C in numbers + global reach">
    <p:spTree>
      <p:nvGrpSpPr>
        <p:cNvPr id="1" name=""/>
        <p:cNvGrpSpPr/>
        <p:nvPr/>
      </p:nvGrpSpPr>
      <p:grpSpPr>
        <a:xfrm>
          <a:off x="0" y="0"/>
          <a:ext cx="0" cy="0"/>
          <a:chOff x="0" y="0"/>
          <a:chExt cx="0" cy="0"/>
        </a:xfrm>
      </p:grpSpPr>
      <p:sp>
        <p:nvSpPr>
          <p:cNvPr id="12" name="Sectors">
            <a:extLst>
              <a:ext uri="{FF2B5EF4-FFF2-40B4-BE49-F238E27FC236}">
                <a16:creationId xmlns:a16="http://schemas.microsoft.com/office/drawing/2014/main" id="{5846A6C1-2066-470E-ABB1-AEDDC1770586}"/>
              </a:ext>
            </a:extLst>
          </p:cNvPr>
          <p:cNvSpPr>
            <a:spLocks noGrp="1"/>
          </p:cNvSpPr>
          <p:nvPr>
            <p:ph type="body" sz="quarter" idx="14" hasCustomPrompt="1"/>
            <p:custDataLst>
              <p:tags r:id="rId1"/>
            </p:custDataLst>
          </p:nvPr>
        </p:nvSpPr>
        <p:spPr>
          <a:xfrm>
            <a:off x="9194400" y="4042745"/>
            <a:ext cx="1657350" cy="731837"/>
          </a:xfrm>
        </p:spPr>
        <p:txBody>
          <a:bodyPr/>
          <a:lstStyle>
            <a:lvl1pPr>
              <a:defRPr sz="5400" b="1" baseline="0">
                <a:solidFill>
                  <a:schemeClr val="accent2"/>
                </a:solidFill>
              </a:defRPr>
            </a:lvl1pPr>
          </a:lstStyle>
          <a:p>
            <a:pPr lvl="0"/>
            <a:r>
              <a:rPr lang="en-GB" dirty="0"/>
              <a:t>Se</a:t>
            </a:r>
            <a:endParaRPr lang="en-US" dirty="0"/>
          </a:p>
        </p:txBody>
      </p:sp>
      <p:sp>
        <p:nvSpPr>
          <p:cNvPr id="11" name="Locations">
            <a:extLst>
              <a:ext uri="{FF2B5EF4-FFF2-40B4-BE49-F238E27FC236}">
                <a16:creationId xmlns:a16="http://schemas.microsoft.com/office/drawing/2014/main" id="{28BDDD25-1B92-4AAC-8F3A-9DD0689710F1}"/>
              </a:ext>
            </a:extLst>
          </p:cNvPr>
          <p:cNvSpPr>
            <a:spLocks noGrp="1"/>
          </p:cNvSpPr>
          <p:nvPr>
            <p:ph type="body" sz="quarter" idx="13" hasCustomPrompt="1"/>
            <p:custDataLst>
              <p:tags r:id="rId2"/>
            </p:custDataLst>
          </p:nvPr>
        </p:nvSpPr>
        <p:spPr>
          <a:xfrm>
            <a:off x="9194400" y="2862000"/>
            <a:ext cx="1657350" cy="731837"/>
          </a:xfrm>
        </p:spPr>
        <p:txBody>
          <a:bodyPr/>
          <a:lstStyle>
            <a:lvl1pPr>
              <a:defRPr sz="5400" b="1" baseline="0">
                <a:solidFill>
                  <a:schemeClr val="accent1"/>
                </a:solidFill>
              </a:defRPr>
            </a:lvl1pPr>
          </a:lstStyle>
          <a:p>
            <a:pPr lvl="0"/>
            <a:r>
              <a:rPr lang="en-US" dirty="0"/>
              <a:t>Lo</a:t>
            </a:r>
          </a:p>
        </p:txBody>
      </p:sp>
      <p:sp>
        <p:nvSpPr>
          <p:cNvPr id="10" name="Partners">
            <a:extLst>
              <a:ext uri="{FF2B5EF4-FFF2-40B4-BE49-F238E27FC236}">
                <a16:creationId xmlns:a16="http://schemas.microsoft.com/office/drawing/2014/main" id="{2D9285AA-1157-4E1D-8041-D00E77424F4D}"/>
              </a:ext>
            </a:extLst>
          </p:cNvPr>
          <p:cNvSpPr>
            <a:spLocks noGrp="1"/>
          </p:cNvSpPr>
          <p:nvPr>
            <p:ph type="body" sz="quarter" idx="12" hasCustomPrompt="1"/>
            <p:custDataLst>
              <p:tags r:id="rId3"/>
            </p:custDataLst>
          </p:nvPr>
        </p:nvSpPr>
        <p:spPr>
          <a:xfrm>
            <a:off x="9194400" y="1674000"/>
            <a:ext cx="1657350" cy="731837"/>
          </a:xfrm>
        </p:spPr>
        <p:txBody>
          <a:bodyPr/>
          <a:lstStyle>
            <a:lvl1pPr>
              <a:defRPr sz="5400" b="1" baseline="0">
                <a:solidFill>
                  <a:schemeClr val="accent2"/>
                </a:solidFill>
              </a:defRPr>
            </a:lvl1pPr>
          </a:lstStyle>
          <a:p>
            <a:pPr lvl="0"/>
            <a:r>
              <a:rPr lang="en-US" dirty="0"/>
              <a:t>Pa</a:t>
            </a:r>
          </a:p>
        </p:txBody>
      </p:sp>
      <p:sp>
        <p:nvSpPr>
          <p:cNvPr id="9" name="Lawyers">
            <a:extLst>
              <a:ext uri="{FF2B5EF4-FFF2-40B4-BE49-F238E27FC236}">
                <a16:creationId xmlns:a16="http://schemas.microsoft.com/office/drawing/2014/main" id="{2D170AB3-A8A6-4E94-8CC6-525B501BD610}"/>
              </a:ext>
            </a:extLst>
          </p:cNvPr>
          <p:cNvSpPr>
            <a:spLocks noGrp="1"/>
          </p:cNvSpPr>
          <p:nvPr>
            <p:ph type="body" sz="quarter" idx="11" hasCustomPrompt="1"/>
            <p:custDataLst>
              <p:tags r:id="rId4"/>
            </p:custDataLst>
          </p:nvPr>
        </p:nvSpPr>
        <p:spPr>
          <a:xfrm>
            <a:off x="9194400" y="486000"/>
            <a:ext cx="2230192" cy="731837"/>
          </a:xfrm>
        </p:spPr>
        <p:txBody>
          <a:bodyPr/>
          <a:lstStyle>
            <a:lvl1pPr>
              <a:defRPr sz="5400" b="1" baseline="0">
                <a:solidFill>
                  <a:schemeClr val="accent1"/>
                </a:solidFill>
              </a:defRPr>
            </a:lvl1pPr>
          </a:lstStyle>
          <a:p>
            <a:pPr lvl="0"/>
            <a:r>
              <a:rPr lang="en-US" dirty="0"/>
              <a:t>La</a:t>
            </a:r>
          </a:p>
        </p:txBody>
      </p:sp>
      <p:sp>
        <p:nvSpPr>
          <p:cNvPr id="15" name="Connections">
            <a:extLst>
              <a:ext uri="{FF2B5EF4-FFF2-40B4-BE49-F238E27FC236}">
                <a16:creationId xmlns:a16="http://schemas.microsoft.com/office/drawing/2014/main" id="{7C48A24A-2DA4-4742-A145-A20BB77B484B}"/>
              </a:ext>
            </a:extLst>
          </p:cNvPr>
          <p:cNvSpPr>
            <a:spLocks noGrp="1"/>
          </p:cNvSpPr>
          <p:nvPr>
            <p:ph type="body" sz="quarter" idx="15" hasCustomPrompt="1"/>
            <p:custDataLst>
              <p:tags r:id="rId5"/>
            </p:custDataLst>
          </p:nvPr>
        </p:nvSpPr>
        <p:spPr>
          <a:xfrm>
            <a:off x="439737" y="1763999"/>
            <a:ext cx="3564000" cy="512873"/>
          </a:xfrm>
        </p:spPr>
        <p:txBody>
          <a:bodyPr>
            <a:normAutofit/>
          </a:bodyPr>
          <a:lstStyle>
            <a:lvl1pPr>
              <a:spcAft>
                <a:spcPts val="0"/>
              </a:spcAft>
              <a:defRPr sz="2400" baseline="0"/>
            </a:lvl1pPr>
          </a:lstStyle>
          <a:p>
            <a:pPr lvl="0"/>
            <a:r>
              <a:rPr lang="en-US" dirty="0"/>
              <a:t>&lt;&lt;Friends Heading&gt;&gt;</a:t>
            </a:r>
          </a:p>
        </p:txBody>
      </p:sp>
      <p:sp>
        <p:nvSpPr>
          <p:cNvPr id="6" name="OC Business Name">
            <a:extLst>
              <a:ext uri="{FF2B5EF4-FFF2-40B4-BE49-F238E27FC236}">
                <a16:creationId xmlns:a16="http://schemas.microsoft.com/office/drawing/2014/main" id="{D91FE0B2-247E-4F73-A3DF-CFF7CF64118B}"/>
              </a:ext>
            </a:extLst>
          </p:cNvPr>
          <p:cNvSpPr>
            <a:spLocks noGrp="1"/>
          </p:cNvSpPr>
          <p:nvPr>
            <p:ph type="body" sz="quarter" idx="17" hasCustomPrompt="1"/>
            <p:custDataLst>
              <p:tags r:id="rId6"/>
            </p:custDataLst>
          </p:nvPr>
        </p:nvSpPr>
        <p:spPr>
          <a:xfrm>
            <a:off x="439738" y="5517232"/>
            <a:ext cx="3563937" cy="684076"/>
          </a:xfrm>
        </p:spPr>
        <p:txBody>
          <a:bodyPr anchor="b" anchorCtr="0">
            <a:normAutofit/>
          </a:bodyPr>
          <a:lstStyle>
            <a:lvl1pPr>
              <a:spcAft>
                <a:spcPts val="0"/>
              </a:spcAft>
              <a:defRPr sz="1000" baseline="0"/>
            </a:lvl1pPr>
          </a:lstStyle>
          <a:p>
            <a:pPr lvl="0"/>
            <a:r>
              <a:rPr lang="en-GB" dirty="0"/>
              <a:t>&lt;&lt;OC Business Name&gt;&gt;</a:t>
            </a:r>
            <a:endParaRPr lang="en-US" dirty="0"/>
          </a:p>
        </p:txBody>
      </p:sp>
      <p:sp>
        <p:nvSpPr>
          <p:cNvPr id="14" name="Text Placeholder 13">
            <a:extLst>
              <a:ext uri="{FF2B5EF4-FFF2-40B4-BE49-F238E27FC236}">
                <a16:creationId xmlns:a16="http://schemas.microsoft.com/office/drawing/2014/main" id="{25C3C6D6-02BE-49B1-8B9B-7ED7A17DE4CF}"/>
              </a:ext>
            </a:extLst>
          </p:cNvPr>
          <p:cNvSpPr>
            <a:spLocks noGrp="1"/>
          </p:cNvSpPr>
          <p:nvPr>
            <p:ph type="body" sz="quarter" idx="18" hasCustomPrompt="1"/>
            <p:custDataLst>
              <p:tags r:id="rId7"/>
            </p:custDataLst>
          </p:nvPr>
        </p:nvSpPr>
        <p:spPr>
          <a:xfrm>
            <a:off x="439738" y="2528888"/>
            <a:ext cx="3563937" cy="2875020"/>
          </a:xfrm>
        </p:spPr>
        <p:txBody>
          <a:bodyPr>
            <a:normAutofit/>
          </a:bodyPr>
          <a:lstStyle>
            <a:lvl1pPr>
              <a:defRPr sz="1600"/>
            </a:lvl1pPr>
          </a:lstStyle>
          <a:p>
            <a:pPr lvl="0"/>
            <a:r>
              <a:rPr lang="en-US" dirty="0"/>
              <a:t>&lt;&lt;Friends Text&gt;&gt;</a:t>
            </a:r>
          </a:p>
        </p:txBody>
      </p:sp>
      <p:sp>
        <p:nvSpPr>
          <p:cNvPr id="16" name="About OC">
            <a:extLst>
              <a:ext uri="{FF2B5EF4-FFF2-40B4-BE49-F238E27FC236}">
                <a16:creationId xmlns:a16="http://schemas.microsoft.com/office/drawing/2014/main" id="{D129700C-5AF3-43E2-AE16-AA76EE3CF5AB}"/>
              </a:ext>
            </a:extLst>
          </p:cNvPr>
          <p:cNvSpPr>
            <a:spLocks noGrp="1"/>
          </p:cNvSpPr>
          <p:nvPr>
            <p:ph type="body" sz="quarter" idx="10" hasCustomPrompt="1"/>
            <p:custDataLst>
              <p:tags r:id="rId8"/>
            </p:custDataLst>
          </p:nvPr>
        </p:nvSpPr>
        <p:spPr>
          <a:xfrm>
            <a:off x="439200" y="642176"/>
            <a:ext cx="8374533" cy="430887"/>
          </a:xfrm>
        </p:spPr>
        <p:txBody>
          <a:bodyPr/>
          <a:lstStyle>
            <a:lvl1pPr>
              <a:spcAft>
                <a:spcPts val="0"/>
              </a:spcAft>
              <a:defRPr sz="2800" baseline="0">
                <a:solidFill>
                  <a:srgbClr val="FB5A17"/>
                </a:solidFill>
              </a:defRPr>
            </a:lvl1pPr>
          </a:lstStyle>
          <a:p>
            <a:pPr lvl="0"/>
            <a:r>
              <a:rPr lang="en-GB" sz="2800"/>
              <a:t>About Osborne Clarke</a:t>
            </a:r>
            <a:endParaRPr lang="en-US"/>
          </a:p>
        </p:txBody>
      </p:sp>
      <p:sp>
        <p:nvSpPr>
          <p:cNvPr id="3" name="Text Placeholder 2"/>
          <p:cNvSpPr>
            <a:spLocks noGrp="1"/>
          </p:cNvSpPr>
          <p:nvPr>
            <p:ph type="body" sz="quarter" idx="19" hasCustomPrompt="1"/>
            <p:custDataLst>
              <p:tags r:id="rId9"/>
            </p:custDataLst>
          </p:nvPr>
        </p:nvSpPr>
        <p:spPr>
          <a:xfrm>
            <a:off x="9191748" y="1291683"/>
            <a:ext cx="2522727" cy="265109"/>
          </a:xfrm>
        </p:spPr>
        <p:txBody>
          <a:bodyPr>
            <a:normAutofit/>
          </a:bodyPr>
          <a:lstStyle>
            <a:lvl1pPr>
              <a:defRPr sz="1400">
                <a:latin typeface="Arial" panose="020B0604020202020204" pitchFamily="34" charset="0"/>
                <a:cs typeface="Arial" panose="020B0604020202020204" pitchFamily="34" charset="0"/>
              </a:defRPr>
            </a:lvl1pPr>
            <a:lvl2pPr>
              <a:defRPr sz="1400"/>
            </a:lvl2pPr>
            <a:lvl3pPr>
              <a:defRPr sz="1400"/>
            </a:lvl3pPr>
            <a:lvl4pPr>
              <a:defRPr sz="1400"/>
            </a:lvl4pPr>
            <a:lvl5pPr>
              <a:defRPr sz="1400"/>
            </a:lvl5pPr>
          </a:lstStyle>
          <a:p>
            <a:pPr lvl="0"/>
            <a:r>
              <a:rPr lang="en-US" dirty="0"/>
              <a:t>talented lawyers</a:t>
            </a:r>
            <a:endParaRPr lang="en-GB" dirty="0"/>
          </a:p>
        </p:txBody>
      </p:sp>
      <p:sp>
        <p:nvSpPr>
          <p:cNvPr id="19" name="Text Placeholder 18"/>
          <p:cNvSpPr>
            <a:spLocks noGrp="1"/>
          </p:cNvSpPr>
          <p:nvPr>
            <p:ph type="body" sz="quarter" idx="20" hasCustomPrompt="1"/>
            <p:custDataLst>
              <p:tags r:id="rId10"/>
            </p:custDataLst>
          </p:nvPr>
        </p:nvSpPr>
        <p:spPr>
          <a:xfrm>
            <a:off x="9192344" y="1556792"/>
            <a:ext cx="2522132" cy="264924"/>
          </a:xfrm>
        </p:spPr>
        <p:txBody>
          <a:bodyPr>
            <a:normAutofit/>
          </a:bodyPr>
          <a:lstStyle>
            <a:lvl1pPr>
              <a:defRPr sz="1400" baseline="0">
                <a:latin typeface="Arial" panose="020B0604020202020204" pitchFamily="34" charset="0"/>
                <a:cs typeface="Arial" panose="020B0604020202020204" pitchFamily="34" charset="0"/>
              </a:defRPr>
            </a:lvl1pPr>
            <a:lvl2pPr>
              <a:defRPr sz="1400"/>
            </a:lvl2pPr>
            <a:lvl3pPr>
              <a:defRPr sz="1400"/>
            </a:lvl3pPr>
            <a:lvl4pPr>
              <a:defRPr sz="1400"/>
            </a:lvl4pPr>
            <a:lvl5pPr>
              <a:defRPr sz="1400"/>
            </a:lvl5pPr>
          </a:lstStyle>
          <a:p>
            <a:pPr lvl="0"/>
            <a:r>
              <a:rPr lang="en-US" dirty="0"/>
              <a:t>working with</a:t>
            </a:r>
            <a:endParaRPr lang="en-GB" dirty="0"/>
          </a:p>
        </p:txBody>
      </p:sp>
      <p:sp>
        <p:nvSpPr>
          <p:cNvPr id="21" name="Text Placeholder 20"/>
          <p:cNvSpPr>
            <a:spLocks noGrp="1"/>
          </p:cNvSpPr>
          <p:nvPr>
            <p:ph type="body" sz="quarter" idx="21" hasCustomPrompt="1"/>
            <p:custDataLst>
              <p:tags r:id="rId11"/>
            </p:custDataLst>
          </p:nvPr>
        </p:nvSpPr>
        <p:spPr>
          <a:xfrm>
            <a:off x="9192343" y="2496007"/>
            <a:ext cx="2522133" cy="249049"/>
          </a:xfrm>
        </p:spPr>
        <p:txBody>
          <a:bodyPr>
            <a:normAutofit/>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expert partners</a:t>
            </a:r>
            <a:endParaRPr lang="en-GB" dirty="0"/>
          </a:p>
        </p:txBody>
      </p:sp>
      <p:sp>
        <p:nvSpPr>
          <p:cNvPr id="23" name="Text Placeholder 22"/>
          <p:cNvSpPr>
            <a:spLocks noGrp="1"/>
          </p:cNvSpPr>
          <p:nvPr>
            <p:ph type="body" sz="quarter" idx="22" hasCustomPrompt="1"/>
            <p:custDataLst>
              <p:tags r:id="rId12"/>
            </p:custDataLst>
          </p:nvPr>
        </p:nvSpPr>
        <p:spPr>
          <a:xfrm>
            <a:off x="9191749" y="2745056"/>
            <a:ext cx="2522728" cy="264660"/>
          </a:xfrm>
        </p:spPr>
        <p:txBody>
          <a:bodyPr>
            <a:normAutofit/>
          </a:bodyPr>
          <a:lstStyle>
            <a:lvl1pPr>
              <a:defRPr sz="14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in</a:t>
            </a:r>
            <a:endParaRPr lang="en-GB" dirty="0"/>
          </a:p>
        </p:txBody>
      </p:sp>
      <p:sp>
        <p:nvSpPr>
          <p:cNvPr id="25" name="Text Placeholder 24"/>
          <p:cNvSpPr>
            <a:spLocks noGrp="1"/>
          </p:cNvSpPr>
          <p:nvPr>
            <p:ph type="body" sz="quarter" idx="23" hasCustomPrompt="1"/>
            <p:custDataLst>
              <p:tags r:id="rId13"/>
            </p:custDataLst>
          </p:nvPr>
        </p:nvSpPr>
        <p:spPr>
          <a:xfrm>
            <a:off x="9192343" y="3668396"/>
            <a:ext cx="2503285" cy="264660"/>
          </a:xfrm>
        </p:spPr>
        <p:txBody>
          <a:bodyPr>
            <a:normAutofit/>
          </a:bodyPr>
          <a:lstStyle>
            <a:lvl1pPr>
              <a:defRPr sz="1400" baseline="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international locations</a:t>
            </a:r>
            <a:endParaRPr lang="en-GB" dirty="0"/>
          </a:p>
        </p:txBody>
      </p:sp>
      <p:sp>
        <p:nvSpPr>
          <p:cNvPr id="27" name="Text Placeholder 26"/>
          <p:cNvSpPr>
            <a:spLocks noGrp="1"/>
          </p:cNvSpPr>
          <p:nvPr>
            <p:ph type="body" sz="quarter" idx="24" hasCustomPrompt="1"/>
            <p:custDataLst>
              <p:tags r:id="rId14"/>
            </p:custDataLst>
          </p:nvPr>
        </p:nvSpPr>
        <p:spPr>
          <a:xfrm>
            <a:off x="9191749" y="3933056"/>
            <a:ext cx="2503879" cy="199765"/>
          </a:xfrm>
        </p:spPr>
        <p:txBody>
          <a:bodyPr>
            <a:normAutofit/>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advising across</a:t>
            </a:r>
            <a:endParaRPr lang="en-GB" dirty="0"/>
          </a:p>
        </p:txBody>
      </p:sp>
      <p:sp>
        <p:nvSpPr>
          <p:cNvPr id="29" name="Text Placeholder 28"/>
          <p:cNvSpPr>
            <a:spLocks noGrp="1"/>
          </p:cNvSpPr>
          <p:nvPr>
            <p:ph type="body" sz="quarter" idx="25" hasCustomPrompt="1"/>
            <p:custDataLst>
              <p:tags r:id="rId15"/>
            </p:custDataLst>
          </p:nvPr>
        </p:nvSpPr>
        <p:spPr>
          <a:xfrm>
            <a:off x="9192506" y="4843455"/>
            <a:ext cx="2503122" cy="280521"/>
          </a:xfrm>
        </p:spPr>
        <p:txBody>
          <a:bodyPr>
            <a:normAutofit/>
          </a:bodyPr>
          <a:lstStyle>
            <a:lvl1pPr>
              <a:defRPr sz="1400" baseline="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core sectors</a:t>
            </a:r>
            <a:endParaRPr lang="en-GB" dirty="0"/>
          </a:p>
        </p:txBody>
      </p:sp>
      <p:sp>
        <p:nvSpPr>
          <p:cNvPr id="31" name="Text Placeholder 30"/>
          <p:cNvSpPr>
            <a:spLocks noGrp="1"/>
          </p:cNvSpPr>
          <p:nvPr>
            <p:ph type="body" sz="quarter" idx="26" hasCustomPrompt="1"/>
            <p:custDataLst>
              <p:tags r:id="rId16"/>
            </p:custDataLst>
          </p:nvPr>
        </p:nvSpPr>
        <p:spPr>
          <a:xfrm>
            <a:off x="9191748" y="5123976"/>
            <a:ext cx="2503879" cy="279932"/>
          </a:xfrm>
        </p:spPr>
        <p:txBody>
          <a:bodyPr>
            <a:normAutofit/>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with</a:t>
            </a:r>
            <a:endParaRPr lang="en-GB" dirty="0"/>
          </a:p>
        </p:txBody>
      </p:sp>
      <p:sp>
        <p:nvSpPr>
          <p:cNvPr id="33" name="Text Placeholder 32"/>
          <p:cNvSpPr>
            <a:spLocks noGrp="1"/>
          </p:cNvSpPr>
          <p:nvPr>
            <p:ph type="body" sz="quarter" idx="27" hasCustomPrompt="1"/>
            <p:custDataLst>
              <p:tags r:id="rId17"/>
            </p:custDataLst>
          </p:nvPr>
        </p:nvSpPr>
        <p:spPr>
          <a:xfrm>
            <a:off x="9191749" y="5972757"/>
            <a:ext cx="2522728" cy="421200"/>
          </a:xfrm>
        </p:spPr>
        <p:txBody>
          <a:bodyPr>
            <a:normAutofit/>
          </a:bodyPr>
          <a:lstStyle>
            <a:lvl1pPr>
              <a:defRPr sz="1400">
                <a:latin typeface="Arial" panose="020B0604020202020204" pitchFamily="34" charset="0"/>
                <a:cs typeface="Arial" panose="020B0604020202020204" pitchFamily="34" charset="0"/>
              </a:defRPr>
            </a:lvl1pPr>
            <a:lvl2pPr>
              <a:defRPr sz="1400"/>
            </a:lvl2pPr>
            <a:lvl3pPr>
              <a:defRPr sz="1400"/>
            </a:lvl3pPr>
            <a:lvl4pPr>
              <a:defRPr sz="1400"/>
            </a:lvl4pPr>
            <a:lvl5pPr>
              <a:defRPr sz="1400"/>
            </a:lvl5pPr>
          </a:lstStyle>
          <a:p>
            <a:pPr lvl="0"/>
            <a:r>
              <a:rPr lang="en-US" dirty="0"/>
              <a:t>client-</a:t>
            </a:r>
            <a:r>
              <a:rPr lang="en-US" dirty="0" err="1"/>
              <a:t>centred</a:t>
            </a:r>
            <a:r>
              <a:rPr lang="en-US" dirty="0"/>
              <a:t> approach</a:t>
            </a:r>
            <a:endParaRPr lang="en-GB" dirty="0"/>
          </a:p>
        </p:txBody>
      </p:sp>
      <p:sp>
        <p:nvSpPr>
          <p:cNvPr id="20" name="Client">
            <a:extLst>
              <a:ext uri="{FF2B5EF4-FFF2-40B4-BE49-F238E27FC236}">
                <a16:creationId xmlns:a16="http://schemas.microsoft.com/office/drawing/2014/main" id="{DADBF2F2-E8F7-46DA-91FE-19DB063D68B2}"/>
              </a:ext>
            </a:extLst>
          </p:cNvPr>
          <p:cNvSpPr txBox="1"/>
          <p:nvPr userDrawn="1"/>
        </p:nvSpPr>
        <p:spPr>
          <a:xfrm>
            <a:off x="9211354" y="5123976"/>
            <a:ext cx="2484275" cy="1135696"/>
          </a:xfrm>
          <a:prstGeom prst="rect">
            <a:avLst/>
          </a:prstGeom>
          <a:noFill/>
        </p:spPr>
        <p:txBody>
          <a:bodyPr wrap="square" lIns="0" tIns="0" rIns="0" bIns="0" rtlCol="0">
            <a:norm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389626" algn="l" rtl="0" fontAlgn="base">
              <a:spcBef>
                <a:spcPct val="0"/>
              </a:spcBef>
              <a:spcAft>
                <a:spcPct val="0"/>
              </a:spcAft>
              <a:defRPr kern="1200">
                <a:solidFill>
                  <a:schemeClr val="tx1"/>
                </a:solidFill>
                <a:latin typeface="Arial" charset="0"/>
                <a:ea typeface="+mn-ea"/>
                <a:cs typeface="Arial" charset="0"/>
              </a:defRPr>
            </a:lvl2pPr>
            <a:lvl3pPr marL="779252" algn="l" rtl="0" fontAlgn="base">
              <a:spcBef>
                <a:spcPct val="0"/>
              </a:spcBef>
              <a:spcAft>
                <a:spcPct val="0"/>
              </a:spcAft>
              <a:defRPr kern="1200">
                <a:solidFill>
                  <a:schemeClr val="tx1"/>
                </a:solidFill>
                <a:latin typeface="Arial" charset="0"/>
                <a:ea typeface="+mn-ea"/>
                <a:cs typeface="Arial" charset="0"/>
              </a:defRPr>
            </a:lvl3pPr>
            <a:lvl4pPr marL="1168878" algn="l" rtl="0" fontAlgn="base">
              <a:spcBef>
                <a:spcPct val="0"/>
              </a:spcBef>
              <a:spcAft>
                <a:spcPct val="0"/>
              </a:spcAft>
              <a:defRPr kern="1200">
                <a:solidFill>
                  <a:schemeClr val="tx1"/>
                </a:solidFill>
                <a:latin typeface="Arial" charset="0"/>
                <a:ea typeface="+mn-ea"/>
                <a:cs typeface="Arial" charset="0"/>
              </a:defRPr>
            </a:lvl4pPr>
            <a:lvl5pPr marL="1558503" algn="l" rtl="0" fontAlgn="base">
              <a:spcBef>
                <a:spcPct val="0"/>
              </a:spcBef>
              <a:spcAft>
                <a:spcPct val="0"/>
              </a:spcAft>
              <a:defRPr kern="1200">
                <a:solidFill>
                  <a:schemeClr val="tx1"/>
                </a:solidFill>
                <a:latin typeface="Arial" charset="0"/>
                <a:ea typeface="+mn-ea"/>
                <a:cs typeface="Arial" charset="0"/>
              </a:defRPr>
            </a:lvl5pPr>
            <a:lvl6pPr marL="1948129" algn="l" defTabSz="779252" rtl="0" eaLnBrk="1" latinLnBrk="0" hangingPunct="1">
              <a:defRPr kern="1200">
                <a:solidFill>
                  <a:schemeClr val="tx1"/>
                </a:solidFill>
                <a:latin typeface="Arial" charset="0"/>
                <a:ea typeface="+mn-ea"/>
                <a:cs typeface="Arial" charset="0"/>
              </a:defRPr>
            </a:lvl6pPr>
            <a:lvl7pPr marL="2337755" algn="l" defTabSz="779252" rtl="0" eaLnBrk="1" latinLnBrk="0" hangingPunct="1">
              <a:defRPr kern="1200">
                <a:solidFill>
                  <a:schemeClr val="tx1"/>
                </a:solidFill>
                <a:latin typeface="Arial" charset="0"/>
                <a:ea typeface="+mn-ea"/>
                <a:cs typeface="Arial" charset="0"/>
              </a:defRPr>
            </a:lvl7pPr>
            <a:lvl8pPr marL="2727381" algn="l" defTabSz="779252" rtl="0" eaLnBrk="1" latinLnBrk="0" hangingPunct="1">
              <a:defRPr kern="1200">
                <a:solidFill>
                  <a:schemeClr val="tx1"/>
                </a:solidFill>
                <a:latin typeface="Arial" charset="0"/>
                <a:ea typeface="+mn-ea"/>
                <a:cs typeface="Arial" charset="0"/>
              </a:defRPr>
            </a:lvl8pPr>
            <a:lvl9pPr marL="3117007" algn="l" defTabSz="779252" rtl="0" eaLnBrk="1" latinLnBrk="0" hangingPunct="1">
              <a:defRPr kern="1200">
                <a:solidFill>
                  <a:schemeClr val="tx1"/>
                </a:solidFill>
                <a:latin typeface="Arial" charset="0"/>
                <a:ea typeface="+mn-ea"/>
                <a:cs typeface="Arial" charset="0"/>
              </a:defRPr>
            </a:lvl9pPr>
          </a:lstStyle>
          <a:p>
            <a:pPr>
              <a:lnSpc>
                <a:spcPct val="90000"/>
              </a:lnSpc>
              <a:spcAft>
                <a:spcPts val="0"/>
              </a:spcAft>
            </a:pPr>
            <a:r>
              <a:rPr lang="en-GB" sz="1400" spc="-20" dirty="0">
                <a:latin typeface="Arial" panose="020B0604020202020204" pitchFamily="34" charset="0"/>
                <a:cs typeface="Arial" panose="020B0604020202020204" pitchFamily="34" charset="0"/>
              </a:rPr>
              <a:t> </a:t>
            </a:r>
            <a:endParaRPr lang="en-GB" sz="1600" spc="-20" dirty="0">
              <a:latin typeface="Arial" panose="020B0604020202020204" pitchFamily="34" charset="0"/>
              <a:cs typeface="Arial" panose="020B0604020202020204" pitchFamily="34" charset="0"/>
            </a:endParaRPr>
          </a:p>
          <a:p>
            <a:pPr>
              <a:lnSpc>
                <a:spcPct val="90000"/>
              </a:lnSpc>
              <a:spcAft>
                <a:spcPts val="0"/>
              </a:spcAft>
            </a:pPr>
            <a:r>
              <a:rPr lang="en-GB" sz="5400" b="1" spc="-20" dirty="0">
                <a:solidFill>
                  <a:srgbClr val="FB5A17"/>
                </a:solidFill>
                <a:latin typeface="Arial" panose="020B0604020202020204" pitchFamily="34" charset="0"/>
                <a:cs typeface="Arial" panose="020B0604020202020204" pitchFamily="34" charset="0"/>
              </a:rPr>
              <a:t>1</a:t>
            </a:r>
          </a:p>
          <a:p>
            <a:pPr lvl="0">
              <a:lnSpc>
                <a:spcPct val="90000"/>
              </a:lnSpc>
              <a:spcAft>
                <a:spcPts val="0"/>
              </a:spcAft>
            </a:pPr>
            <a:r>
              <a:rPr lang="en-GB" sz="1400" spc="-20" dirty="0">
                <a:latin typeface="Arial" panose="020B0604020202020204" pitchFamily="34" charset="0"/>
                <a:cs typeface="Arial" panose="020B0604020202020204" pitchFamily="34" charset="0"/>
              </a:rPr>
              <a:t> </a:t>
            </a:r>
          </a:p>
        </p:txBody>
      </p:sp>
      <p:sp>
        <p:nvSpPr>
          <p:cNvPr id="4" name="Text Placeholder 3"/>
          <p:cNvSpPr>
            <a:spLocks noGrp="1"/>
          </p:cNvSpPr>
          <p:nvPr>
            <p:ph type="body" sz="quarter" idx="28" hasCustomPrompt="1"/>
            <p:custDataLst>
              <p:tags r:id="rId18"/>
            </p:custDataLst>
          </p:nvPr>
        </p:nvSpPr>
        <p:spPr>
          <a:xfrm>
            <a:off x="4654800" y="1774800"/>
            <a:ext cx="2233029" cy="264567"/>
          </a:xfrm>
        </p:spPr>
        <p:txBody>
          <a:bodyPr/>
          <a:lstStyle>
            <a:lvl1pPr>
              <a:defRPr sz="1600">
                <a:latin typeface="Arial" panose="020B0604020202020204" pitchFamily="34" charset="0"/>
                <a:cs typeface="Arial" panose="020B0604020202020204" pitchFamily="34" charset="0"/>
              </a:defRPr>
            </a:lvl1pPr>
          </a:lstStyle>
          <a:p>
            <a:pPr lvl="0"/>
            <a:r>
              <a:rPr lang="en-US" dirty="0"/>
              <a:t>Europe</a:t>
            </a:r>
            <a:endParaRPr lang="en-GB" dirty="0"/>
          </a:p>
        </p:txBody>
      </p:sp>
      <p:sp>
        <p:nvSpPr>
          <p:cNvPr id="7" name="Text Placeholder 6"/>
          <p:cNvSpPr>
            <a:spLocks noGrp="1"/>
          </p:cNvSpPr>
          <p:nvPr>
            <p:ph type="body" sz="quarter" idx="29" hasCustomPrompt="1"/>
            <p:custDataLst>
              <p:tags r:id="rId19"/>
            </p:custDataLst>
          </p:nvPr>
        </p:nvSpPr>
        <p:spPr>
          <a:xfrm>
            <a:off x="4654800" y="2120400"/>
            <a:ext cx="4158933" cy="2259926"/>
          </a:xfrm>
        </p:spPr>
        <p:txBody>
          <a:bodyPr>
            <a:normAutofit/>
          </a:bodyPr>
          <a:lstStyle>
            <a:lvl1pPr>
              <a:spcBef>
                <a:spcPts val="0"/>
              </a:spcBef>
              <a:spcAft>
                <a:spcPts val="600"/>
              </a:spcAft>
              <a:defRPr sz="12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Belgium</a:t>
            </a:r>
            <a:endParaRPr lang="en-GB" dirty="0"/>
          </a:p>
        </p:txBody>
      </p:sp>
      <p:sp>
        <p:nvSpPr>
          <p:cNvPr id="13" name="Text Placeholder 12"/>
          <p:cNvSpPr>
            <a:spLocks noGrp="1"/>
          </p:cNvSpPr>
          <p:nvPr>
            <p:ph type="body" sz="quarter" idx="30" hasCustomPrompt="1"/>
            <p:custDataLst>
              <p:tags r:id="rId20"/>
            </p:custDataLst>
          </p:nvPr>
        </p:nvSpPr>
        <p:spPr>
          <a:xfrm>
            <a:off x="4637091" y="4492800"/>
            <a:ext cx="1047750" cy="261938"/>
          </a:xfrm>
        </p:spPr>
        <p:txBody>
          <a:bodyPr/>
          <a:lstStyle>
            <a:lvl1pPr>
              <a:defRPr sz="1600">
                <a:latin typeface="Arial" panose="020B0604020202020204" pitchFamily="34" charset="0"/>
                <a:cs typeface="Arial" panose="020B0604020202020204" pitchFamily="34" charset="0"/>
              </a:defRPr>
            </a:lvl1pPr>
          </a:lstStyle>
          <a:p>
            <a:pPr lvl="0"/>
            <a:r>
              <a:rPr lang="en-US" dirty="0"/>
              <a:t>USA</a:t>
            </a:r>
            <a:endParaRPr lang="en-GB" dirty="0"/>
          </a:p>
        </p:txBody>
      </p:sp>
      <p:sp>
        <p:nvSpPr>
          <p:cNvPr id="24" name="Text Placeholder 23"/>
          <p:cNvSpPr>
            <a:spLocks noGrp="1"/>
          </p:cNvSpPr>
          <p:nvPr>
            <p:ph type="body" sz="quarter" idx="31" hasCustomPrompt="1"/>
            <p:custDataLst>
              <p:tags r:id="rId21"/>
            </p:custDataLst>
          </p:nvPr>
        </p:nvSpPr>
        <p:spPr>
          <a:xfrm>
            <a:off x="4645115" y="4834800"/>
            <a:ext cx="4158933" cy="218384"/>
          </a:xfrm>
        </p:spPr>
        <p:txBody>
          <a:bodyPr>
            <a:normAutofit/>
          </a:bodyPr>
          <a:lstStyle>
            <a:lvl1pPr>
              <a:spcBef>
                <a:spcPts val="0"/>
              </a:spcBef>
              <a:spcAft>
                <a:spcPts val="600"/>
              </a:spcAft>
              <a:defRPr sz="1200"/>
            </a:lvl1pPr>
          </a:lstStyle>
          <a:p>
            <a:pPr lvl="0"/>
            <a:r>
              <a:rPr lang="en-US" dirty="0"/>
              <a:t>New York</a:t>
            </a:r>
            <a:endParaRPr lang="en-GB" dirty="0"/>
          </a:p>
        </p:txBody>
      </p:sp>
      <p:sp>
        <p:nvSpPr>
          <p:cNvPr id="28" name="Text Placeholder 27"/>
          <p:cNvSpPr>
            <a:spLocks noGrp="1"/>
          </p:cNvSpPr>
          <p:nvPr>
            <p:ph type="body" sz="quarter" idx="32" hasCustomPrompt="1"/>
            <p:custDataLst>
              <p:tags r:id="rId22"/>
            </p:custDataLst>
          </p:nvPr>
        </p:nvSpPr>
        <p:spPr>
          <a:xfrm>
            <a:off x="4645115" y="5141797"/>
            <a:ext cx="2089150" cy="277192"/>
          </a:xfrm>
        </p:spPr>
        <p:txBody>
          <a:bodyPr/>
          <a:lstStyle>
            <a:lvl1pPr>
              <a:defRPr sz="1600">
                <a:latin typeface="Arial" panose="020B0604020202020204" pitchFamily="34" charset="0"/>
                <a:cs typeface="Arial" panose="020B0604020202020204" pitchFamily="34" charset="0"/>
              </a:defRPr>
            </a:lvl1pPr>
          </a:lstStyle>
          <a:p>
            <a:pPr lvl="0"/>
            <a:r>
              <a:rPr lang="en-US" dirty="0"/>
              <a:t>Asia</a:t>
            </a:r>
            <a:endParaRPr lang="en-GB" dirty="0"/>
          </a:p>
        </p:txBody>
      </p:sp>
      <p:sp>
        <p:nvSpPr>
          <p:cNvPr id="32" name="Text Placeholder 31"/>
          <p:cNvSpPr>
            <a:spLocks noGrp="1"/>
          </p:cNvSpPr>
          <p:nvPr>
            <p:ph type="body" sz="quarter" idx="33" hasCustomPrompt="1"/>
            <p:custDataLst>
              <p:tags r:id="rId23"/>
            </p:custDataLst>
          </p:nvPr>
        </p:nvSpPr>
        <p:spPr>
          <a:xfrm>
            <a:off x="4654799" y="5499477"/>
            <a:ext cx="4158933" cy="806759"/>
          </a:xfrm>
        </p:spPr>
        <p:txBody>
          <a:bodyPr>
            <a:normAutofit/>
          </a:bodyPr>
          <a:lstStyle>
            <a:lvl1pPr>
              <a:spcBef>
                <a:spcPts val="0"/>
              </a:spcBef>
              <a:spcAft>
                <a:spcPts val="600"/>
              </a:spcAft>
              <a:defRPr sz="1200"/>
            </a:lvl1pPr>
          </a:lstStyle>
          <a:p>
            <a:pPr lvl="0"/>
            <a:r>
              <a:rPr lang="en-US" dirty="0"/>
              <a:t>China</a:t>
            </a:r>
            <a:endParaRPr lang="en-GB" dirty="0"/>
          </a:p>
        </p:txBody>
      </p:sp>
    </p:spTree>
    <p:extLst>
      <p:ext uri="{BB962C8B-B14F-4D97-AF65-F5344CB8AC3E}">
        <p14:creationId xmlns:p14="http://schemas.microsoft.com/office/powerpoint/2010/main" val="1306549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OC in numbers chart + offices">
    <p:spTree>
      <p:nvGrpSpPr>
        <p:cNvPr id="1" name=""/>
        <p:cNvGrpSpPr/>
        <p:nvPr/>
      </p:nvGrpSpPr>
      <p:grpSpPr>
        <a:xfrm>
          <a:off x="0" y="0"/>
          <a:ext cx="0" cy="0"/>
          <a:chOff x="0" y="0"/>
          <a:chExt cx="0" cy="0"/>
        </a:xfrm>
      </p:grpSpPr>
      <p:sp>
        <p:nvSpPr>
          <p:cNvPr id="6" name="Flags">
            <a:extLst>
              <a:ext uri="{FF2B5EF4-FFF2-40B4-BE49-F238E27FC236}">
                <a16:creationId xmlns:a16="http://schemas.microsoft.com/office/drawing/2014/main" id="{CF9028BB-AD01-4A67-BC40-5D2473143ECC}"/>
              </a:ext>
            </a:extLst>
          </p:cNvPr>
          <p:cNvSpPr>
            <a:spLocks noGrp="1"/>
          </p:cNvSpPr>
          <p:nvPr>
            <p:ph type="pic" sz="quarter" idx="11"/>
            <p:custDataLst>
              <p:tags r:id="rId1"/>
            </p:custDataLst>
          </p:nvPr>
        </p:nvSpPr>
        <p:spPr>
          <a:xfrm>
            <a:off x="431620" y="4520663"/>
            <a:ext cx="11160000" cy="1839600"/>
          </a:xfrm>
        </p:spPr>
        <p:txBody>
          <a:bodyPr/>
          <a:lstStyle/>
          <a:p>
            <a:r>
              <a:rPr lang="en-US"/>
              <a:t>Click icon to add picture</a:t>
            </a:r>
            <a:endParaRPr lang="en-US" dirty="0"/>
          </a:p>
        </p:txBody>
      </p:sp>
      <p:sp>
        <p:nvSpPr>
          <p:cNvPr id="5" name="OC Chart">
            <a:extLst>
              <a:ext uri="{FF2B5EF4-FFF2-40B4-BE49-F238E27FC236}">
                <a16:creationId xmlns:a16="http://schemas.microsoft.com/office/drawing/2014/main" id="{B457C8CE-65D4-4C3A-923B-8452F78C9072}"/>
              </a:ext>
            </a:extLst>
          </p:cNvPr>
          <p:cNvSpPr>
            <a:spLocks noGrp="1"/>
          </p:cNvSpPr>
          <p:nvPr>
            <p:ph sz="quarter" idx="12" hasCustomPrompt="1"/>
            <p:custDataLst>
              <p:tags r:id="rId2"/>
            </p:custDataLst>
          </p:nvPr>
        </p:nvSpPr>
        <p:spPr>
          <a:xfrm>
            <a:off x="2682000" y="1123200"/>
            <a:ext cx="3564000" cy="3629025"/>
          </a:xfrm>
        </p:spPr>
        <p:txBody>
          <a:bodyPr/>
          <a:lstStyle/>
          <a:p>
            <a:pPr lvl="0"/>
            <a:r>
              <a:rPr lang="en-US" dirty="0"/>
              <a:t>&lt;&lt;</a:t>
            </a:r>
            <a:r>
              <a:rPr lang="en-US" dirty="0" err="1"/>
              <a:t>Labels.OC</a:t>
            </a:r>
            <a:r>
              <a:rPr lang="en-US" dirty="0"/>
              <a:t> Chart&gt;&gt;</a:t>
            </a:r>
          </a:p>
        </p:txBody>
      </p:sp>
      <p:sp>
        <p:nvSpPr>
          <p:cNvPr id="9" name="OC Business Name">
            <a:extLst>
              <a:ext uri="{FF2B5EF4-FFF2-40B4-BE49-F238E27FC236}">
                <a16:creationId xmlns:a16="http://schemas.microsoft.com/office/drawing/2014/main" id="{AF1ED688-3D68-4790-A992-D401ABC25CAF}"/>
              </a:ext>
            </a:extLst>
          </p:cNvPr>
          <p:cNvSpPr>
            <a:spLocks noGrp="1"/>
          </p:cNvSpPr>
          <p:nvPr>
            <p:ph type="body" sz="quarter" idx="13" hasCustomPrompt="1"/>
            <p:custDataLst>
              <p:tags r:id="rId3"/>
            </p:custDataLst>
          </p:nvPr>
        </p:nvSpPr>
        <p:spPr>
          <a:xfrm>
            <a:off x="338400" y="6458400"/>
            <a:ext cx="7772400" cy="264516"/>
          </a:xfrm>
        </p:spPr>
        <p:txBody>
          <a:bodyPr lIns="90000" tIns="46800" rIns="90000" bIns="111600">
            <a:noAutofit/>
          </a:bodyPr>
          <a:lstStyle>
            <a:lvl1pPr>
              <a:spcAft>
                <a:spcPts val="0"/>
              </a:spcAft>
              <a:defRPr sz="800"/>
            </a:lvl1pPr>
          </a:lstStyle>
          <a:p>
            <a:pPr lvl="0"/>
            <a:r>
              <a:rPr lang="en-US" dirty="0"/>
              <a:t>&lt;&lt;OC Business Name&gt;&gt;</a:t>
            </a:r>
          </a:p>
        </p:txBody>
      </p:sp>
      <p:sp>
        <p:nvSpPr>
          <p:cNvPr id="12" name="Relationship">
            <a:extLst>
              <a:ext uri="{FF2B5EF4-FFF2-40B4-BE49-F238E27FC236}">
                <a16:creationId xmlns:a16="http://schemas.microsoft.com/office/drawing/2014/main" id="{0199CF85-1BDD-4404-9914-B2B0FB059A62}"/>
              </a:ext>
            </a:extLst>
          </p:cNvPr>
          <p:cNvSpPr>
            <a:spLocks noGrp="1"/>
          </p:cNvSpPr>
          <p:nvPr>
            <p:ph type="body" sz="quarter" idx="14" hasCustomPrompt="1"/>
            <p:custDataLst>
              <p:tags r:id="rId4"/>
            </p:custDataLst>
          </p:nvPr>
        </p:nvSpPr>
        <p:spPr>
          <a:xfrm>
            <a:off x="8110800" y="6457950"/>
            <a:ext cx="3277788" cy="246745"/>
          </a:xfrm>
        </p:spPr>
        <p:txBody>
          <a:bodyPr lIns="90000" tIns="46800" rIns="90000" bIns="46800">
            <a:normAutofit/>
          </a:bodyPr>
          <a:lstStyle>
            <a:lvl1pPr>
              <a:spcAft>
                <a:spcPts val="0"/>
              </a:spcAft>
              <a:defRPr sz="800"/>
            </a:lvl1pPr>
          </a:lstStyle>
          <a:p>
            <a:pPr lvl="0"/>
            <a:r>
              <a:rPr lang="en-GB" dirty="0"/>
              <a:t>&lt;&lt;Relationship Firm&gt;&gt;</a:t>
            </a:r>
            <a:endParaRPr lang="en-US" dirty="0"/>
          </a:p>
        </p:txBody>
      </p:sp>
      <p:sp>
        <p:nvSpPr>
          <p:cNvPr id="17" name="No Employees">
            <a:extLst>
              <a:ext uri="{FF2B5EF4-FFF2-40B4-BE49-F238E27FC236}">
                <a16:creationId xmlns:a16="http://schemas.microsoft.com/office/drawing/2014/main" id="{DCB7664D-13F0-4911-A36E-33048D152201}"/>
              </a:ext>
            </a:extLst>
          </p:cNvPr>
          <p:cNvSpPr>
            <a:spLocks noGrp="1"/>
          </p:cNvSpPr>
          <p:nvPr>
            <p:ph type="body" sz="quarter" idx="16" hasCustomPrompt="1"/>
            <p:custDataLst>
              <p:tags r:id="rId5"/>
            </p:custDataLst>
          </p:nvPr>
        </p:nvSpPr>
        <p:spPr>
          <a:xfrm>
            <a:off x="395999" y="1476000"/>
            <a:ext cx="2074537" cy="746125"/>
          </a:xfrm>
        </p:spPr>
        <p:txBody>
          <a:bodyPr>
            <a:normAutofit/>
          </a:bodyPr>
          <a:lstStyle>
            <a:lvl1pPr>
              <a:defRPr sz="5400" b="1" baseline="0">
                <a:solidFill>
                  <a:schemeClr val="accent1"/>
                </a:solidFill>
              </a:defRPr>
            </a:lvl1pPr>
            <a:lvl2pPr>
              <a:defRPr sz="15500"/>
            </a:lvl2pPr>
            <a:lvl3pPr>
              <a:defRPr sz="100"/>
            </a:lvl3pPr>
            <a:lvl4pPr>
              <a:defRPr sz="10800"/>
            </a:lvl4pPr>
            <a:lvl5pPr>
              <a:defRPr sz="800"/>
            </a:lvl5pPr>
          </a:lstStyle>
          <a:p>
            <a:pPr lvl="0"/>
            <a:r>
              <a:rPr lang="en-GB" sz="5400" dirty="0" err="1"/>
              <a:t>Em</a:t>
            </a:r>
            <a:endParaRPr lang="en-US" dirty="0"/>
          </a:p>
        </p:txBody>
      </p:sp>
      <p:sp>
        <p:nvSpPr>
          <p:cNvPr id="18" name="No Locations">
            <a:extLst>
              <a:ext uri="{FF2B5EF4-FFF2-40B4-BE49-F238E27FC236}">
                <a16:creationId xmlns:a16="http://schemas.microsoft.com/office/drawing/2014/main" id="{5BAD1DE4-8003-4D7D-86AD-27AC8F6293EE}"/>
              </a:ext>
            </a:extLst>
          </p:cNvPr>
          <p:cNvSpPr>
            <a:spLocks noGrp="1"/>
          </p:cNvSpPr>
          <p:nvPr>
            <p:ph type="body" sz="quarter" idx="17" hasCustomPrompt="1"/>
            <p:custDataLst>
              <p:tags r:id="rId6"/>
            </p:custDataLst>
          </p:nvPr>
        </p:nvSpPr>
        <p:spPr>
          <a:xfrm>
            <a:off x="6192000" y="1476000"/>
            <a:ext cx="1708150" cy="746125"/>
          </a:xfrm>
        </p:spPr>
        <p:txBody>
          <a:bodyPr>
            <a:normAutofit/>
          </a:bodyPr>
          <a:lstStyle>
            <a:lvl1pPr>
              <a:defRPr sz="5400" b="1" baseline="0">
                <a:solidFill>
                  <a:schemeClr val="accent1"/>
                </a:solidFill>
              </a:defRPr>
            </a:lvl1pPr>
          </a:lstStyle>
          <a:p>
            <a:pPr lvl="0"/>
            <a:r>
              <a:rPr lang="en-GB" sz="5400" dirty="0"/>
              <a:t>Lo</a:t>
            </a:r>
            <a:endParaRPr lang="en-US" dirty="0"/>
          </a:p>
        </p:txBody>
      </p:sp>
      <p:sp>
        <p:nvSpPr>
          <p:cNvPr id="13" name="About OC">
            <a:extLst>
              <a:ext uri="{FF2B5EF4-FFF2-40B4-BE49-F238E27FC236}">
                <a16:creationId xmlns:a16="http://schemas.microsoft.com/office/drawing/2014/main" id="{6732E7FC-AB5F-4CC0-8515-E24B5AB72E15}"/>
              </a:ext>
            </a:extLst>
          </p:cNvPr>
          <p:cNvSpPr>
            <a:spLocks noGrp="1"/>
          </p:cNvSpPr>
          <p:nvPr>
            <p:ph type="body" sz="quarter" idx="10" hasCustomPrompt="1"/>
            <p:custDataLst>
              <p:tags r:id="rId7"/>
            </p:custDataLst>
          </p:nvPr>
        </p:nvSpPr>
        <p:spPr>
          <a:xfrm>
            <a:off x="439200" y="642176"/>
            <a:ext cx="11325757" cy="430887"/>
          </a:xfrm>
        </p:spPr>
        <p:txBody>
          <a:bodyPr/>
          <a:lstStyle>
            <a:lvl1pPr>
              <a:spcAft>
                <a:spcPts val="0"/>
              </a:spcAft>
              <a:defRPr sz="2800" baseline="0">
                <a:solidFill>
                  <a:srgbClr val="FB5A17"/>
                </a:solidFill>
              </a:defRPr>
            </a:lvl1pPr>
          </a:lstStyle>
          <a:p>
            <a:pPr lvl="0"/>
            <a:r>
              <a:rPr lang="en-GB" sz="2800" dirty="0"/>
              <a:t>About Osborne Clarke</a:t>
            </a:r>
            <a:endParaRPr lang="en-US" dirty="0"/>
          </a:p>
        </p:txBody>
      </p:sp>
      <p:sp>
        <p:nvSpPr>
          <p:cNvPr id="8" name="Text Placeholder 7"/>
          <p:cNvSpPr>
            <a:spLocks noGrp="1"/>
          </p:cNvSpPr>
          <p:nvPr>
            <p:ph type="body" sz="quarter" idx="19" hasCustomPrompt="1"/>
            <p:custDataLst>
              <p:tags r:id="rId8"/>
            </p:custDataLst>
          </p:nvPr>
        </p:nvSpPr>
        <p:spPr>
          <a:xfrm>
            <a:off x="4187872" y="1890000"/>
            <a:ext cx="756000" cy="567621"/>
          </a:xfrm>
        </p:spPr>
        <p:txBody>
          <a:bodyPr wrap="none">
            <a:normAutofit/>
          </a:bodyPr>
          <a:lstStyle>
            <a:lvl1pPr algn="ctr">
              <a:spcBef>
                <a:spcPts val="0"/>
              </a:spcBef>
              <a:spcAft>
                <a:spcPts val="0"/>
              </a:spcAft>
              <a:defRPr sz="1050">
                <a:solidFill>
                  <a:schemeClr val="bg1"/>
                </a:solidFill>
              </a:defRPr>
            </a:lvl1pPr>
          </a:lstStyle>
          <a:p>
            <a:pPr lvl="0"/>
            <a:r>
              <a:rPr lang="en-GB" dirty="0"/>
              <a:t>&lt;&lt;</a:t>
            </a:r>
            <a:r>
              <a:rPr lang="en-GB" dirty="0" err="1"/>
              <a:t>Labels.No</a:t>
            </a:r>
            <a:r>
              <a:rPr lang="en-GB" dirty="0"/>
              <a:t> of Partners - pie chart&gt;&gt;</a:t>
            </a:r>
          </a:p>
        </p:txBody>
      </p:sp>
      <p:sp>
        <p:nvSpPr>
          <p:cNvPr id="7" name="Text Placeholder 6"/>
          <p:cNvSpPr>
            <a:spLocks noGrp="1"/>
          </p:cNvSpPr>
          <p:nvPr>
            <p:ph type="body" sz="quarter" idx="20" hasCustomPrompt="1"/>
            <p:custDataLst>
              <p:tags r:id="rId9"/>
            </p:custDataLst>
          </p:nvPr>
        </p:nvSpPr>
        <p:spPr>
          <a:xfrm>
            <a:off x="4115780" y="2916000"/>
            <a:ext cx="864000" cy="647700"/>
          </a:xfrm>
        </p:spPr>
        <p:txBody>
          <a:bodyPr wrap="none">
            <a:normAutofit/>
          </a:bodyPr>
          <a:lstStyle>
            <a:lvl1pPr algn="ctr">
              <a:spcBef>
                <a:spcPts val="0"/>
              </a:spcBef>
              <a:spcAft>
                <a:spcPts val="0"/>
              </a:spcAft>
              <a:defRPr sz="1050">
                <a:solidFill>
                  <a:schemeClr val="bg1"/>
                </a:solidFill>
              </a:defRPr>
            </a:lvl1pPr>
          </a:lstStyle>
          <a:p>
            <a:pPr lvl="0"/>
            <a:r>
              <a:rPr lang="en-GB" dirty="0"/>
              <a:t>&lt;&lt;</a:t>
            </a:r>
            <a:r>
              <a:rPr lang="en-GB" dirty="0" err="1"/>
              <a:t>Labels.No</a:t>
            </a:r>
            <a:r>
              <a:rPr lang="en-GB" dirty="0"/>
              <a:t> of Business Support  - pie chart&gt;&gt;</a:t>
            </a:r>
          </a:p>
        </p:txBody>
      </p:sp>
      <p:sp>
        <p:nvSpPr>
          <p:cNvPr id="11" name="Text Placeholder 10"/>
          <p:cNvSpPr>
            <a:spLocks noGrp="1"/>
          </p:cNvSpPr>
          <p:nvPr>
            <p:ph type="body" sz="quarter" idx="21" hasCustomPrompt="1"/>
            <p:custDataLst>
              <p:tags r:id="rId10"/>
            </p:custDataLst>
          </p:nvPr>
        </p:nvSpPr>
        <p:spPr>
          <a:xfrm>
            <a:off x="2959216" y="2491200"/>
            <a:ext cx="760520" cy="674253"/>
          </a:xfrm>
        </p:spPr>
        <p:txBody>
          <a:bodyPr wrap="none">
            <a:normAutofit/>
          </a:bodyPr>
          <a:lstStyle>
            <a:lvl1pPr algn="ctr">
              <a:spcBef>
                <a:spcPts val="0"/>
              </a:spcBef>
              <a:spcAft>
                <a:spcPts val="0"/>
              </a:spcAft>
              <a:defRPr sz="1050">
                <a:solidFill>
                  <a:schemeClr val="bg1"/>
                </a:solidFill>
              </a:defRPr>
            </a:lvl1pPr>
          </a:lstStyle>
          <a:p>
            <a:pPr lvl="0"/>
            <a:r>
              <a:rPr lang="en-GB" dirty="0"/>
              <a:t>&lt;&lt;</a:t>
            </a:r>
            <a:r>
              <a:rPr lang="en-GB" dirty="0" err="1"/>
              <a:t>Labels.No</a:t>
            </a:r>
            <a:r>
              <a:rPr lang="en-GB" dirty="0"/>
              <a:t> of </a:t>
            </a:r>
            <a:r>
              <a:rPr lang="en-GB" dirty="0" err="1"/>
              <a:t>Laywers</a:t>
            </a:r>
            <a:r>
              <a:rPr lang="en-GB" dirty="0"/>
              <a:t> - pie chart&gt;&gt;</a:t>
            </a:r>
          </a:p>
        </p:txBody>
      </p:sp>
      <p:sp>
        <p:nvSpPr>
          <p:cNvPr id="3" name="Text Placeholder 2"/>
          <p:cNvSpPr>
            <a:spLocks noGrp="1"/>
          </p:cNvSpPr>
          <p:nvPr>
            <p:ph type="body" sz="quarter" idx="22" hasCustomPrompt="1"/>
            <p:custDataLst>
              <p:tags r:id="rId11"/>
            </p:custDataLst>
          </p:nvPr>
        </p:nvSpPr>
        <p:spPr>
          <a:xfrm>
            <a:off x="8075613" y="1558800"/>
            <a:ext cx="3689350" cy="287337"/>
          </a:xfrm>
        </p:spPr>
        <p:txBody>
          <a:bodyPr/>
          <a:lstStyle>
            <a:lvl1pPr>
              <a:spcBef>
                <a:spcPts val="0"/>
              </a:spcBef>
              <a:spcAft>
                <a:spcPts val="0"/>
              </a:spcAft>
              <a:defRPr sz="1600" b="1"/>
            </a:lvl1pPr>
          </a:lstStyle>
          <a:p>
            <a:pPr lvl="0"/>
            <a:r>
              <a:rPr lang="en-US" dirty="0"/>
              <a:t>&lt;&lt;</a:t>
            </a:r>
            <a:r>
              <a:rPr lang="en-US" dirty="0" err="1"/>
              <a:t>Labels.Europe</a:t>
            </a:r>
            <a:r>
              <a:rPr lang="en-US" dirty="0"/>
              <a:t>&gt;&gt;</a:t>
            </a:r>
            <a:endParaRPr lang="en-GB" dirty="0"/>
          </a:p>
        </p:txBody>
      </p:sp>
      <p:sp>
        <p:nvSpPr>
          <p:cNvPr id="16" name="Text Placeholder 15"/>
          <p:cNvSpPr>
            <a:spLocks noGrp="1"/>
          </p:cNvSpPr>
          <p:nvPr>
            <p:ph type="body" sz="quarter" idx="23" hasCustomPrompt="1"/>
            <p:custDataLst>
              <p:tags r:id="rId12"/>
            </p:custDataLst>
          </p:nvPr>
        </p:nvSpPr>
        <p:spPr>
          <a:xfrm>
            <a:off x="8075613" y="1861951"/>
            <a:ext cx="3689344" cy="1500938"/>
          </a:xfrm>
        </p:spPr>
        <p:txBody>
          <a:bodyPr>
            <a:normAutofit/>
          </a:bodyPr>
          <a:lstStyle>
            <a:lvl1pPr>
              <a:spcBef>
                <a:spcPts val="0"/>
              </a:spcBef>
              <a:spcAft>
                <a:spcPts val="0"/>
              </a:spcAft>
              <a:defRPr sz="1200"/>
            </a:lvl1pPr>
          </a:lstStyle>
          <a:p>
            <a:pPr lvl="0"/>
            <a:r>
              <a:rPr lang="en-US" dirty="0"/>
              <a:t>&lt;&lt;</a:t>
            </a:r>
            <a:r>
              <a:rPr lang="en-US" dirty="0" err="1"/>
              <a:t>Labels.offices</a:t>
            </a:r>
            <a:r>
              <a:rPr lang="en-US" dirty="0"/>
              <a:t> </a:t>
            </a:r>
            <a:r>
              <a:rPr lang="en-US" dirty="0" err="1"/>
              <a:t>europe</a:t>
            </a:r>
            <a:r>
              <a:rPr lang="en-US" dirty="0"/>
              <a:t>&gt;&gt;</a:t>
            </a:r>
            <a:endParaRPr lang="en-GB" dirty="0"/>
          </a:p>
        </p:txBody>
      </p:sp>
      <p:sp>
        <p:nvSpPr>
          <p:cNvPr id="20" name="Text Placeholder 19"/>
          <p:cNvSpPr>
            <a:spLocks noGrp="1"/>
          </p:cNvSpPr>
          <p:nvPr>
            <p:ph type="body" sz="quarter" idx="24" hasCustomPrompt="1"/>
            <p:custDataLst>
              <p:tags r:id="rId13"/>
            </p:custDataLst>
          </p:nvPr>
        </p:nvSpPr>
        <p:spPr>
          <a:xfrm>
            <a:off x="8071036" y="4040890"/>
            <a:ext cx="3689350" cy="278274"/>
          </a:xfrm>
        </p:spPr>
        <p:txBody>
          <a:bodyPr/>
          <a:lstStyle>
            <a:lvl1pPr>
              <a:spcBef>
                <a:spcPts val="0"/>
              </a:spcBef>
              <a:spcAft>
                <a:spcPts val="0"/>
              </a:spcAft>
              <a:defRPr sz="1600" b="1"/>
            </a:lvl1pPr>
          </a:lstStyle>
          <a:p>
            <a:pPr lvl="0"/>
            <a:r>
              <a:rPr lang="en-US" dirty="0"/>
              <a:t>&lt;&lt;</a:t>
            </a:r>
            <a:r>
              <a:rPr lang="en-US" dirty="0" err="1"/>
              <a:t>Labels.Asia</a:t>
            </a:r>
            <a:r>
              <a:rPr lang="en-US" dirty="0"/>
              <a:t>&gt;&gt;</a:t>
            </a:r>
            <a:endParaRPr lang="en-GB" dirty="0"/>
          </a:p>
        </p:txBody>
      </p:sp>
      <p:sp>
        <p:nvSpPr>
          <p:cNvPr id="22" name="Text Placeholder 21"/>
          <p:cNvSpPr>
            <a:spLocks noGrp="1"/>
          </p:cNvSpPr>
          <p:nvPr>
            <p:ph type="body" sz="quarter" idx="25" hasCustomPrompt="1"/>
            <p:custDataLst>
              <p:tags r:id="rId14"/>
            </p:custDataLst>
          </p:nvPr>
        </p:nvSpPr>
        <p:spPr>
          <a:xfrm>
            <a:off x="8071036" y="4358406"/>
            <a:ext cx="3689344" cy="610268"/>
          </a:xfrm>
        </p:spPr>
        <p:txBody>
          <a:bodyPr>
            <a:normAutofit/>
          </a:bodyPr>
          <a:lstStyle>
            <a:lvl1pPr>
              <a:spcBef>
                <a:spcPts val="0"/>
              </a:spcBef>
              <a:spcAft>
                <a:spcPts val="0"/>
              </a:spcAft>
              <a:defRPr sz="1200"/>
            </a:lvl1pPr>
          </a:lstStyle>
          <a:p>
            <a:pPr lvl="0"/>
            <a:r>
              <a:rPr lang="en-US" dirty="0"/>
              <a:t>&lt;&lt;</a:t>
            </a:r>
            <a:r>
              <a:rPr lang="en-US" dirty="0" err="1"/>
              <a:t>Labels.offices</a:t>
            </a:r>
            <a:r>
              <a:rPr lang="en-US" dirty="0"/>
              <a:t> </a:t>
            </a:r>
            <a:r>
              <a:rPr lang="en-US" dirty="0" err="1"/>
              <a:t>asia</a:t>
            </a:r>
            <a:r>
              <a:rPr lang="en-US" dirty="0"/>
              <a:t>&gt;&gt;</a:t>
            </a:r>
            <a:endParaRPr lang="en-GB" dirty="0"/>
          </a:p>
        </p:txBody>
      </p:sp>
      <p:sp>
        <p:nvSpPr>
          <p:cNvPr id="24" name="Text Placeholder 23"/>
          <p:cNvSpPr>
            <a:spLocks noGrp="1"/>
          </p:cNvSpPr>
          <p:nvPr>
            <p:ph type="body" sz="quarter" idx="26" hasCustomPrompt="1"/>
            <p:custDataLst>
              <p:tags r:id="rId15"/>
            </p:custDataLst>
          </p:nvPr>
        </p:nvSpPr>
        <p:spPr>
          <a:xfrm>
            <a:off x="8071200" y="3470400"/>
            <a:ext cx="3689350" cy="206375"/>
          </a:xfrm>
        </p:spPr>
        <p:txBody>
          <a:bodyPr/>
          <a:lstStyle>
            <a:lvl1pPr>
              <a:spcBef>
                <a:spcPts val="0"/>
              </a:spcBef>
              <a:spcAft>
                <a:spcPts val="0"/>
              </a:spcAft>
              <a:defRPr sz="1600" b="1"/>
            </a:lvl1pPr>
          </a:lstStyle>
          <a:p>
            <a:pPr lvl="0"/>
            <a:r>
              <a:rPr lang="en-US" dirty="0"/>
              <a:t>&lt;&lt;</a:t>
            </a:r>
            <a:r>
              <a:rPr lang="en-US" dirty="0" err="1"/>
              <a:t>Labels.USA</a:t>
            </a:r>
            <a:r>
              <a:rPr lang="en-US" dirty="0"/>
              <a:t>&gt;&gt;</a:t>
            </a:r>
            <a:endParaRPr lang="en-GB" dirty="0"/>
          </a:p>
        </p:txBody>
      </p:sp>
      <p:sp>
        <p:nvSpPr>
          <p:cNvPr id="26" name="Text Placeholder 25"/>
          <p:cNvSpPr>
            <a:spLocks noGrp="1"/>
          </p:cNvSpPr>
          <p:nvPr>
            <p:ph type="body" sz="quarter" idx="27" hasCustomPrompt="1"/>
            <p:custDataLst>
              <p:tags r:id="rId16"/>
            </p:custDataLst>
          </p:nvPr>
        </p:nvSpPr>
        <p:spPr>
          <a:xfrm>
            <a:off x="8071200" y="3744000"/>
            <a:ext cx="3689350" cy="252412"/>
          </a:xfrm>
        </p:spPr>
        <p:txBody>
          <a:bodyPr>
            <a:normAutofit/>
          </a:bodyPr>
          <a:lstStyle>
            <a:lvl1pPr>
              <a:spcBef>
                <a:spcPts val="0"/>
              </a:spcBef>
              <a:spcAft>
                <a:spcPts val="0"/>
              </a:spcAft>
              <a:defRPr sz="1200"/>
            </a:lvl1pPr>
          </a:lstStyle>
          <a:p>
            <a:pPr lvl="0"/>
            <a:r>
              <a:rPr lang="en-US" dirty="0"/>
              <a:t>&lt;&lt;</a:t>
            </a:r>
            <a:r>
              <a:rPr lang="en-US" dirty="0" err="1"/>
              <a:t>Labels.offices</a:t>
            </a:r>
            <a:r>
              <a:rPr lang="en-US" dirty="0"/>
              <a:t> </a:t>
            </a:r>
            <a:r>
              <a:rPr lang="en-US" dirty="0" err="1"/>
              <a:t>usa</a:t>
            </a:r>
            <a:r>
              <a:rPr lang="en-US" dirty="0"/>
              <a:t>&gt;&gt;</a:t>
            </a:r>
            <a:endParaRPr lang="en-GB" dirty="0"/>
          </a:p>
        </p:txBody>
      </p:sp>
      <p:sp>
        <p:nvSpPr>
          <p:cNvPr id="4" name="Content Placeholder 3"/>
          <p:cNvSpPr>
            <a:spLocks noGrp="1"/>
          </p:cNvSpPr>
          <p:nvPr>
            <p:ph sz="quarter" idx="28" hasCustomPrompt="1"/>
            <p:custDataLst>
              <p:tags r:id="rId17"/>
            </p:custDataLst>
          </p:nvPr>
        </p:nvSpPr>
        <p:spPr>
          <a:xfrm>
            <a:off x="6192000" y="2304000"/>
            <a:ext cx="1260000" cy="423863"/>
          </a:xfrm>
        </p:spPr>
        <p:txBody>
          <a:bodyPr>
            <a:normAutofit/>
          </a:bodyPr>
          <a:lstStyle>
            <a:lvl1pPr>
              <a:defRPr sz="1400"/>
            </a:lvl1pPr>
          </a:lstStyle>
          <a:p>
            <a:pPr lvl="0"/>
            <a:r>
              <a:rPr lang="en-US" dirty="0"/>
              <a:t>&lt;&lt;</a:t>
            </a:r>
            <a:r>
              <a:rPr lang="en-US" dirty="0" err="1"/>
              <a:t>Labels.international</a:t>
            </a:r>
            <a:r>
              <a:rPr lang="en-US" dirty="0"/>
              <a:t> locations&gt;&gt;</a:t>
            </a:r>
            <a:endParaRPr lang="en-GB" dirty="0"/>
          </a:p>
        </p:txBody>
      </p:sp>
      <p:sp>
        <p:nvSpPr>
          <p:cNvPr id="19" name="Text Placeholder 18"/>
          <p:cNvSpPr>
            <a:spLocks noGrp="1"/>
          </p:cNvSpPr>
          <p:nvPr>
            <p:ph type="body" sz="quarter" idx="29" hasCustomPrompt="1"/>
            <p:custDataLst>
              <p:tags r:id="rId18"/>
            </p:custDataLst>
          </p:nvPr>
        </p:nvSpPr>
        <p:spPr>
          <a:xfrm>
            <a:off x="468000" y="2304000"/>
            <a:ext cx="1717200" cy="388800"/>
          </a:xfrm>
        </p:spPr>
        <p:txBody>
          <a:bodyPr>
            <a:normAutofit/>
          </a:bodyPr>
          <a:lstStyle>
            <a:lvl1pPr>
              <a:defRPr sz="1400"/>
            </a:lvl1pPr>
          </a:lstStyle>
          <a:p>
            <a:pPr lvl="0"/>
            <a:r>
              <a:rPr lang="en-US" dirty="0"/>
              <a:t>&lt;&lt;</a:t>
            </a:r>
            <a:r>
              <a:rPr lang="en-US" dirty="0" err="1"/>
              <a:t>Labels.employees</a:t>
            </a:r>
            <a:r>
              <a:rPr lang="en-US" dirty="0"/>
              <a:t> and counting&gt;&gt;</a:t>
            </a:r>
            <a:endParaRPr lang="en-GB" dirty="0"/>
          </a:p>
        </p:txBody>
      </p:sp>
    </p:spTree>
    <p:extLst>
      <p:ext uri="{BB962C8B-B14F-4D97-AF65-F5344CB8AC3E}">
        <p14:creationId xmlns:p14="http://schemas.microsoft.com/office/powerpoint/2010/main" val="343371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ntroduction to OC">
    <p:spTree>
      <p:nvGrpSpPr>
        <p:cNvPr id="1" name=""/>
        <p:cNvGrpSpPr/>
        <p:nvPr/>
      </p:nvGrpSpPr>
      <p:grpSpPr>
        <a:xfrm>
          <a:off x="0" y="0"/>
          <a:ext cx="0" cy="0"/>
          <a:chOff x="0" y="0"/>
          <a:chExt cx="0" cy="0"/>
        </a:xfrm>
      </p:grpSpPr>
      <p:sp>
        <p:nvSpPr>
          <p:cNvPr id="12" name="Icon">
            <a:extLst>
              <a:ext uri="{FF2B5EF4-FFF2-40B4-BE49-F238E27FC236}">
                <a16:creationId xmlns:a16="http://schemas.microsoft.com/office/drawing/2014/main" id="{3908C156-6DC8-4094-B4CB-B83C5CFB9BD4}"/>
              </a:ext>
            </a:extLst>
          </p:cNvPr>
          <p:cNvSpPr>
            <a:spLocks noGrp="1"/>
          </p:cNvSpPr>
          <p:nvPr>
            <p:ph type="pic" sz="quarter" idx="16"/>
            <p:custDataLst>
              <p:tags r:id="rId1"/>
            </p:custDataLst>
          </p:nvPr>
        </p:nvSpPr>
        <p:spPr>
          <a:xfrm>
            <a:off x="8524963" y="4796675"/>
            <a:ext cx="3240000" cy="1620000"/>
          </a:xfrm>
        </p:spPr>
        <p:txBody>
          <a:bodyPr/>
          <a:lstStyle>
            <a:lvl1pPr>
              <a:defRPr sz="1400"/>
            </a:lvl1pPr>
          </a:lstStyle>
          <a:p>
            <a:r>
              <a:rPr lang="en-US"/>
              <a:t>Click icon to add picture</a:t>
            </a:r>
            <a:endParaRPr lang="en-GB" dirty="0"/>
          </a:p>
        </p:txBody>
      </p:sp>
      <p:sp>
        <p:nvSpPr>
          <p:cNvPr id="7" name="Column 2">
            <a:extLst>
              <a:ext uri="{FF2B5EF4-FFF2-40B4-BE49-F238E27FC236}">
                <a16:creationId xmlns:a16="http://schemas.microsoft.com/office/drawing/2014/main" id="{391742AE-12F4-4120-AE89-D85D6107FC40}"/>
              </a:ext>
            </a:extLst>
          </p:cNvPr>
          <p:cNvSpPr>
            <a:spLocks noGrp="1"/>
          </p:cNvSpPr>
          <p:nvPr>
            <p:ph type="body" sz="quarter" idx="11"/>
          </p:nvPr>
        </p:nvSpPr>
        <p:spPr>
          <a:xfrm>
            <a:off x="6276976" y="1765527"/>
            <a:ext cx="5487987" cy="25722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lumn 1">
            <a:extLst>
              <a:ext uri="{FF2B5EF4-FFF2-40B4-BE49-F238E27FC236}">
                <a16:creationId xmlns:a16="http://schemas.microsoft.com/office/drawing/2014/main" id="{6D44712E-64B1-4ED6-8513-E29844389652}"/>
              </a:ext>
            </a:extLst>
          </p:cNvPr>
          <p:cNvSpPr>
            <a:spLocks noGrp="1"/>
          </p:cNvSpPr>
          <p:nvPr>
            <p:ph type="body" sz="quarter" idx="10" hasCustomPrompt="1"/>
            <p:custDataLst>
              <p:tags r:id="rId2"/>
            </p:custDataLst>
          </p:nvPr>
        </p:nvSpPr>
        <p:spPr>
          <a:xfrm>
            <a:off x="439738" y="1765527"/>
            <a:ext cx="5487987" cy="4495800"/>
          </a:xfrm>
        </p:spPr>
        <p:txBody>
          <a:bodyPr>
            <a:normAutofit/>
          </a:bodyPr>
          <a:lstStyle>
            <a:lvl1pPr marL="0" indent="0">
              <a:spcBef>
                <a:spcPts val="0"/>
              </a:spcBef>
              <a:spcAft>
                <a:spcPts val="0"/>
              </a:spcAft>
              <a:buFont typeface="Arial" panose="020B0604020202020204" pitchFamily="34" charset="0"/>
              <a:buNone/>
              <a:defRPr sz="3200"/>
            </a:lvl1pPr>
          </a:lstStyle>
          <a:p>
            <a:pPr lvl="0"/>
            <a:r>
              <a:rPr lang="en-US" dirty="0"/>
              <a:t>&lt;&lt;Boilerplate&gt;&gt;</a:t>
            </a:r>
            <a:endParaRPr lang="en-GB" dirty="0"/>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
        <p:nvSpPr>
          <p:cNvPr id="8" name="Relationship">
            <a:extLst>
              <a:ext uri="{FF2B5EF4-FFF2-40B4-BE49-F238E27FC236}">
                <a16:creationId xmlns:a16="http://schemas.microsoft.com/office/drawing/2014/main" id="{0199CF85-1BDD-4404-9914-B2B0FB059A62}"/>
              </a:ext>
            </a:extLst>
          </p:cNvPr>
          <p:cNvSpPr>
            <a:spLocks noGrp="1"/>
          </p:cNvSpPr>
          <p:nvPr>
            <p:ph type="body" sz="quarter" idx="14" hasCustomPrompt="1"/>
            <p:custDataLst>
              <p:tags r:id="rId3"/>
            </p:custDataLst>
          </p:nvPr>
        </p:nvSpPr>
        <p:spPr>
          <a:xfrm>
            <a:off x="444302" y="6457950"/>
            <a:ext cx="8820050" cy="262258"/>
          </a:xfrm>
        </p:spPr>
        <p:txBody>
          <a:bodyPr lIns="90000" tIns="46800" rIns="90000" bIns="46800"/>
          <a:lstStyle>
            <a:lvl1pPr>
              <a:spcAft>
                <a:spcPts val="0"/>
              </a:spcAft>
              <a:defRPr sz="800"/>
            </a:lvl1pPr>
          </a:lstStyle>
          <a:p>
            <a:pPr lvl="0"/>
            <a:r>
              <a:rPr lang="en-GB" dirty="0"/>
              <a:t>&lt;&lt;</a:t>
            </a:r>
            <a:r>
              <a:rPr lang="en-GB" dirty="0" err="1"/>
              <a:t>Labels.Relationship</a:t>
            </a:r>
            <a:r>
              <a:rPr lang="en-GB" dirty="0"/>
              <a:t> Firm&gt;&gt;</a:t>
            </a:r>
            <a:endParaRPr lang="en-US" dirty="0"/>
          </a:p>
        </p:txBody>
      </p:sp>
    </p:spTree>
    <p:extLst>
      <p:ext uri="{BB962C8B-B14F-4D97-AF65-F5344CB8AC3E}">
        <p14:creationId xmlns:p14="http://schemas.microsoft.com/office/powerpoint/2010/main" val="2549398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untry overview">
    <p:spTree>
      <p:nvGrpSpPr>
        <p:cNvPr id="1" name=""/>
        <p:cNvGrpSpPr/>
        <p:nvPr/>
      </p:nvGrpSpPr>
      <p:grpSpPr>
        <a:xfrm>
          <a:off x="0" y="0"/>
          <a:ext cx="0" cy="0"/>
          <a:chOff x="0" y="0"/>
          <a:chExt cx="0" cy="0"/>
        </a:xfrm>
      </p:grpSpPr>
      <p:sp>
        <p:nvSpPr>
          <p:cNvPr id="3" name="BG 1">
            <a:extLst>
              <a:ext uri="{FF2B5EF4-FFF2-40B4-BE49-F238E27FC236}">
                <a16:creationId xmlns:a16="http://schemas.microsoft.com/office/drawing/2014/main" id="{BE0B3D45-1498-4296-A210-28229125E686}"/>
              </a:ext>
            </a:extLst>
          </p:cNvPr>
          <p:cNvSpPr/>
          <p:nvPr userDrawn="1"/>
        </p:nvSpPr>
        <p:spPr>
          <a:xfrm>
            <a:off x="439200" y="1765527"/>
            <a:ext cx="11318400" cy="4495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err="1"/>
          </a:p>
        </p:txBody>
      </p:sp>
      <p:cxnSp>
        <p:nvCxnSpPr>
          <p:cNvPr id="16" name="Divider 2">
            <a:extLst>
              <a:ext uri="{FF2B5EF4-FFF2-40B4-BE49-F238E27FC236}">
                <a16:creationId xmlns:a16="http://schemas.microsoft.com/office/drawing/2014/main" id="{87C481D0-54CD-4CF3-BAAA-4C5E5814EF47}"/>
              </a:ext>
            </a:extLst>
          </p:cNvPr>
          <p:cNvCxnSpPr>
            <a:cxnSpLocks/>
          </p:cNvCxnSpPr>
          <p:nvPr userDrawn="1"/>
        </p:nvCxnSpPr>
        <p:spPr>
          <a:xfrm>
            <a:off x="6966000" y="1935810"/>
            <a:ext cx="0" cy="415523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lag 1">
            <a:extLst>
              <a:ext uri="{FF2B5EF4-FFF2-40B4-BE49-F238E27FC236}">
                <a16:creationId xmlns:a16="http://schemas.microsoft.com/office/drawing/2014/main" id="{2A251C43-001C-4259-8587-F8EB8E8D015D}"/>
              </a:ext>
            </a:extLst>
          </p:cNvPr>
          <p:cNvSpPr>
            <a:spLocks noGrp="1" noChangeAspect="1"/>
          </p:cNvSpPr>
          <p:nvPr>
            <p:ph type="pic" sz="quarter" idx="59" hasCustomPrompt="1"/>
            <p:custDataLst>
              <p:tags r:id="rId1"/>
            </p:custDataLst>
          </p:nvPr>
        </p:nvSpPr>
        <p:spPr>
          <a:xfrm>
            <a:off x="11106000" y="4622400"/>
            <a:ext cx="525600" cy="1641600"/>
          </a:xfrm>
        </p:spPr>
        <p:txBody>
          <a:bodyPr/>
          <a:lstStyle>
            <a:lvl1pPr>
              <a:defRPr sz="1200"/>
            </a:lvl1pPr>
          </a:lstStyle>
          <a:p>
            <a:r>
              <a:rPr lang="en-GB" dirty="0"/>
              <a:t>&lt;&lt;Flag 1&gt;&gt;</a:t>
            </a:r>
            <a:endParaRPr lang="en-US" dirty="0"/>
          </a:p>
        </p:txBody>
      </p:sp>
      <p:sp>
        <p:nvSpPr>
          <p:cNvPr id="22" name="Pic 1">
            <a:extLst>
              <a:ext uri="{FF2B5EF4-FFF2-40B4-BE49-F238E27FC236}">
                <a16:creationId xmlns:a16="http://schemas.microsoft.com/office/drawing/2014/main" id="{6610673E-0FDD-4E8F-85ED-F1097F75CA6A}"/>
              </a:ext>
            </a:extLst>
          </p:cNvPr>
          <p:cNvSpPr>
            <a:spLocks noGrp="1"/>
          </p:cNvSpPr>
          <p:nvPr>
            <p:ph type="pic" sz="quarter" idx="61"/>
            <p:custDataLst>
              <p:tags r:id="rId2"/>
            </p:custDataLst>
          </p:nvPr>
        </p:nvSpPr>
        <p:spPr>
          <a:xfrm>
            <a:off x="550800" y="5130000"/>
            <a:ext cx="900000" cy="900000"/>
          </a:xfrm>
        </p:spPr>
        <p:txBody>
          <a:bodyPr/>
          <a:lstStyle>
            <a:lvl1pPr>
              <a:defRPr sz="1200"/>
            </a:lvl1pPr>
          </a:lstStyle>
          <a:p>
            <a:r>
              <a:rPr lang="en-US"/>
              <a:t>Click icon to add picture</a:t>
            </a:r>
            <a:endParaRPr lang="en-US" dirty="0"/>
          </a:p>
        </p:txBody>
      </p:sp>
      <p:sp>
        <p:nvSpPr>
          <p:cNvPr id="6" name="Relationship 1">
            <a:extLst>
              <a:ext uri="{FF2B5EF4-FFF2-40B4-BE49-F238E27FC236}">
                <a16:creationId xmlns:a16="http://schemas.microsoft.com/office/drawing/2014/main" id="{B3AB4B4F-690A-4E8B-B3EF-E0F25B1FE162}"/>
              </a:ext>
            </a:extLst>
          </p:cNvPr>
          <p:cNvSpPr>
            <a:spLocks noGrp="1"/>
          </p:cNvSpPr>
          <p:nvPr>
            <p:ph type="body" sz="quarter" idx="67" hasCustomPrompt="1"/>
            <p:custDataLst>
              <p:tags r:id="rId3"/>
            </p:custDataLst>
          </p:nvPr>
        </p:nvSpPr>
        <p:spPr>
          <a:xfrm>
            <a:off x="7210800" y="5900399"/>
            <a:ext cx="3769200" cy="360927"/>
          </a:xfrm>
        </p:spPr>
        <p:txBody>
          <a:bodyPr>
            <a:normAutofit/>
          </a:bodyPr>
          <a:lstStyle>
            <a:lvl1pPr>
              <a:defRPr sz="800"/>
            </a:lvl1pPr>
          </a:lstStyle>
          <a:p>
            <a:pPr lvl="0"/>
            <a:r>
              <a:rPr lang="en-GB" sz="800" dirty="0"/>
              <a:t>&lt;&lt;Relationship 1&gt;&gt;</a:t>
            </a:r>
            <a:endParaRPr lang="en-US" dirty="0"/>
          </a:p>
        </p:txBody>
      </p:sp>
      <p:sp>
        <p:nvSpPr>
          <p:cNvPr id="14" name="Text Placeholder 13"/>
          <p:cNvSpPr>
            <a:spLocks noGrp="1"/>
          </p:cNvSpPr>
          <p:nvPr>
            <p:ph type="body" sz="quarter" idx="68" hasCustomPrompt="1"/>
            <p:custDataLst>
              <p:tags r:id="rId4"/>
            </p:custDataLst>
          </p:nvPr>
        </p:nvSpPr>
        <p:spPr>
          <a:xfrm>
            <a:off x="1515600" y="5129999"/>
            <a:ext cx="3536284" cy="207431"/>
          </a:xfrm>
        </p:spPr>
        <p:txBody>
          <a:bodyPr/>
          <a:lstStyle>
            <a:lvl1pPr>
              <a:defRPr sz="1600" b="1"/>
            </a:lvl1pPr>
            <a:lvl2pPr>
              <a:defRPr sz="1000"/>
            </a:lvl2pPr>
            <a:lvl3pPr>
              <a:defRPr sz="1000"/>
            </a:lvl3pPr>
            <a:lvl4pPr>
              <a:defRPr sz="1000"/>
            </a:lvl4pPr>
            <a:lvl5pPr>
              <a:defRPr sz="1000"/>
            </a:lvl5pPr>
          </a:lstStyle>
          <a:p>
            <a:pPr lvl="0"/>
            <a:r>
              <a:rPr lang="en-US" dirty="0"/>
              <a:t>&lt;&lt;C1 </a:t>
            </a:r>
            <a:r>
              <a:rPr lang="en-US" dirty="0" err="1"/>
              <a:t>PartnerName</a:t>
            </a:r>
            <a:r>
              <a:rPr lang="en-US" dirty="0"/>
              <a:t>&gt;&gt;</a:t>
            </a:r>
            <a:endParaRPr lang="en-GB" dirty="0"/>
          </a:p>
        </p:txBody>
      </p:sp>
      <p:sp>
        <p:nvSpPr>
          <p:cNvPr id="5" name="Text Placeholder 4"/>
          <p:cNvSpPr>
            <a:spLocks noGrp="1"/>
          </p:cNvSpPr>
          <p:nvPr>
            <p:ph type="body" sz="quarter" idx="69" hasCustomPrompt="1"/>
            <p:custDataLst>
              <p:tags r:id="rId5"/>
            </p:custDataLst>
          </p:nvPr>
        </p:nvSpPr>
        <p:spPr>
          <a:xfrm>
            <a:off x="1515600" y="5340104"/>
            <a:ext cx="3536284" cy="213132"/>
          </a:xfrm>
        </p:spPr>
        <p:txBody>
          <a:bodyPr/>
          <a:lstStyle>
            <a:lvl1pPr>
              <a:defRPr sz="1600"/>
            </a:lvl1pPr>
            <a:lvl2pPr>
              <a:defRPr sz="1000"/>
            </a:lvl2pPr>
            <a:lvl3pPr>
              <a:defRPr sz="1000"/>
            </a:lvl3pPr>
            <a:lvl4pPr>
              <a:defRPr sz="1000"/>
            </a:lvl4pPr>
            <a:lvl5pPr>
              <a:defRPr sz="1000"/>
            </a:lvl5pPr>
          </a:lstStyle>
          <a:p>
            <a:pPr lvl="0"/>
            <a:r>
              <a:rPr lang="en-US" dirty="0"/>
              <a:t>&lt;&lt;C1 </a:t>
            </a:r>
            <a:r>
              <a:rPr lang="en-US" dirty="0" err="1"/>
              <a:t>PartnerPosition</a:t>
            </a:r>
            <a:r>
              <a:rPr lang="en-US" dirty="0"/>
              <a:t>&gt;&gt;</a:t>
            </a:r>
            <a:endParaRPr lang="en-GB" dirty="0"/>
          </a:p>
        </p:txBody>
      </p:sp>
      <p:sp>
        <p:nvSpPr>
          <p:cNvPr id="9" name="Text Placeholder 8"/>
          <p:cNvSpPr>
            <a:spLocks noGrp="1"/>
          </p:cNvSpPr>
          <p:nvPr>
            <p:ph type="body" sz="quarter" idx="70" hasCustomPrompt="1"/>
            <p:custDataLst>
              <p:tags r:id="rId6"/>
            </p:custDataLst>
          </p:nvPr>
        </p:nvSpPr>
        <p:spPr>
          <a:xfrm>
            <a:off x="1515600" y="5678270"/>
            <a:ext cx="3536284" cy="230097"/>
          </a:xfrm>
        </p:spPr>
        <p:txBody>
          <a:bodyPr/>
          <a:lstStyle>
            <a:lvl1pPr>
              <a:defRPr sz="1200" b="1"/>
            </a:lvl1pPr>
            <a:lvl2pPr>
              <a:defRPr sz="1000"/>
            </a:lvl2pPr>
            <a:lvl3pPr>
              <a:defRPr sz="1000"/>
            </a:lvl3pPr>
            <a:lvl4pPr>
              <a:defRPr sz="1000"/>
            </a:lvl4pPr>
            <a:lvl5pPr>
              <a:defRPr sz="1000"/>
            </a:lvl5pPr>
          </a:lstStyle>
          <a:p>
            <a:pPr lvl="0"/>
            <a:r>
              <a:rPr lang="en-US" dirty="0"/>
              <a:t>&lt;&lt;C1 </a:t>
            </a:r>
            <a:r>
              <a:rPr lang="en-US" dirty="0" err="1"/>
              <a:t>PartnerTelephone</a:t>
            </a:r>
            <a:r>
              <a:rPr lang="en-US" dirty="0"/>
              <a:t>&gt;&gt;</a:t>
            </a:r>
            <a:endParaRPr lang="en-GB" dirty="0"/>
          </a:p>
        </p:txBody>
      </p:sp>
      <p:sp>
        <p:nvSpPr>
          <p:cNvPr id="15" name="Text Placeholder 14"/>
          <p:cNvSpPr>
            <a:spLocks noGrp="1"/>
          </p:cNvSpPr>
          <p:nvPr>
            <p:ph type="body" sz="quarter" idx="71" hasCustomPrompt="1"/>
            <p:custDataLst>
              <p:tags r:id="rId7"/>
            </p:custDataLst>
          </p:nvPr>
        </p:nvSpPr>
        <p:spPr>
          <a:xfrm>
            <a:off x="1515600" y="5855598"/>
            <a:ext cx="3536284" cy="228401"/>
          </a:xfrm>
        </p:spPr>
        <p:txBody>
          <a:bodyPr/>
          <a:lstStyle>
            <a:lvl1pPr>
              <a:defRPr sz="1200">
                <a:solidFill>
                  <a:srgbClr val="FB5A17"/>
                </a:solidFill>
              </a:defRPr>
            </a:lvl1pPr>
            <a:lvl2pPr>
              <a:defRPr sz="1000"/>
            </a:lvl2pPr>
            <a:lvl3pPr>
              <a:defRPr sz="1000"/>
            </a:lvl3pPr>
            <a:lvl4pPr>
              <a:defRPr sz="1000"/>
            </a:lvl4pPr>
            <a:lvl5pPr>
              <a:defRPr sz="1000"/>
            </a:lvl5pPr>
          </a:lstStyle>
          <a:p>
            <a:pPr lvl="0"/>
            <a:r>
              <a:rPr lang="en-US" dirty="0"/>
              <a:t>&lt;&lt;C1 </a:t>
            </a:r>
            <a:r>
              <a:rPr lang="en-US" dirty="0" err="1"/>
              <a:t>PartnerEmail</a:t>
            </a:r>
            <a:r>
              <a:rPr lang="en-US" dirty="0"/>
              <a:t>&gt;&gt;</a:t>
            </a:r>
            <a:endParaRPr lang="en-GB" dirty="0"/>
          </a:p>
        </p:txBody>
      </p:sp>
      <p:sp>
        <p:nvSpPr>
          <p:cNvPr id="18" name="Title 91">
            <a:extLst>
              <a:ext uri="{FF2B5EF4-FFF2-40B4-BE49-F238E27FC236}">
                <a16:creationId xmlns:a16="http://schemas.microsoft.com/office/drawing/2014/main" id="{1014C20F-C9B0-43E2-8E2C-C25C3B23DB06}"/>
              </a:ext>
            </a:extLst>
          </p:cNvPr>
          <p:cNvSpPr>
            <a:spLocks noGrp="1"/>
          </p:cNvSpPr>
          <p:nvPr>
            <p:ph type="title" hasCustomPrompt="1"/>
            <p:custDataLst>
              <p:tags r:id="rId8"/>
            </p:custDataLst>
          </p:nvPr>
        </p:nvSpPr>
        <p:spPr>
          <a:xfrm>
            <a:off x="439490" y="642176"/>
            <a:ext cx="11316802" cy="430887"/>
          </a:xfrm>
        </p:spPr>
        <p:txBody>
          <a:bodyPr/>
          <a:lstStyle>
            <a:lvl1pPr>
              <a:defRPr/>
            </a:lvl1pPr>
          </a:lstStyle>
          <a:p>
            <a:r>
              <a:rPr lang="en-GB" dirty="0"/>
              <a:t>&lt;&lt;</a:t>
            </a:r>
            <a:r>
              <a:rPr lang="en-GB" dirty="0" err="1"/>
              <a:t>Labels.Country</a:t>
            </a:r>
            <a:r>
              <a:rPr lang="en-GB" dirty="0"/>
              <a:t> Overview&gt;&gt;</a:t>
            </a:r>
          </a:p>
        </p:txBody>
      </p:sp>
      <p:sp>
        <p:nvSpPr>
          <p:cNvPr id="4" name="Text Placeholder 3"/>
          <p:cNvSpPr>
            <a:spLocks noGrp="1"/>
          </p:cNvSpPr>
          <p:nvPr>
            <p:ph type="body" sz="quarter" idx="73" hasCustomPrompt="1"/>
            <p:custDataLst>
              <p:tags r:id="rId9"/>
            </p:custDataLst>
          </p:nvPr>
        </p:nvSpPr>
        <p:spPr>
          <a:xfrm>
            <a:off x="522542" y="1916832"/>
            <a:ext cx="3603625" cy="322262"/>
          </a:xfrm>
        </p:spPr>
        <p:txBody>
          <a:bodyPr/>
          <a:lstStyle>
            <a:lvl1pPr>
              <a:defRPr sz="1600" b="1" baseline="0"/>
            </a:lvl1pPr>
          </a:lstStyle>
          <a:p>
            <a:pPr lvl="0"/>
            <a:r>
              <a:rPr lang="en-US" dirty="0"/>
              <a:t>Country name</a:t>
            </a:r>
            <a:endParaRPr lang="en-GB" dirty="0"/>
          </a:p>
        </p:txBody>
      </p:sp>
      <p:sp>
        <p:nvSpPr>
          <p:cNvPr id="13" name="Content Placeholder 12"/>
          <p:cNvSpPr>
            <a:spLocks noGrp="1"/>
          </p:cNvSpPr>
          <p:nvPr>
            <p:ph sz="quarter" idx="74" hasCustomPrompt="1"/>
            <p:custDataLst>
              <p:tags r:id="rId10"/>
            </p:custDataLst>
          </p:nvPr>
        </p:nvSpPr>
        <p:spPr>
          <a:xfrm>
            <a:off x="522287" y="2204863"/>
            <a:ext cx="6198913" cy="2747808"/>
          </a:xfrm>
        </p:spPr>
        <p:txBody>
          <a:bodyPr>
            <a:normAutofit/>
          </a:bodyPr>
          <a:lstStyle>
            <a:lvl1pPr marL="0" indent="0">
              <a:spcBef>
                <a:spcPts val="0"/>
              </a:spcBef>
              <a:spcAft>
                <a:spcPts val="400"/>
              </a:spcAft>
              <a:buFont typeface="Arial" panose="020B0604020202020204" pitchFamily="34" charset="0"/>
              <a:buNone/>
              <a:defRPr sz="1600"/>
            </a:lvl1pPr>
          </a:lstStyle>
          <a:p>
            <a:pPr lvl="0"/>
            <a:r>
              <a:rPr lang="en-US" dirty="0"/>
              <a:t>overview info</a:t>
            </a:r>
            <a:endParaRPr lang="en-GB" dirty="0"/>
          </a:p>
        </p:txBody>
      </p:sp>
      <p:sp>
        <p:nvSpPr>
          <p:cNvPr id="8" name="Text Placeholder 7"/>
          <p:cNvSpPr>
            <a:spLocks noGrp="1"/>
          </p:cNvSpPr>
          <p:nvPr>
            <p:ph type="body" sz="quarter" idx="75" hasCustomPrompt="1"/>
            <p:custDataLst>
              <p:tags r:id="rId11"/>
            </p:custDataLst>
          </p:nvPr>
        </p:nvSpPr>
        <p:spPr>
          <a:xfrm>
            <a:off x="7211962" y="1916831"/>
            <a:ext cx="4474260" cy="288031"/>
          </a:xfrm>
        </p:spPr>
        <p:txBody>
          <a:bodyPr/>
          <a:lstStyle>
            <a:lvl1pPr>
              <a:defRPr sz="1600" b="1">
                <a:latin typeface="Arial" panose="020B0604020202020204" pitchFamily="34" charset="0"/>
                <a:cs typeface="Arial" panose="020B0604020202020204" pitchFamily="34" charset="0"/>
              </a:defRPr>
            </a:lvl1pPr>
          </a:lstStyle>
          <a:p>
            <a:pPr lvl="0"/>
            <a:r>
              <a:rPr lang="en-US" dirty="0"/>
              <a:t>Key clients:</a:t>
            </a:r>
            <a:endParaRPr lang="en-GB" dirty="0"/>
          </a:p>
        </p:txBody>
      </p:sp>
      <p:sp>
        <p:nvSpPr>
          <p:cNvPr id="12" name="Text Placeholder 11"/>
          <p:cNvSpPr>
            <a:spLocks noGrp="1"/>
          </p:cNvSpPr>
          <p:nvPr>
            <p:ph type="body" sz="quarter" idx="76" hasCustomPrompt="1"/>
            <p:custDataLst>
              <p:tags r:id="rId12"/>
            </p:custDataLst>
          </p:nvPr>
        </p:nvSpPr>
        <p:spPr>
          <a:xfrm>
            <a:off x="7210425" y="2238375"/>
            <a:ext cx="4421188" cy="2384425"/>
          </a:xfrm>
        </p:spPr>
        <p:txBody>
          <a:bodyPr numCol="2">
            <a:normAutofit/>
          </a:bodyPr>
          <a:lstStyle>
            <a:lvl1pPr marL="285750" indent="-285750">
              <a:spcBef>
                <a:spcPts val="0"/>
              </a:spcBef>
              <a:spcAft>
                <a:spcPts val="400"/>
              </a:spcAft>
              <a:buFont typeface="Arial" panose="020B0604020202020204" pitchFamily="34" charset="0"/>
              <a:buChar char="•"/>
              <a:defRPr sz="1600">
                <a:latin typeface="Arial" panose="020B0604020202020204" pitchFamily="34" charset="0"/>
                <a:cs typeface="Arial" panose="020B0604020202020204" pitchFamily="34" charset="0"/>
              </a:defRPr>
            </a:lvl1pPr>
          </a:lstStyle>
          <a:p>
            <a:pPr lvl="0"/>
            <a:r>
              <a:rPr lang="en-US" dirty="0"/>
              <a:t>client list</a:t>
            </a:r>
            <a:endParaRPr lang="en-GB" dirty="0"/>
          </a:p>
        </p:txBody>
      </p:sp>
    </p:spTree>
    <p:extLst>
      <p:ext uri="{BB962C8B-B14F-4D97-AF65-F5344CB8AC3E}">
        <p14:creationId xmlns:p14="http://schemas.microsoft.com/office/powerpoint/2010/main" val="169779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arge text + icon">
    <p:spTree>
      <p:nvGrpSpPr>
        <p:cNvPr id="1" name=""/>
        <p:cNvGrpSpPr/>
        <p:nvPr/>
      </p:nvGrpSpPr>
      <p:grpSpPr>
        <a:xfrm>
          <a:off x="0" y="0"/>
          <a:ext cx="0" cy="0"/>
          <a:chOff x="0" y="0"/>
          <a:chExt cx="0" cy="0"/>
        </a:xfrm>
      </p:grpSpPr>
      <p:sp>
        <p:nvSpPr>
          <p:cNvPr id="4" name="Icon">
            <a:extLst>
              <a:ext uri="{FF2B5EF4-FFF2-40B4-BE49-F238E27FC236}">
                <a16:creationId xmlns:a16="http://schemas.microsoft.com/office/drawing/2014/main" id="{C8DB662F-0589-40C5-A2B4-DA5831F7143A}"/>
              </a:ext>
            </a:extLst>
          </p:cNvPr>
          <p:cNvSpPr>
            <a:spLocks noGrp="1"/>
          </p:cNvSpPr>
          <p:nvPr>
            <p:ph type="pic" sz="quarter" idx="35"/>
            <p:custDataLst>
              <p:tags r:id="rId1"/>
            </p:custDataLst>
          </p:nvPr>
        </p:nvSpPr>
        <p:spPr>
          <a:xfrm>
            <a:off x="8260262" y="4653136"/>
            <a:ext cx="3492000" cy="1764000"/>
          </a:xfrm>
        </p:spPr>
        <p:txBody>
          <a:bodyPr/>
          <a:lstStyle>
            <a:lvl1pPr>
              <a:defRPr sz="1400"/>
            </a:lvl1pPr>
          </a:lstStyle>
          <a:p>
            <a:r>
              <a:rPr lang="en-US"/>
              <a:t>Click icon to add picture</a:t>
            </a:r>
            <a:endParaRPr lang="en-GB"/>
          </a:p>
        </p:txBody>
      </p:sp>
      <p:sp>
        <p:nvSpPr>
          <p:cNvPr id="5" name="Text">
            <a:extLst>
              <a:ext uri="{FF2B5EF4-FFF2-40B4-BE49-F238E27FC236}">
                <a16:creationId xmlns:a16="http://schemas.microsoft.com/office/drawing/2014/main" id="{B6762EBE-F110-4F3D-AF44-81F12A23C2A4}"/>
              </a:ext>
            </a:extLst>
          </p:cNvPr>
          <p:cNvSpPr>
            <a:spLocks noGrp="1"/>
          </p:cNvSpPr>
          <p:nvPr>
            <p:ph type="body" sz="quarter" idx="10"/>
          </p:nvPr>
        </p:nvSpPr>
        <p:spPr>
          <a:xfrm>
            <a:off x="439738" y="1765527"/>
            <a:ext cx="7438183" cy="3508653"/>
          </a:xfrm>
        </p:spPr>
        <p:txBody>
          <a:bodyPr>
            <a:noAutofit/>
          </a:bodyPr>
          <a:lstStyle>
            <a:lvl1pPr>
              <a:defRPr sz="4800"/>
            </a:lvl1pPr>
            <a:lvl2pPr marL="720000" indent="-720000">
              <a:buClr>
                <a:schemeClr val="tx1"/>
              </a:buClr>
              <a:buFont typeface="Arial" panose="020B0604020202020204" pitchFamily="34" charset="0"/>
              <a:buChar char="•"/>
              <a:defRPr sz="4800" b="0"/>
            </a:lvl2pPr>
            <a:lvl3pPr marL="1440000" indent="-720000">
              <a:buFont typeface="Arial" panose="020B0604020202020204" pitchFamily="34" charset="0"/>
              <a:buChar char="‒"/>
              <a:defRPr sz="4800" b="0"/>
            </a:lvl3pPr>
            <a:lvl4pPr marL="720000" indent="-720000">
              <a:buFont typeface="+mj-lt"/>
              <a:buAutoNum type="arabicPeriod"/>
              <a:defRPr sz="4000"/>
            </a:lvl4pPr>
            <a:lvl5pPr marL="1462950" indent="-742950">
              <a:buFont typeface="+mj-lt"/>
              <a:buAutoNum type="alphaLcPeriod"/>
              <a:defRPr sz="4000"/>
            </a:lvl5pPr>
            <a:lvl6pPr marL="0" indent="0">
              <a:buNone/>
              <a:defRPr/>
            </a:lvl6pPr>
            <a:lvl7pPr marL="0" indent="0">
              <a:buNone/>
              <a:defRPr/>
            </a:lvl7pPr>
            <a:lvl8pPr marL="0" indent="0">
              <a:buNone/>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a:extLst>
              <a:ext uri="{FF2B5EF4-FFF2-40B4-BE49-F238E27FC236}">
                <a16:creationId xmlns:a16="http://schemas.microsoft.com/office/drawing/2014/main" id="{1B0267BB-9474-49C7-A9C3-2EDED1ADA863}"/>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4078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5601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 column + icon">
    <p:spTree>
      <p:nvGrpSpPr>
        <p:cNvPr id="1" name=""/>
        <p:cNvGrpSpPr/>
        <p:nvPr/>
      </p:nvGrpSpPr>
      <p:grpSpPr>
        <a:xfrm>
          <a:off x="0" y="0"/>
          <a:ext cx="0" cy="0"/>
          <a:chOff x="0" y="0"/>
          <a:chExt cx="0" cy="0"/>
        </a:xfrm>
      </p:grpSpPr>
      <p:sp>
        <p:nvSpPr>
          <p:cNvPr id="15" name="Icon">
            <a:extLst>
              <a:ext uri="{FF2B5EF4-FFF2-40B4-BE49-F238E27FC236}">
                <a16:creationId xmlns:a16="http://schemas.microsoft.com/office/drawing/2014/main" id="{271A47C4-966D-4E67-BA94-AB437FB2C42B}"/>
              </a:ext>
            </a:extLst>
          </p:cNvPr>
          <p:cNvSpPr>
            <a:spLocks noGrp="1"/>
          </p:cNvSpPr>
          <p:nvPr>
            <p:ph type="pic" sz="quarter" idx="35"/>
            <p:custDataLst>
              <p:tags r:id="rId1"/>
            </p:custDataLst>
          </p:nvPr>
        </p:nvSpPr>
        <p:spPr>
          <a:xfrm>
            <a:off x="8212285" y="4653136"/>
            <a:ext cx="3528000" cy="1764000"/>
          </a:xfrm>
        </p:spPr>
        <p:txBody>
          <a:bodyPr/>
          <a:lstStyle>
            <a:lvl1pPr>
              <a:defRPr sz="1400"/>
            </a:lvl1pPr>
          </a:lstStyle>
          <a:p>
            <a:r>
              <a:rPr lang="en-US"/>
              <a:t>Click icon to add picture</a:t>
            </a:r>
            <a:endParaRPr lang="en-GB"/>
          </a:p>
        </p:txBody>
      </p:sp>
      <p:sp>
        <p:nvSpPr>
          <p:cNvPr id="4" name="Text">
            <a:extLst>
              <a:ext uri="{FF2B5EF4-FFF2-40B4-BE49-F238E27FC236}">
                <a16:creationId xmlns:a16="http://schemas.microsoft.com/office/drawing/2014/main" id="{F7317522-2056-4200-A3F5-850E5D10646B}"/>
              </a:ext>
            </a:extLst>
          </p:cNvPr>
          <p:cNvSpPr>
            <a:spLocks noGrp="1"/>
          </p:cNvSpPr>
          <p:nvPr>
            <p:ph type="body" sz="quarter" idx="10"/>
          </p:nvPr>
        </p:nvSpPr>
        <p:spPr>
          <a:xfrm>
            <a:off x="439738" y="1765527"/>
            <a:ext cx="7164000" cy="45360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8161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 column + quote">
    <p:spTree>
      <p:nvGrpSpPr>
        <p:cNvPr id="1" name=""/>
        <p:cNvGrpSpPr/>
        <p:nvPr/>
      </p:nvGrpSpPr>
      <p:grpSpPr>
        <a:xfrm>
          <a:off x="0" y="0"/>
          <a:ext cx="0" cy="0"/>
          <a:chOff x="0" y="0"/>
          <a:chExt cx="0" cy="0"/>
        </a:xfrm>
      </p:grpSpPr>
      <p:sp>
        <p:nvSpPr>
          <p:cNvPr id="4" name="Text">
            <a:extLst>
              <a:ext uri="{FF2B5EF4-FFF2-40B4-BE49-F238E27FC236}">
                <a16:creationId xmlns:a16="http://schemas.microsoft.com/office/drawing/2014/main" id="{F7317522-2056-4200-A3F5-850E5D10646B}"/>
              </a:ext>
            </a:extLst>
          </p:cNvPr>
          <p:cNvSpPr>
            <a:spLocks noGrp="1"/>
          </p:cNvSpPr>
          <p:nvPr>
            <p:ph type="body" sz="quarter" idx="10"/>
          </p:nvPr>
        </p:nvSpPr>
        <p:spPr>
          <a:xfrm>
            <a:off x="439738" y="1765527"/>
            <a:ext cx="7164000" cy="45360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Icon">
            <a:extLst>
              <a:ext uri="{FF2B5EF4-FFF2-40B4-BE49-F238E27FC236}">
                <a16:creationId xmlns:a16="http://schemas.microsoft.com/office/drawing/2014/main" id="{271A47C4-966D-4E67-BA94-AB437FB2C42B}"/>
              </a:ext>
            </a:extLst>
          </p:cNvPr>
          <p:cNvSpPr>
            <a:spLocks noGrp="1"/>
          </p:cNvSpPr>
          <p:nvPr>
            <p:ph type="pic" sz="quarter" idx="35"/>
            <p:custDataLst>
              <p:tags r:id="rId1"/>
            </p:custDataLst>
          </p:nvPr>
        </p:nvSpPr>
        <p:spPr>
          <a:xfrm>
            <a:off x="8205894" y="1764792"/>
            <a:ext cx="3528000" cy="1764000"/>
          </a:xfrm>
        </p:spPr>
        <p:txBody>
          <a:bodyPr/>
          <a:lstStyle>
            <a:lvl1pPr>
              <a:defRPr sz="1400"/>
            </a:lvl1pPr>
          </a:lstStyle>
          <a:p>
            <a:r>
              <a:rPr lang="en-US"/>
              <a:t>Click icon to add picture</a:t>
            </a:r>
            <a:endParaRPr lang="en-GB"/>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dirty="0"/>
          </a:p>
        </p:txBody>
      </p:sp>
      <p:sp>
        <p:nvSpPr>
          <p:cNvPr id="6" name="Picture Placeholder 5"/>
          <p:cNvSpPr>
            <a:spLocks noGrp="1"/>
          </p:cNvSpPr>
          <p:nvPr>
            <p:ph type="pic" sz="quarter" idx="37"/>
            <p:custDataLst>
              <p:tags r:id="rId2"/>
            </p:custDataLst>
          </p:nvPr>
        </p:nvSpPr>
        <p:spPr>
          <a:xfrm>
            <a:off x="8204400" y="3535200"/>
            <a:ext cx="3546000" cy="2682000"/>
          </a:xfrm>
        </p:spPr>
        <p:txBody>
          <a:bodyPr/>
          <a:lstStyle/>
          <a:p>
            <a:r>
              <a:rPr lang="en-US"/>
              <a:t>Click icon to add picture</a:t>
            </a:r>
            <a:endParaRPr lang="en-GB" dirty="0"/>
          </a:p>
        </p:txBody>
      </p:sp>
      <p:sp>
        <p:nvSpPr>
          <p:cNvPr id="11" name="Quote text">
            <a:extLst>
              <a:ext uri="{FF2B5EF4-FFF2-40B4-BE49-F238E27FC236}">
                <a16:creationId xmlns:a16="http://schemas.microsoft.com/office/drawing/2014/main" id="{DA1100AF-B44D-448A-BAD8-54B0F4AB578F}"/>
              </a:ext>
            </a:extLst>
          </p:cNvPr>
          <p:cNvSpPr>
            <a:spLocks noGrp="1"/>
          </p:cNvSpPr>
          <p:nvPr>
            <p:ph type="body" sz="quarter" idx="36" hasCustomPrompt="1"/>
          </p:nvPr>
        </p:nvSpPr>
        <p:spPr>
          <a:xfrm>
            <a:off x="8202168" y="3533775"/>
            <a:ext cx="3554124" cy="2681288"/>
          </a:xfrm>
        </p:spPr>
        <p:txBody>
          <a:bodyPr tIns="146304" bIns="146304"/>
          <a:lstStyle>
            <a:lvl1pPr>
              <a:spcBef>
                <a:spcPts val="600"/>
              </a:spcBef>
              <a:spcAft>
                <a:spcPts val="600"/>
              </a:spcAft>
              <a:defRPr sz="3200" baseline="0">
                <a:solidFill>
                  <a:schemeClr val="accent1"/>
                </a:solidFill>
              </a:defRPr>
            </a:lvl1pPr>
            <a:lvl2pPr marL="720000" indent="-720000">
              <a:spcBef>
                <a:spcPts val="600"/>
              </a:spcBef>
              <a:spcAft>
                <a:spcPts val="600"/>
              </a:spcAft>
              <a:buClr>
                <a:schemeClr val="tx1"/>
              </a:buClr>
              <a:buFont typeface="Arial" panose="020B0604020202020204" pitchFamily="34" charset="0"/>
              <a:buChar char="•"/>
              <a:defRPr sz="3200" b="0" baseline="0">
                <a:solidFill>
                  <a:schemeClr val="accent1"/>
                </a:solidFill>
              </a:defRPr>
            </a:lvl2pPr>
            <a:lvl3pPr marL="1440000" indent="-720000">
              <a:spcBef>
                <a:spcPts val="600"/>
              </a:spcBef>
              <a:spcAft>
                <a:spcPts val="600"/>
              </a:spcAft>
              <a:buFont typeface="Arial" panose="020B0604020202020204" pitchFamily="34" charset="0"/>
              <a:buChar char="‒"/>
              <a:defRPr sz="3200" baseline="0">
                <a:solidFill>
                  <a:schemeClr val="accent1"/>
                </a:solidFill>
              </a:defRPr>
            </a:lvl3pPr>
            <a:lvl4pPr marL="0" indent="0">
              <a:spcBef>
                <a:spcPts val="600"/>
              </a:spcBef>
              <a:spcAft>
                <a:spcPts val="600"/>
              </a:spcAft>
              <a:buNone/>
              <a:defRPr sz="2000" baseline="0">
                <a:solidFill>
                  <a:schemeClr val="accent1"/>
                </a:solidFill>
              </a:defRPr>
            </a:lvl4pPr>
            <a:lvl5pPr marL="0" indent="0">
              <a:spcBef>
                <a:spcPts val="600"/>
              </a:spcBef>
              <a:spcAft>
                <a:spcPts val="600"/>
              </a:spcAft>
              <a:buNone/>
              <a:defRPr sz="2000" baseline="0">
                <a:solidFill>
                  <a:schemeClr val="accent1"/>
                </a:solidFill>
              </a:defRPr>
            </a:lvl5pPr>
            <a:lvl6pPr marL="0" indent="0">
              <a:spcBef>
                <a:spcPts val="600"/>
              </a:spcBef>
              <a:spcAft>
                <a:spcPts val="600"/>
              </a:spcAft>
              <a:buNone/>
              <a:defRPr sz="2000"/>
            </a:lvl6pPr>
            <a:lvl7pPr marL="0" indent="0">
              <a:spcBef>
                <a:spcPts val="600"/>
              </a:spcBef>
              <a:spcAft>
                <a:spcPts val="600"/>
              </a:spcAft>
              <a:buNone/>
              <a:defRPr sz="2000"/>
            </a:lvl7pPr>
            <a:lvl8pPr marL="0" indent="0">
              <a:spcBef>
                <a:spcPts val="600"/>
              </a:spcBef>
              <a:spcAft>
                <a:spcPts val="600"/>
              </a:spcAft>
              <a:buNone/>
              <a:defRPr sz="2000"/>
            </a:lvl8pPr>
            <a:lvl9pPr>
              <a:spcBef>
                <a:spcPts val="600"/>
              </a:spcBef>
              <a:spcAft>
                <a:spcPts val="600"/>
              </a:spcAft>
              <a:defRPr sz="2000"/>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p:txBody>
      </p:sp>
    </p:spTree>
    <p:extLst>
      <p:ext uri="{BB962C8B-B14F-4D97-AF65-F5344CB8AC3E}">
        <p14:creationId xmlns:p14="http://schemas.microsoft.com/office/powerpoint/2010/main" val="58646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 column + highlight quote">
    <p:spTree>
      <p:nvGrpSpPr>
        <p:cNvPr id="1" name=""/>
        <p:cNvGrpSpPr/>
        <p:nvPr/>
      </p:nvGrpSpPr>
      <p:grpSpPr>
        <a:xfrm>
          <a:off x="0" y="0"/>
          <a:ext cx="0" cy="0"/>
          <a:chOff x="0" y="0"/>
          <a:chExt cx="0" cy="0"/>
        </a:xfrm>
      </p:grpSpPr>
      <p:sp>
        <p:nvSpPr>
          <p:cNvPr id="4" name="Text">
            <a:extLst>
              <a:ext uri="{FF2B5EF4-FFF2-40B4-BE49-F238E27FC236}">
                <a16:creationId xmlns:a16="http://schemas.microsoft.com/office/drawing/2014/main" id="{F7317522-2056-4200-A3F5-850E5D10646B}"/>
              </a:ext>
            </a:extLst>
          </p:cNvPr>
          <p:cNvSpPr>
            <a:spLocks noGrp="1"/>
          </p:cNvSpPr>
          <p:nvPr>
            <p:ph type="body" sz="quarter" idx="10"/>
          </p:nvPr>
        </p:nvSpPr>
        <p:spPr>
          <a:xfrm>
            <a:off x="439738" y="1765527"/>
            <a:ext cx="7164000" cy="45360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Icon">
            <a:extLst>
              <a:ext uri="{FF2B5EF4-FFF2-40B4-BE49-F238E27FC236}">
                <a16:creationId xmlns:a16="http://schemas.microsoft.com/office/drawing/2014/main" id="{271A47C4-966D-4E67-BA94-AB437FB2C42B}"/>
              </a:ext>
            </a:extLst>
          </p:cNvPr>
          <p:cNvSpPr>
            <a:spLocks noGrp="1"/>
          </p:cNvSpPr>
          <p:nvPr>
            <p:ph type="pic" sz="quarter" idx="35"/>
            <p:custDataLst>
              <p:tags r:id="rId1"/>
            </p:custDataLst>
          </p:nvPr>
        </p:nvSpPr>
        <p:spPr>
          <a:xfrm>
            <a:off x="8205893" y="1769486"/>
            <a:ext cx="3528000" cy="1764000"/>
          </a:xfrm>
        </p:spPr>
        <p:txBody>
          <a:bodyPr/>
          <a:lstStyle>
            <a:lvl1pPr>
              <a:defRPr sz="1400"/>
            </a:lvl1pPr>
          </a:lstStyle>
          <a:p>
            <a:r>
              <a:rPr lang="en-US"/>
              <a:t>Click icon to add picture</a:t>
            </a:r>
            <a:endParaRPr lang="en-GB"/>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
        <p:nvSpPr>
          <p:cNvPr id="6" name="Picture Placeholder 5"/>
          <p:cNvSpPr>
            <a:spLocks noGrp="1"/>
          </p:cNvSpPr>
          <p:nvPr>
            <p:ph type="pic" sz="quarter" idx="37"/>
            <p:custDataLst>
              <p:tags r:id="rId2"/>
            </p:custDataLst>
          </p:nvPr>
        </p:nvSpPr>
        <p:spPr>
          <a:xfrm>
            <a:off x="8204400" y="3535200"/>
            <a:ext cx="3546000" cy="2682000"/>
          </a:xfrm>
        </p:spPr>
        <p:txBody>
          <a:bodyPr/>
          <a:lstStyle/>
          <a:p>
            <a:r>
              <a:rPr lang="en-US"/>
              <a:t>Click icon to add picture</a:t>
            </a:r>
            <a:endParaRPr lang="en-GB" dirty="0"/>
          </a:p>
        </p:txBody>
      </p:sp>
      <p:sp>
        <p:nvSpPr>
          <p:cNvPr id="11" name="Quote text">
            <a:extLst>
              <a:ext uri="{FF2B5EF4-FFF2-40B4-BE49-F238E27FC236}">
                <a16:creationId xmlns:a16="http://schemas.microsoft.com/office/drawing/2014/main" id="{DA1100AF-B44D-448A-BAD8-54B0F4AB578F}"/>
              </a:ext>
            </a:extLst>
          </p:cNvPr>
          <p:cNvSpPr>
            <a:spLocks noGrp="1"/>
          </p:cNvSpPr>
          <p:nvPr>
            <p:ph type="body" sz="quarter" idx="36" hasCustomPrompt="1"/>
          </p:nvPr>
        </p:nvSpPr>
        <p:spPr>
          <a:xfrm>
            <a:off x="8202168" y="3533775"/>
            <a:ext cx="3554124" cy="2681288"/>
          </a:xfrm>
        </p:spPr>
        <p:txBody>
          <a:bodyPr tIns="146304" bIns="146304"/>
          <a:lstStyle>
            <a:lvl1pPr>
              <a:spcBef>
                <a:spcPts val="600"/>
              </a:spcBef>
              <a:spcAft>
                <a:spcPts val="600"/>
              </a:spcAft>
              <a:defRPr sz="3200" baseline="0">
                <a:solidFill>
                  <a:srgbClr val="FB5A17"/>
                </a:solidFill>
              </a:defRPr>
            </a:lvl1pPr>
            <a:lvl2pPr marL="720000" indent="-720000">
              <a:spcBef>
                <a:spcPts val="600"/>
              </a:spcBef>
              <a:spcAft>
                <a:spcPts val="600"/>
              </a:spcAft>
              <a:buClr>
                <a:srgbClr val="FB5A17"/>
              </a:buClr>
              <a:buFont typeface="Arial" panose="020B0604020202020204" pitchFamily="34" charset="0"/>
              <a:buChar char="•"/>
              <a:defRPr sz="3200" b="0" baseline="0">
                <a:solidFill>
                  <a:srgbClr val="FB5A17"/>
                </a:solidFill>
              </a:defRPr>
            </a:lvl2pPr>
            <a:lvl3pPr marL="1440000" indent="-720000">
              <a:spcBef>
                <a:spcPts val="600"/>
              </a:spcBef>
              <a:spcAft>
                <a:spcPts val="600"/>
              </a:spcAft>
              <a:buClr>
                <a:srgbClr val="FB5A17"/>
              </a:buClr>
              <a:buFont typeface="Arial" panose="020B0604020202020204" pitchFamily="34" charset="0"/>
              <a:buChar char="‒"/>
              <a:defRPr sz="3200" baseline="0">
                <a:solidFill>
                  <a:srgbClr val="FB5A17"/>
                </a:solidFill>
              </a:defRPr>
            </a:lvl3pPr>
            <a:lvl4pPr marL="0" indent="0">
              <a:spcBef>
                <a:spcPts val="600"/>
              </a:spcBef>
              <a:spcAft>
                <a:spcPts val="600"/>
              </a:spcAft>
              <a:buClr>
                <a:srgbClr val="FB5A17"/>
              </a:buClr>
              <a:buNone/>
              <a:defRPr sz="2000" baseline="0">
                <a:solidFill>
                  <a:srgbClr val="FB5A17"/>
                </a:solidFill>
              </a:defRPr>
            </a:lvl4pPr>
            <a:lvl5pPr marL="0" indent="0">
              <a:spcBef>
                <a:spcPts val="600"/>
              </a:spcBef>
              <a:spcAft>
                <a:spcPts val="600"/>
              </a:spcAft>
              <a:buClr>
                <a:srgbClr val="FB5A17"/>
              </a:buClr>
              <a:buNone/>
              <a:defRPr sz="2000" baseline="0">
                <a:solidFill>
                  <a:srgbClr val="FB5A17"/>
                </a:solidFill>
              </a:defRPr>
            </a:lvl5pPr>
            <a:lvl6pPr marL="0" indent="0">
              <a:spcBef>
                <a:spcPts val="600"/>
              </a:spcBef>
              <a:spcAft>
                <a:spcPts val="600"/>
              </a:spcAft>
              <a:buNone/>
              <a:defRPr sz="2000">
                <a:solidFill>
                  <a:srgbClr val="FB5A17"/>
                </a:solidFill>
              </a:defRPr>
            </a:lvl6pPr>
            <a:lvl7pPr marL="0" indent="0">
              <a:spcBef>
                <a:spcPts val="600"/>
              </a:spcBef>
              <a:spcAft>
                <a:spcPts val="600"/>
              </a:spcAft>
              <a:buNone/>
              <a:defRPr sz="2000">
                <a:solidFill>
                  <a:srgbClr val="FB5A17"/>
                </a:solidFill>
              </a:defRPr>
            </a:lvl7pPr>
            <a:lvl8pPr marL="0" indent="0">
              <a:spcBef>
                <a:spcPts val="600"/>
              </a:spcBef>
              <a:spcAft>
                <a:spcPts val="600"/>
              </a:spcAft>
              <a:buNone/>
              <a:defRPr sz="2000">
                <a:solidFill>
                  <a:srgbClr val="FB5A17"/>
                </a:solidFill>
              </a:defRPr>
            </a:lvl8pPr>
            <a:lvl9pPr>
              <a:spcBef>
                <a:spcPts val="600"/>
              </a:spcBef>
              <a:spcAft>
                <a:spcPts val="600"/>
              </a:spcAft>
              <a:defRPr sz="2000">
                <a:solidFill>
                  <a:srgbClr val="FB5A17"/>
                </a:solidFill>
              </a:defRPr>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p:txBody>
      </p:sp>
    </p:spTree>
    <p:extLst>
      <p:ext uri="{BB962C8B-B14F-4D97-AF65-F5344CB8AC3E}">
        <p14:creationId xmlns:p14="http://schemas.microsoft.com/office/powerpoint/2010/main" val="2681067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 column + key msg clr1">
    <p:spTree>
      <p:nvGrpSpPr>
        <p:cNvPr id="1" name=""/>
        <p:cNvGrpSpPr/>
        <p:nvPr/>
      </p:nvGrpSpPr>
      <p:grpSpPr>
        <a:xfrm>
          <a:off x="0" y="0"/>
          <a:ext cx="0" cy="0"/>
          <a:chOff x="0" y="0"/>
          <a:chExt cx="0" cy="0"/>
        </a:xfrm>
      </p:grpSpPr>
      <p:sp>
        <p:nvSpPr>
          <p:cNvPr id="12" name="Icon">
            <a:extLst>
              <a:ext uri="{FF2B5EF4-FFF2-40B4-BE49-F238E27FC236}">
                <a16:creationId xmlns:a16="http://schemas.microsoft.com/office/drawing/2014/main" id="{7D79DA65-C0CC-44B5-B9CB-113A6E2EB660}"/>
              </a:ext>
            </a:extLst>
          </p:cNvPr>
          <p:cNvSpPr>
            <a:spLocks noGrp="1"/>
          </p:cNvSpPr>
          <p:nvPr>
            <p:ph type="pic" sz="quarter" idx="35"/>
            <p:custDataLst>
              <p:tags r:id="rId1"/>
            </p:custDataLst>
          </p:nvPr>
        </p:nvSpPr>
        <p:spPr>
          <a:xfrm>
            <a:off x="8223894" y="1765527"/>
            <a:ext cx="3528000" cy="1764000"/>
          </a:xfrm>
        </p:spPr>
        <p:txBody>
          <a:bodyPr/>
          <a:lstStyle>
            <a:lvl1pPr>
              <a:defRPr sz="1400"/>
            </a:lvl1pPr>
          </a:lstStyle>
          <a:p>
            <a:r>
              <a:rPr lang="en-US"/>
              <a:t>Click icon to add picture</a:t>
            </a:r>
            <a:endParaRPr lang="en-GB"/>
          </a:p>
        </p:txBody>
      </p:sp>
      <p:sp>
        <p:nvSpPr>
          <p:cNvPr id="5" name="Key message">
            <a:extLst>
              <a:ext uri="{FF2B5EF4-FFF2-40B4-BE49-F238E27FC236}">
                <a16:creationId xmlns:a16="http://schemas.microsoft.com/office/drawing/2014/main" id="{3B50F530-8122-4170-B3AA-EFD94F5DE202}"/>
              </a:ext>
            </a:extLst>
          </p:cNvPr>
          <p:cNvSpPr>
            <a:spLocks noGrp="1"/>
          </p:cNvSpPr>
          <p:nvPr>
            <p:ph type="body" sz="quarter" idx="12" hasCustomPrompt="1"/>
          </p:nvPr>
        </p:nvSpPr>
        <p:spPr>
          <a:xfrm>
            <a:off x="8205894" y="3524438"/>
            <a:ext cx="3564000" cy="2892894"/>
          </a:xfrm>
          <a:solidFill>
            <a:schemeClr val="accent1"/>
          </a:solidFill>
        </p:spPr>
        <p:txBody>
          <a:bodyPr lIns="144000" tIns="144000" rIns="144000" bIns="144000"/>
          <a:lstStyle>
            <a:lvl1pPr>
              <a:spcBef>
                <a:spcPts val="600"/>
              </a:spcBef>
              <a:spcAft>
                <a:spcPts val="600"/>
              </a:spcAft>
              <a:defRPr sz="3200" b="0">
                <a:solidFill>
                  <a:schemeClr val="bg1"/>
                </a:solidFill>
              </a:defRPr>
            </a:lvl1pPr>
            <a:lvl2pPr marL="720000" indent="-720000">
              <a:spcBef>
                <a:spcPts val="600"/>
              </a:spcBef>
              <a:spcAft>
                <a:spcPts val="600"/>
              </a:spcAft>
              <a:buClr>
                <a:schemeClr val="bg1"/>
              </a:buClr>
              <a:buFont typeface="Arial" panose="020B0604020202020204" pitchFamily="34" charset="0"/>
              <a:buChar char="•"/>
              <a:defRPr sz="3200" b="0">
                <a:solidFill>
                  <a:schemeClr val="bg1"/>
                </a:solidFill>
              </a:defRPr>
            </a:lvl2pPr>
            <a:lvl3pPr marL="1440000" indent="-720000">
              <a:spcBef>
                <a:spcPts val="600"/>
              </a:spcBef>
              <a:spcAft>
                <a:spcPts val="600"/>
              </a:spcAft>
              <a:buClr>
                <a:schemeClr val="bg1"/>
              </a:buClr>
              <a:buFont typeface="Arial" panose="020B0604020202020204" pitchFamily="34" charset="0"/>
              <a:buChar char="‒"/>
              <a:defRPr sz="3200">
                <a:solidFill>
                  <a:schemeClr val="bg1"/>
                </a:solidFill>
              </a:defRPr>
            </a:lvl3pPr>
            <a:lvl4pPr marL="0" indent="0">
              <a:spcBef>
                <a:spcPts val="600"/>
              </a:spcBef>
              <a:spcAft>
                <a:spcPts val="600"/>
              </a:spcAft>
              <a:buClr>
                <a:schemeClr val="bg1"/>
              </a:buClr>
              <a:buNone/>
              <a:defRPr sz="2000">
                <a:solidFill>
                  <a:schemeClr val="bg1"/>
                </a:solidFill>
              </a:defRPr>
            </a:lvl4pPr>
            <a:lvl5pPr marL="0" indent="0">
              <a:spcBef>
                <a:spcPts val="600"/>
              </a:spcBef>
              <a:spcAft>
                <a:spcPts val="600"/>
              </a:spcAft>
              <a:buClr>
                <a:schemeClr val="bg1"/>
              </a:buClr>
              <a:buNone/>
              <a:defRPr sz="2000">
                <a:solidFill>
                  <a:schemeClr val="bg1"/>
                </a:solidFill>
              </a:defRPr>
            </a:lvl5pPr>
            <a:lvl6pPr marL="0" indent="0">
              <a:spcBef>
                <a:spcPts val="600"/>
              </a:spcBef>
              <a:spcAft>
                <a:spcPts val="600"/>
              </a:spcAft>
              <a:buNone/>
              <a:defRPr sz="2000">
                <a:solidFill>
                  <a:schemeClr val="bg1"/>
                </a:solidFill>
              </a:defRPr>
            </a:lvl6pPr>
            <a:lvl7pPr marL="0" indent="0">
              <a:spcBef>
                <a:spcPts val="600"/>
              </a:spcBef>
              <a:spcAft>
                <a:spcPts val="600"/>
              </a:spcAft>
              <a:buNone/>
              <a:defRPr sz="2000">
                <a:solidFill>
                  <a:schemeClr val="bg1"/>
                </a:solidFill>
              </a:defRPr>
            </a:lvl7pPr>
            <a:lvl8pPr marL="0" indent="0">
              <a:spcBef>
                <a:spcPts val="600"/>
              </a:spcBef>
              <a:spcAft>
                <a:spcPts val="600"/>
              </a:spcAft>
              <a:buNone/>
              <a:defRPr sz="2000">
                <a:solidFill>
                  <a:schemeClr val="bg1"/>
                </a:solidFill>
              </a:defRPr>
            </a:lvl8pPr>
            <a:lvl9pPr>
              <a:spcBef>
                <a:spcPts val="600"/>
              </a:spcBef>
              <a:spcAft>
                <a:spcPts val="600"/>
              </a:spcAft>
              <a:defRPr sz="2000">
                <a:solidFill>
                  <a:schemeClr val="bg1"/>
                </a:solidFill>
              </a:defRPr>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p:txBody>
      </p:sp>
      <p:sp>
        <p:nvSpPr>
          <p:cNvPr id="4" name="Text">
            <a:extLst>
              <a:ext uri="{FF2B5EF4-FFF2-40B4-BE49-F238E27FC236}">
                <a16:creationId xmlns:a16="http://schemas.microsoft.com/office/drawing/2014/main" id="{F7317522-2056-4200-A3F5-850E5D10646B}"/>
              </a:ext>
            </a:extLst>
          </p:cNvPr>
          <p:cNvSpPr>
            <a:spLocks noGrp="1"/>
          </p:cNvSpPr>
          <p:nvPr>
            <p:ph type="body" sz="quarter" idx="10"/>
          </p:nvPr>
        </p:nvSpPr>
        <p:spPr>
          <a:xfrm>
            <a:off x="439738" y="1765527"/>
            <a:ext cx="71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0722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 column + key msg clr2">
    <p:spTree>
      <p:nvGrpSpPr>
        <p:cNvPr id="1" name=""/>
        <p:cNvGrpSpPr/>
        <p:nvPr/>
      </p:nvGrpSpPr>
      <p:grpSpPr>
        <a:xfrm>
          <a:off x="0" y="0"/>
          <a:ext cx="0" cy="0"/>
          <a:chOff x="0" y="0"/>
          <a:chExt cx="0" cy="0"/>
        </a:xfrm>
      </p:grpSpPr>
      <p:sp>
        <p:nvSpPr>
          <p:cNvPr id="12" name="Icon">
            <a:extLst>
              <a:ext uri="{FF2B5EF4-FFF2-40B4-BE49-F238E27FC236}">
                <a16:creationId xmlns:a16="http://schemas.microsoft.com/office/drawing/2014/main" id="{7D79DA65-C0CC-44B5-B9CB-113A6E2EB660}"/>
              </a:ext>
            </a:extLst>
          </p:cNvPr>
          <p:cNvSpPr>
            <a:spLocks noGrp="1"/>
          </p:cNvSpPr>
          <p:nvPr>
            <p:ph type="pic" sz="quarter" idx="35"/>
            <p:custDataLst>
              <p:tags r:id="rId1"/>
            </p:custDataLst>
          </p:nvPr>
        </p:nvSpPr>
        <p:spPr>
          <a:xfrm>
            <a:off x="8224262" y="1765527"/>
            <a:ext cx="3528000" cy="1764000"/>
          </a:xfrm>
        </p:spPr>
        <p:txBody>
          <a:bodyPr/>
          <a:lstStyle>
            <a:lvl1pPr>
              <a:defRPr sz="1400"/>
            </a:lvl1pPr>
          </a:lstStyle>
          <a:p>
            <a:r>
              <a:rPr lang="en-US"/>
              <a:t>Click icon to add picture</a:t>
            </a:r>
            <a:endParaRPr lang="en-GB"/>
          </a:p>
        </p:txBody>
      </p:sp>
      <p:sp>
        <p:nvSpPr>
          <p:cNvPr id="5" name="Key message">
            <a:extLst>
              <a:ext uri="{FF2B5EF4-FFF2-40B4-BE49-F238E27FC236}">
                <a16:creationId xmlns:a16="http://schemas.microsoft.com/office/drawing/2014/main" id="{3B50F530-8122-4170-B3AA-EFD94F5DE202}"/>
              </a:ext>
            </a:extLst>
          </p:cNvPr>
          <p:cNvSpPr>
            <a:spLocks noGrp="1"/>
          </p:cNvSpPr>
          <p:nvPr>
            <p:ph type="body" sz="quarter" idx="12" hasCustomPrompt="1"/>
          </p:nvPr>
        </p:nvSpPr>
        <p:spPr>
          <a:xfrm>
            <a:off x="8205894" y="3524438"/>
            <a:ext cx="3564000" cy="2892894"/>
          </a:xfrm>
          <a:solidFill>
            <a:schemeClr val="accent2"/>
          </a:solidFill>
        </p:spPr>
        <p:txBody>
          <a:bodyPr lIns="144000" tIns="144000" rIns="144000" bIns="144000"/>
          <a:lstStyle>
            <a:lvl1pPr>
              <a:spcBef>
                <a:spcPts val="600"/>
              </a:spcBef>
              <a:spcAft>
                <a:spcPts val="600"/>
              </a:spcAft>
              <a:defRPr sz="3200" b="0">
                <a:solidFill>
                  <a:schemeClr val="bg1"/>
                </a:solidFill>
              </a:defRPr>
            </a:lvl1pPr>
            <a:lvl2pPr marL="720000" indent="-720000">
              <a:spcBef>
                <a:spcPts val="600"/>
              </a:spcBef>
              <a:spcAft>
                <a:spcPts val="600"/>
              </a:spcAft>
              <a:buClr>
                <a:schemeClr val="bg1"/>
              </a:buClr>
              <a:buFont typeface="Arial" panose="020B0604020202020204" pitchFamily="34" charset="0"/>
              <a:buChar char="•"/>
              <a:defRPr sz="3200" b="0">
                <a:solidFill>
                  <a:schemeClr val="bg1"/>
                </a:solidFill>
              </a:defRPr>
            </a:lvl2pPr>
            <a:lvl3pPr marL="1440000" indent="-720000">
              <a:spcBef>
                <a:spcPts val="600"/>
              </a:spcBef>
              <a:spcAft>
                <a:spcPts val="600"/>
              </a:spcAft>
              <a:buClr>
                <a:schemeClr val="bg1"/>
              </a:buClr>
              <a:buFont typeface="Arial" panose="020B0604020202020204" pitchFamily="34" charset="0"/>
              <a:buChar char="‒"/>
              <a:defRPr sz="3200">
                <a:solidFill>
                  <a:schemeClr val="bg1"/>
                </a:solidFill>
              </a:defRPr>
            </a:lvl3pPr>
            <a:lvl4pPr marL="0" indent="0">
              <a:spcBef>
                <a:spcPts val="600"/>
              </a:spcBef>
              <a:spcAft>
                <a:spcPts val="600"/>
              </a:spcAft>
              <a:buClr>
                <a:schemeClr val="bg1"/>
              </a:buClr>
              <a:buNone/>
              <a:defRPr sz="2000">
                <a:solidFill>
                  <a:schemeClr val="bg1"/>
                </a:solidFill>
              </a:defRPr>
            </a:lvl4pPr>
            <a:lvl5pPr marL="0" indent="0">
              <a:spcBef>
                <a:spcPts val="600"/>
              </a:spcBef>
              <a:spcAft>
                <a:spcPts val="600"/>
              </a:spcAft>
              <a:buClr>
                <a:schemeClr val="bg1"/>
              </a:buClr>
              <a:buNone/>
              <a:defRPr sz="2000">
                <a:solidFill>
                  <a:schemeClr val="bg1"/>
                </a:solidFill>
              </a:defRPr>
            </a:lvl5pPr>
            <a:lvl6pPr marL="0" indent="0">
              <a:spcBef>
                <a:spcPts val="600"/>
              </a:spcBef>
              <a:spcAft>
                <a:spcPts val="600"/>
              </a:spcAft>
              <a:buNone/>
              <a:defRPr sz="2000">
                <a:solidFill>
                  <a:schemeClr val="bg1"/>
                </a:solidFill>
              </a:defRPr>
            </a:lvl6pPr>
            <a:lvl7pPr marL="0" indent="0">
              <a:spcBef>
                <a:spcPts val="600"/>
              </a:spcBef>
              <a:spcAft>
                <a:spcPts val="600"/>
              </a:spcAft>
              <a:buNone/>
              <a:defRPr sz="2000">
                <a:solidFill>
                  <a:schemeClr val="bg1"/>
                </a:solidFill>
              </a:defRPr>
            </a:lvl7pPr>
            <a:lvl8pPr marL="0" indent="0">
              <a:spcBef>
                <a:spcPts val="600"/>
              </a:spcBef>
              <a:spcAft>
                <a:spcPts val="600"/>
              </a:spcAft>
              <a:buNone/>
              <a:defRPr sz="2000">
                <a:solidFill>
                  <a:schemeClr val="bg1"/>
                </a:solidFill>
              </a:defRPr>
            </a:lvl8pPr>
            <a:lvl9pPr>
              <a:spcBef>
                <a:spcPts val="600"/>
              </a:spcBef>
              <a:spcAft>
                <a:spcPts val="600"/>
              </a:spcAft>
              <a:defRPr sz="2000">
                <a:solidFill>
                  <a:schemeClr val="bg1"/>
                </a:solidFill>
              </a:defRPr>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a:p>
            <a:pPr lvl="4"/>
            <a:endParaRPr lang="en-US" dirty="0"/>
          </a:p>
        </p:txBody>
      </p:sp>
      <p:sp>
        <p:nvSpPr>
          <p:cNvPr id="4" name="Text">
            <a:extLst>
              <a:ext uri="{FF2B5EF4-FFF2-40B4-BE49-F238E27FC236}">
                <a16:creationId xmlns:a16="http://schemas.microsoft.com/office/drawing/2014/main" id="{F7317522-2056-4200-A3F5-850E5D10646B}"/>
              </a:ext>
            </a:extLst>
          </p:cNvPr>
          <p:cNvSpPr>
            <a:spLocks noGrp="1"/>
          </p:cNvSpPr>
          <p:nvPr>
            <p:ph type="body" sz="quarter" idx="10"/>
          </p:nvPr>
        </p:nvSpPr>
        <p:spPr>
          <a:xfrm>
            <a:off x="439738" y="1765527"/>
            <a:ext cx="71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8596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C in numbers chart + offices">
    <p:spTree>
      <p:nvGrpSpPr>
        <p:cNvPr id="1" name=""/>
        <p:cNvGrpSpPr/>
        <p:nvPr/>
      </p:nvGrpSpPr>
      <p:grpSpPr>
        <a:xfrm>
          <a:off x="0" y="0"/>
          <a:ext cx="0" cy="0"/>
          <a:chOff x="0" y="0"/>
          <a:chExt cx="0" cy="0"/>
        </a:xfrm>
      </p:grpSpPr>
      <p:sp>
        <p:nvSpPr>
          <p:cNvPr id="6" name="Flags">
            <a:extLst>
              <a:ext uri="{FF2B5EF4-FFF2-40B4-BE49-F238E27FC236}">
                <a16:creationId xmlns:a16="http://schemas.microsoft.com/office/drawing/2014/main" id="{CF9028BB-AD01-4A67-BC40-5D2473143ECC}"/>
              </a:ext>
            </a:extLst>
          </p:cNvPr>
          <p:cNvSpPr>
            <a:spLocks noGrp="1"/>
          </p:cNvSpPr>
          <p:nvPr>
            <p:ph type="pic" sz="quarter" idx="11"/>
            <p:custDataLst>
              <p:tags r:id="rId1"/>
            </p:custDataLst>
          </p:nvPr>
        </p:nvSpPr>
        <p:spPr>
          <a:xfrm>
            <a:off x="431620" y="4520663"/>
            <a:ext cx="11160000" cy="1839600"/>
          </a:xfrm>
        </p:spPr>
        <p:txBody>
          <a:bodyPr/>
          <a:lstStyle/>
          <a:p>
            <a:r>
              <a:rPr lang="en-US"/>
              <a:t>Click icon to add picture</a:t>
            </a:r>
            <a:endParaRPr lang="en-US" dirty="0"/>
          </a:p>
        </p:txBody>
      </p:sp>
      <p:sp>
        <p:nvSpPr>
          <p:cNvPr id="5" name="OC Chart">
            <a:extLst>
              <a:ext uri="{FF2B5EF4-FFF2-40B4-BE49-F238E27FC236}">
                <a16:creationId xmlns:a16="http://schemas.microsoft.com/office/drawing/2014/main" id="{B457C8CE-65D4-4C3A-923B-8452F78C9072}"/>
              </a:ext>
            </a:extLst>
          </p:cNvPr>
          <p:cNvSpPr>
            <a:spLocks noGrp="1"/>
          </p:cNvSpPr>
          <p:nvPr>
            <p:ph sz="quarter" idx="12" hasCustomPrompt="1"/>
            <p:custDataLst>
              <p:tags r:id="rId2"/>
            </p:custDataLst>
          </p:nvPr>
        </p:nvSpPr>
        <p:spPr>
          <a:xfrm>
            <a:off x="2682000" y="1123200"/>
            <a:ext cx="3564000" cy="3629025"/>
          </a:xfrm>
        </p:spPr>
        <p:txBody>
          <a:bodyPr/>
          <a:lstStyle/>
          <a:p>
            <a:pPr lvl="0"/>
            <a:r>
              <a:rPr lang="en-US" dirty="0"/>
              <a:t>&lt;&lt;</a:t>
            </a:r>
            <a:r>
              <a:rPr lang="en-US" dirty="0" err="1"/>
              <a:t>Labels.OC</a:t>
            </a:r>
            <a:r>
              <a:rPr lang="en-US" dirty="0"/>
              <a:t> Chart&gt;&gt;</a:t>
            </a:r>
          </a:p>
        </p:txBody>
      </p:sp>
      <p:sp>
        <p:nvSpPr>
          <p:cNvPr id="9" name="OC Business Name">
            <a:extLst>
              <a:ext uri="{FF2B5EF4-FFF2-40B4-BE49-F238E27FC236}">
                <a16:creationId xmlns:a16="http://schemas.microsoft.com/office/drawing/2014/main" id="{AF1ED688-3D68-4790-A992-D401ABC25CAF}"/>
              </a:ext>
            </a:extLst>
          </p:cNvPr>
          <p:cNvSpPr>
            <a:spLocks noGrp="1"/>
          </p:cNvSpPr>
          <p:nvPr>
            <p:ph type="body" sz="quarter" idx="13" hasCustomPrompt="1"/>
            <p:custDataLst>
              <p:tags r:id="rId3"/>
            </p:custDataLst>
          </p:nvPr>
        </p:nvSpPr>
        <p:spPr>
          <a:xfrm>
            <a:off x="338400" y="6458400"/>
            <a:ext cx="7772400" cy="264516"/>
          </a:xfrm>
        </p:spPr>
        <p:txBody>
          <a:bodyPr lIns="90000" tIns="46800" rIns="90000" bIns="111600">
            <a:noAutofit/>
          </a:bodyPr>
          <a:lstStyle>
            <a:lvl1pPr>
              <a:spcAft>
                <a:spcPts val="0"/>
              </a:spcAft>
              <a:defRPr sz="800"/>
            </a:lvl1pPr>
          </a:lstStyle>
          <a:p>
            <a:pPr lvl="0"/>
            <a:r>
              <a:rPr lang="en-US" dirty="0"/>
              <a:t>&lt;&lt;OC Business Name&gt;&gt;</a:t>
            </a:r>
          </a:p>
        </p:txBody>
      </p:sp>
      <p:sp>
        <p:nvSpPr>
          <p:cNvPr id="12" name="Relationship">
            <a:extLst>
              <a:ext uri="{FF2B5EF4-FFF2-40B4-BE49-F238E27FC236}">
                <a16:creationId xmlns:a16="http://schemas.microsoft.com/office/drawing/2014/main" id="{0199CF85-1BDD-4404-9914-B2B0FB059A62}"/>
              </a:ext>
            </a:extLst>
          </p:cNvPr>
          <p:cNvSpPr>
            <a:spLocks noGrp="1"/>
          </p:cNvSpPr>
          <p:nvPr>
            <p:ph type="body" sz="quarter" idx="14" hasCustomPrompt="1"/>
            <p:custDataLst>
              <p:tags r:id="rId4"/>
            </p:custDataLst>
          </p:nvPr>
        </p:nvSpPr>
        <p:spPr>
          <a:xfrm>
            <a:off x="8110800" y="6457950"/>
            <a:ext cx="3277788" cy="246745"/>
          </a:xfrm>
        </p:spPr>
        <p:txBody>
          <a:bodyPr lIns="90000" tIns="46800" rIns="90000" bIns="46800">
            <a:normAutofit/>
          </a:bodyPr>
          <a:lstStyle>
            <a:lvl1pPr>
              <a:spcAft>
                <a:spcPts val="0"/>
              </a:spcAft>
              <a:defRPr sz="800"/>
            </a:lvl1pPr>
          </a:lstStyle>
          <a:p>
            <a:pPr lvl="0"/>
            <a:r>
              <a:rPr lang="en-GB" dirty="0"/>
              <a:t>&lt;&lt;Relationship Firm&gt;&gt;</a:t>
            </a:r>
            <a:endParaRPr lang="en-US" dirty="0"/>
          </a:p>
        </p:txBody>
      </p:sp>
      <p:sp>
        <p:nvSpPr>
          <p:cNvPr id="17" name="No Employees">
            <a:extLst>
              <a:ext uri="{FF2B5EF4-FFF2-40B4-BE49-F238E27FC236}">
                <a16:creationId xmlns:a16="http://schemas.microsoft.com/office/drawing/2014/main" id="{DCB7664D-13F0-4911-A36E-33048D152201}"/>
              </a:ext>
            </a:extLst>
          </p:cNvPr>
          <p:cNvSpPr>
            <a:spLocks noGrp="1"/>
          </p:cNvSpPr>
          <p:nvPr>
            <p:ph type="body" sz="quarter" idx="16" hasCustomPrompt="1"/>
            <p:custDataLst>
              <p:tags r:id="rId5"/>
            </p:custDataLst>
          </p:nvPr>
        </p:nvSpPr>
        <p:spPr>
          <a:xfrm>
            <a:off x="395999" y="1476000"/>
            <a:ext cx="2074537" cy="746125"/>
          </a:xfrm>
        </p:spPr>
        <p:txBody>
          <a:bodyPr>
            <a:normAutofit/>
          </a:bodyPr>
          <a:lstStyle>
            <a:lvl1pPr>
              <a:defRPr sz="5400" b="1" baseline="0">
                <a:solidFill>
                  <a:schemeClr val="accent1"/>
                </a:solidFill>
              </a:defRPr>
            </a:lvl1pPr>
            <a:lvl2pPr>
              <a:defRPr sz="15500"/>
            </a:lvl2pPr>
            <a:lvl3pPr>
              <a:defRPr sz="100"/>
            </a:lvl3pPr>
            <a:lvl4pPr>
              <a:defRPr sz="10800"/>
            </a:lvl4pPr>
            <a:lvl5pPr>
              <a:defRPr sz="800"/>
            </a:lvl5pPr>
          </a:lstStyle>
          <a:p>
            <a:pPr lvl="0"/>
            <a:r>
              <a:rPr lang="en-GB" sz="5400" dirty="0" err="1"/>
              <a:t>Em</a:t>
            </a:r>
            <a:endParaRPr lang="en-US" dirty="0"/>
          </a:p>
        </p:txBody>
      </p:sp>
      <p:sp>
        <p:nvSpPr>
          <p:cNvPr id="18" name="No Locations">
            <a:extLst>
              <a:ext uri="{FF2B5EF4-FFF2-40B4-BE49-F238E27FC236}">
                <a16:creationId xmlns:a16="http://schemas.microsoft.com/office/drawing/2014/main" id="{5BAD1DE4-8003-4D7D-86AD-27AC8F6293EE}"/>
              </a:ext>
            </a:extLst>
          </p:cNvPr>
          <p:cNvSpPr>
            <a:spLocks noGrp="1"/>
          </p:cNvSpPr>
          <p:nvPr>
            <p:ph type="body" sz="quarter" idx="17" hasCustomPrompt="1"/>
            <p:custDataLst>
              <p:tags r:id="rId6"/>
            </p:custDataLst>
          </p:nvPr>
        </p:nvSpPr>
        <p:spPr>
          <a:xfrm>
            <a:off x="6192000" y="1476000"/>
            <a:ext cx="1708150" cy="746125"/>
          </a:xfrm>
        </p:spPr>
        <p:txBody>
          <a:bodyPr>
            <a:normAutofit/>
          </a:bodyPr>
          <a:lstStyle>
            <a:lvl1pPr>
              <a:defRPr sz="5400" b="1" baseline="0">
                <a:solidFill>
                  <a:schemeClr val="accent1"/>
                </a:solidFill>
              </a:defRPr>
            </a:lvl1pPr>
          </a:lstStyle>
          <a:p>
            <a:pPr lvl="0"/>
            <a:r>
              <a:rPr lang="en-GB" sz="5400" dirty="0"/>
              <a:t>Lo</a:t>
            </a:r>
            <a:endParaRPr lang="en-US" dirty="0"/>
          </a:p>
        </p:txBody>
      </p:sp>
      <p:sp>
        <p:nvSpPr>
          <p:cNvPr id="13" name="About OC">
            <a:extLst>
              <a:ext uri="{FF2B5EF4-FFF2-40B4-BE49-F238E27FC236}">
                <a16:creationId xmlns:a16="http://schemas.microsoft.com/office/drawing/2014/main" id="{6732E7FC-AB5F-4CC0-8515-E24B5AB72E15}"/>
              </a:ext>
            </a:extLst>
          </p:cNvPr>
          <p:cNvSpPr>
            <a:spLocks noGrp="1"/>
          </p:cNvSpPr>
          <p:nvPr>
            <p:ph type="body" sz="quarter" idx="10" hasCustomPrompt="1"/>
            <p:custDataLst>
              <p:tags r:id="rId7"/>
            </p:custDataLst>
          </p:nvPr>
        </p:nvSpPr>
        <p:spPr>
          <a:xfrm>
            <a:off x="439200" y="642176"/>
            <a:ext cx="11325757" cy="430887"/>
          </a:xfrm>
        </p:spPr>
        <p:txBody>
          <a:bodyPr/>
          <a:lstStyle>
            <a:lvl1pPr>
              <a:spcAft>
                <a:spcPts val="0"/>
              </a:spcAft>
              <a:defRPr sz="2800" baseline="0">
                <a:solidFill>
                  <a:srgbClr val="FB5A17"/>
                </a:solidFill>
              </a:defRPr>
            </a:lvl1pPr>
          </a:lstStyle>
          <a:p>
            <a:pPr lvl="0"/>
            <a:r>
              <a:rPr lang="en-GB" sz="2800" dirty="0"/>
              <a:t>About Osborne Clarke</a:t>
            </a:r>
            <a:endParaRPr lang="en-US" dirty="0"/>
          </a:p>
        </p:txBody>
      </p:sp>
      <p:sp>
        <p:nvSpPr>
          <p:cNvPr id="8" name="Text Placeholder 7"/>
          <p:cNvSpPr>
            <a:spLocks noGrp="1"/>
          </p:cNvSpPr>
          <p:nvPr>
            <p:ph type="body" sz="quarter" idx="19" hasCustomPrompt="1"/>
            <p:custDataLst>
              <p:tags r:id="rId8"/>
            </p:custDataLst>
          </p:nvPr>
        </p:nvSpPr>
        <p:spPr>
          <a:xfrm>
            <a:off x="4187872" y="1890000"/>
            <a:ext cx="756000" cy="567621"/>
          </a:xfrm>
        </p:spPr>
        <p:txBody>
          <a:bodyPr wrap="none">
            <a:normAutofit/>
          </a:bodyPr>
          <a:lstStyle>
            <a:lvl1pPr algn="ctr">
              <a:spcBef>
                <a:spcPts val="0"/>
              </a:spcBef>
              <a:spcAft>
                <a:spcPts val="0"/>
              </a:spcAft>
              <a:defRPr sz="1050">
                <a:solidFill>
                  <a:schemeClr val="bg1"/>
                </a:solidFill>
              </a:defRPr>
            </a:lvl1pPr>
          </a:lstStyle>
          <a:p>
            <a:pPr lvl="0"/>
            <a:r>
              <a:rPr lang="en-GB" dirty="0"/>
              <a:t>&lt;&lt;</a:t>
            </a:r>
            <a:r>
              <a:rPr lang="en-GB" dirty="0" err="1"/>
              <a:t>Labels.No</a:t>
            </a:r>
            <a:r>
              <a:rPr lang="en-GB" dirty="0"/>
              <a:t> of Partners - pie chart&gt;&gt;</a:t>
            </a:r>
          </a:p>
        </p:txBody>
      </p:sp>
      <p:sp>
        <p:nvSpPr>
          <p:cNvPr id="7" name="Text Placeholder 6"/>
          <p:cNvSpPr>
            <a:spLocks noGrp="1"/>
          </p:cNvSpPr>
          <p:nvPr>
            <p:ph type="body" sz="quarter" idx="20" hasCustomPrompt="1"/>
            <p:custDataLst>
              <p:tags r:id="rId9"/>
            </p:custDataLst>
          </p:nvPr>
        </p:nvSpPr>
        <p:spPr>
          <a:xfrm>
            <a:off x="4115780" y="2916000"/>
            <a:ext cx="864000" cy="647700"/>
          </a:xfrm>
        </p:spPr>
        <p:txBody>
          <a:bodyPr wrap="none">
            <a:normAutofit/>
          </a:bodyPr>
          <a:lstStyle>
            <a:lvl1pPr algn="ctr">
              <a:spcBef>
                <a:spcPts val="0"/>
              </a:spcBef>
              <a:spcAft>
                <a:spcPts val="0"/>
              </a:spcAft>
              <a:defRPr sz="1050">
                <a:solidFill>
                  <a:schemeClr val="bg1"/>
                </a:solidFill>
              </a:defRPr>
            </a:lvl1pPr>
          </a:lstStyle>
          <a:p>
            <a:pPr lvl="0"/>
            <a:r>
              <a:rPr lang="en-GB" dirty="0"/>
              <a:t>&lt;&lt;</a:t>
            </a:r>
            <a:r>
              <a:rPr lang="en-GB" dirty="0" err="1"/>
              <a:t>Labels.No</a:t>
            </a:r>
            <a:r>
              <a:rPr lang="en-GB" dirty="0"/>
              <a:t> of Business Support  - pie chart&gt;&gt;</a:t>
            </a:r>
          </a:p>
        </p:txBody>
      </p:sp>
      <p:sp>
        <p:nvSpPr>
          <p:cNvPr id="11" name="Text Placeholder 10"/>
          <p:cNvSpPr>
            <a:spLocks noGrp="1"/>
          </p:cNvSpPr>
          <p:nvPr>
            <p:ph type="body" sz="quarter" idx="21" hasCustomPrompt="1"/>
            <p:custDataLst>
              <p:tags r:id="rId10"/>
            </p:custDataLst>
          </p:nvPr>
        </p:nvSpPr>
        <p:spPr>
          <a:xfrm>
            <a:off x="2959216" y="2491200"/>
            <a:ext cx="760520" cy="674253"/>
          </a:xfrm>
        </p:spPr>
        <p:txBody>
          <a:bodyPr wrap="none">
            <a:normAutofit/>
          </a:bodyPr>
          <a:lstStyle>
            <a:lvl1pPr algn="ctr">
              <a:spcBef>
                <a:spcPts val="0"/>
              </a:spcBef>
              <a:spcAft>
                <a:spcPts val="0"/>
              </a:spcAft>
              <a:defRPr sz="1050">
                <a:solidFill>
                  <a:schemeClr val="bg1"/>
                </a:solidFill>
              </a:defRPr>
            </a:lvl1pPr>
          </a:lstStyle>
          <a:p>
            <a:pPr lvl="0"/>
            <a:r>
              <a:rPr lang="en-GB" dirty="0"/>
              <a:t>&lt;&lt;</a:t>
            </a:r>
            <a:r>
              <a:rPr lang="en-GB" dirty="0" err="1"/>
              <a:t>Labels.No</a:t>
            </a:r>
            <a:r>
              <a:rPr lang="en-GB" dirty="0"/>
              <a:t> of </a:t>
            </a:r>
            <a:r>
              <a:rPr lang="en-GB" dirty="0" err="1"/>
              <a:t>Laywers</a:t>
            </a:r>
            <a:r>
              <a:rPr lang="en-GB" dirty="0"/>
              <a:t> - pie chart&gt;&gt;</a:t>
            </a:r>
          </a:p>
        </p:txBody>
      </p:sp>
      <p:sp>
        <p:nvSpPr>
          <p:cNvPr id="3" name="Text Placeholder 2"/>
          <p:cNvSpPr>
            <a:spLocks noGrp="1"/>
          </p:cNvSpPr>
          <p:nvPr>
            <p:ph type="body" sz="quarter" idx="22" hasCustomPrompt="1"/>
            <p:custDataLst>
              <p:tags r:id="rId11"/>
            </p:custDataLst>
          </p:nvPr>
        </p:nvSpPr>
        <p:spPr>
          <a:xfrm>
            <a:off x="8075613" y="1558800"/>
            <a:ext cx="3689350" cy="287337"/>
          </a:xfrm>
        </p:spPr>
        <p:txBody>
          <a:bodyPr/>
          <a:lstStyle>
            <a:lvl1pPr>
              <a:spcBef>
                <a:spcPts val="0"/>
              </a:spcBef>
              <a:spcAft>
                <a:spcPts val="0"/>
              </a:spcAft>
              <a:defRPr sz="1600" b="1"/>
            </a:lvl1pPr>
          </a:lstStyle>
          <a:p>
            <a:pPr lvl="0"/>
            <a:r>
              <a:rPr lang="en-US" dirty="0"/>
              <a:t>&lt;&lt;</a:t>
            </a:r>
            <a:r>
              <a:rPr lang="en-US" dirty="0" err="1"/>
              <a:t>Labels.Europe</a:t>
            </a:r>
            <a:r>
              <a:rPr lang="en-US" dirty="0"/>
              <a:t>&gt;&gt;</a:t>
            </a:r>
            <a:endParaRPr lang="en-GB" dirty="0"/>
          </a:p>
        </p:txBody>
      </p:sp>
      <p:sp>
        <p:nvSpPr>
          <p:cNvPr id="16" name="Text Placeholder 15"/>
          <p:cNvSpPr>
            <a:spLocks noGrp="1"/>
          </p:cNvSpPr>
          <p:nvPr>
            <p:ph type="body" sz="quarter" idx="23" hasCustomPrompt="1"/>
            <p:custDataLst>
              <p:tags r:id="rId12"/>
            </p:custDataLst>
          </p:nvPr>
        </p:nvSpPr>
        <p:spPr>
          <a:xfrm>
            <a:off x="8075613" y="1861951"/>
            <a:ext cx="3689344" cy="1500938"/>
          </a:xfrm>
        </p:spPr>
        <p:txBody>
          <a:bodyPr>
            <a:normAutofit/>
          </a:bodyPr>
          <a:lstStyle>
            <a:lvl1pPr>
              <a:spcBef>
                <a:spcPts val="0"/>
              </a:spcBef>
              <a:spcAft>
                <a:spcPts val="0"/>
              </a:spcAft>
              <a:defRPr sz="1200"/>
            </a:lvl1pPr>
          </a:lstStyle>
          <a:p>
            <a:pPr lvl="0"/>
            <a:r>
              <a:rPr lang="en-US" dirty="0"/>
              <a:t>&lt;&lt;</a:t>
            </a:r>
            <a:r>
              <a:rPr lang="en-US" dirty="0" err="1"/>
              <a:t>Labels.offices</a:t>
            </a:r>
            <a:r>
              <a:rPr lang="en-US" dirty="0"/>
              <a:t> </a:t>
            </a:r>
            <a:r>
              <a:rPr lang="en-US" dirty="0" err="1"/>
              <a:t>europe</a:t>
            </a:r>
            <a:r>
              <a:rPr lang="en-US" dirty="0"/>
              <a:t>&gt;&gt;</a:t>
            </a:r>
            <a:endParaRPr lang="en-GB" dirty="0"/>
          </a:p>
        </p:txBody>
      </p:sp>
      <p:sp>
        <p:nvSpPr>
          <p:cNvPr id="20" name="Text Placeholder 19"/>
          <p:cNvSpPr>
            <a:spLocks noGrp="1"/>
          </p:cNvSpPr>
          <p:nvPr>
            <p:ph type="body" sz="quarter" idx="24" hasCustomPrompt="1"/>
            <p:custDataLst>
              <p:tags r:id="rId13"/>
            </p:custDataLst>
          </p:nvPr>
        </p:nvSpPr>
        <p:spPr>
          <a:xfrm>
            <a:off x="8071036" y="4040890"/>
            <a:ext cx="3689350" cy="278274"/>
          </a:xfrm>
        </p:spPr>
        <p:txBody>
          <a:bodyPr/>
          <a:lstStyle>
            <a:lvl1pPr>
              <a:spcBef>
                <a:spcPts val="0"/>
              </a:spcBef>
              <a:spcAft>
                <a:spcPts val="0"/>
              </a:spcAft>
              <a:defRPr sz="1600" b="1"/>
            </a:lvl1pPr>
          </a:lstStyle>
          <a:p>
            <a:pPr lvl="0"/>
            <a:r>
              <a:rPr lang="en-US" dirty="0"/>
              <a:t>&lt;&lt;</a:t>
            </a:r>
            <a:r>
              <a:rPr lang="en-US" dirty="0" err="1"/>
              <a:t>Labels.Asia</a:t>
            </a:r>
            <a:r>
              <a:rPr lang="en-US" dirty="0"/>
              <a:t>&gt;&gt;</a:t>
            </a:r>
            <a:endParaRPr lang="en-GB" dirty="0"/>
          </a:p>
        </p:txBody>
      </p:sp>
      <p:sp>
        <p:nvSpPr>
          <p:cNvPr id="22" name="Text Placeholder 21"/>
          <p:cNvSpPr>
            <a:spLocks noGrp="1"/>
          </p:cNvSpPr>
          <p:nvPr>
            <p:ph type="body" sz="quarter" idx="25" hasCustomPrompt="1"/>
            <p:custDataLst>
              <p:tags r:id="rId14"/>
            </p:custDataLst>
          </p:nvPr>
        </p:nvSpPr>
        <p:spPr>
          <a:xfrm>
            <a:off x="8071036" y="4358406"/>
            <a:ext cx="3689344" cy="610268"/>
          </a:xfrm>
        </p:spPr>
        <p:txBody>
          <a:bodyPr>
            <a:normAutofit/>
          </a:bodyPr>
          <a:lstStyle>
            <a:lvl1pPr>
              <a:spcBef>
                <a:spcPts val="0"/>
              </a:spcBef>
              <a:spcAft>
                <a:spcPts val="0"/>
              </a:spcAft>
              <a:defRPr sz="1200"/>
            </a:lvl1pPr>
          </a:lstStyle>
          <a:p>
            <a:pPr lvl="0"/>
            <a:r>
              <a:rPr lang="en-US" dirty="0"/>
              <a:t>&lt;&lt;</a:t>
            </a:r>
            <a:r>
              <a:rPr lang="en-US" dirty="0" err="1"/>
              <a:t>Labels.offices</a:t>
            </a:r>
            <a:r>
              <a:rPr lang="en-US" dirty="0"/>
              <a:t> </a:t>
            </a:r>
            <a:r>
              <a:rPr lang="en-US" dirty="0" err="1"/>
              <a:t>asia</a:t>
            </a:r>
            <a:r>
              <a:rPr lang="en-US" dirty="0"/>
              <a:t>&gt;&gt;</a:t>
            </a:r>
            <a:endParaRPr lang="en-GB" dirty="0"/>
          </a:p>
        </p:txBody>
      </p:sp>
      <p:sp>
        <p:nvSpPr>
          <p:cNvPr id="24" name="Text Placeholder 23"/>
          <p:cNvSpPr>
            <a:spLocks noGrp="1"/>
          </p:cNvSpPr>
          <p:nvPr>
            <p:ph type="body" sz="quarter" idx="26" hasCustomPrompt="1"/>
            <p:custDataLst>
              <p:tags r:id="rId15"/>
            </p:custDataLst>
          </p:nvPr>
        </p:nvSpPr>
        <p:spPr>
          <a:xfrm>
            <a:off x="8071200" y="3470400"/>
            <a:ext cx="3689350" cy="206375"/>
          </a:xfrm>
        </p:spPr>
        <p:txBody>
          <a:bodyPr/>
          <a:lstStyle>
            <a:lvl1pPr>
              <a:spcBef>
                <a:spcPts val="0"/>
              </a:spcBef>
              <a:spcAft>
                <a:spcPts val="0"/>
              </a:spcAft>
              <a:defRPr sz="1600" b="1"/>
            </a:lvl1pPr>
          </a:lstStyle>
          <a:p>
            <a:pPr lvl="0"/>
            <a:r>
              <a:rPr lang="en-US" dirty="0"/>
              <a:t>&lt;&lt;</a:t>
            </a:r>
            <a:r>
              <a:rPr lang="en-US" dirty="0" err="1"/>
              <a:t>Labels.USA</a:t>
            </a:r>
            <a:r>
              <a:rPr lang="en-US" dirty="0"/>
              <a:t>&gt;&gt;</a:t>
            </a:r>
            <a:endParaRPr lang="en-GB" dirty="0"/>
          </a:p>
        </p:txBody>
      </p:sp>
      <p:sp>
        <p:nvSpPr>
          <p:cNvPr id="26" name="Text Placeholder 25"/>
          <p:cNvSpPr>
            <a:spLocks noGrp="1"/>
          </p:cNvSpPr>
          <p:nvPr>
            <p:ph type="body" sz="quarter" idx="27" hasCustomPrompt="1"/>
            <p:custDataLst>
              <p:tags r:id="rId16"/>
            </p:custDataLst>
          </p:nvPr>
        </p:nvSpPr>
        <p:spPr>
          <a:xfrm>
            <a:off x="8071200" y="3744000"/>
            <a:ext cx="3689350" cy="252412"/>
          </a:xfrm>
        </p:spPr>
        <p:txBody>
          <a:bodyPr>
            <a:normAutofit/>
          </a:bodyPr>
          <a:lstStyle>
            <a:lvl1pPr>
              <a:spcBef>
                <a:spcPts val="0"/>
              </a:spcBef>
              <a:spcAft>
                <a:spcPts val="0"/>
              </a:spcAft>
              <a:defRPr sz="1200"/>
            </a:lvl1pPr>
          </a:lstStyle>
          <a:p>
            <a:pPr lvl="0"/>
            <a:r>
              <a:rPr lang="en-US" dirty="0"/>
              <a:t>&lt;&lt;</a:t>
            </a:r>
            <a:r>
              <a:rPr lang="en-US" dirty="0" err="1"/>
              <a:t>Labels.offices</a:t>
            </a:r>
            <a:r>
              <a:rPr lang="en-US" dirty="0"/>
              <a:t> </a:t>
            </a:r>
            <a:r>
              <a:rPr lang="en-US" dirty="0" err="1"/>
              <a:t>usa</a:t>
            </a:r>
            <a:r>
              <a:rPr lang="en-US" dirty="0"/>
              <a:t>&gt;&gt;</a:t>
            </a:r>
            <a:endParaRPr lang="en-GB" dirty="0"/>
          </a:p>
        </p:txBody>
      </p:sp>
      <p:sp>
        <p:nvSpPr>
          <p:cNvPr id="4" name="Content Placeholder 3"/>
          <p:cNvSpPr>
            <a:spLocks noGrp="1"/>
          </p:cNvSpPr>
          <p:nvPr>
            <p:ph sz="quarter" idx="28" hasCustomPrompt="1"/>
            <p:custDataLst>
              <p:tags r:id="rId17"/>
            </p:custDataLst>
          </p:nvPr>
        </p:nvSpPr>
        <p:spPr>
          <a:xfrm>
            <a:off x="6192000" y="2304000"/>
            <a:ext cx="1260000" cy="423863"/>
          </a:xfrm>
        </p:spPr>
        <p:txBody>
          <a:bodyPr>
            <a:normAutofit/>
          </a:bodyPr>
          <a:lstStyle>
            <a:lvl1pPr>
              <a:defRPr sz="1400"/>
            </a:lvl1pPr>
          </a:lstStyle>
          <a:p>
            <a:pPr lvl="0"/>
            <a:r>
              <a:rPr lang="en-US" dirty="0"/>
              <a:t>&lt;&lt;</a:t>
            </a:r>
            <a:r>
              <a:rPr lang="en-US" dirty="0" err="1"/>
              <a:t>Labels.international</a:t>
            </a:r>
            <a:r>
              <a:rPr lang="en-US" dirty="0"/>
              <a:t> locations&gt;&gt;</a:t>
            </a:r>
            <a:endParaRPr lang="en-GB" dirty="0"/>
          </a:p>
        </p:txBody>
      </p:sp>
      <p:sp>
        <p:nvSpPr>
          <p:cNvPr id="19" name="Text Placeholder 18"/>
          <p:cNvSpPr>
            <a:spLocks noGrp="1"/>
          </p:cNvSpPr>
          <p:nvPr>
            <p:ph type="body" sz="quarter" idx="29" hasCustomPrompt="1"/>
            <p:custDataLst>
              <p:tags r:id="rId18"/>
            </p:custDataLst>
          </p:nvPr>
        </p:nvSpPr>
        <p:spPr>
          <a:xfrm>
            <a:off x="468000" y="2304000"/>
            <a:ext cx="1717200" cy="388800"/>
          </a:xfrm>
        </p:spPr>
        <p:txBody>
          <a:bodyPr>
            <a:normAutofit/>
          </a:bodyPr>
          <a:lstStyle>
            <a:lvl1pPr>
              <a:defRPr sz="1400"/>
            </a:lvl1pPr>
          </a:lstStyle>
          <a:p>
            <a:pPr lvl="0"/>
            <a:r>
              <a:rPr lang="en-US" dirty="0"/>
              <a:t>&lt;&lt;</a:t>
            </a:r>
            <a:r>
              <a:rPr lang="en-US" dirty="0" err="1"/>
              <a:t>Labels.employees</a:t>
            </a:r>
            <a:r>
              <a:rPr lang="en-US" dirty="0"/>
              <a:t> and counting&gt;&gt;</a:t>
            </a:r>
            <a:endParaRPr lang="en-GB" dirty="0"/>
          </a:p>
        </p:txBody>
      </p:sp>
    </p:spTree>
    <p:extLst>
      <p:ext uri="{BB962C8B-B14F-4D97-AF65-F5344CB8AC3E}">
        <p14:creationId xmlns:p14="http://schemas.microsoft.com/office/powerpoint/2010/main" val="308894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 column + key msg clr3">
    <p:spTree>
      <p:nvGrpSpPr>
        <p:cNvPr id="1" name=""/>
        <p:cNvGrpSpPr/>
        <p:nvPr/>
      </p:nvGrpSpPr>
      <p:grpSpPr>
        <a:xfrm>
          <a:off x="0" y="0"/>
          <a:ext cx="0" cy="0"/>
          <a:chOff x="0" y="0"/>
          <a:chExt cx="0" cy="0"/>
        </a:xfrm>
      </p:grpSpPr>
      <p:sp>
        <p:nvSpPr>
          <p:cNvPr id="12" name="Icon">
            <a:extLst>
              <a:ext uri="{FF2B5EF4-FFF2-40B4-BE49-F238E27FC236}">
                <a16:creationId xmlns:a16="http://schemas.microsoft.com/office/drawing/2014/main" id="{7D79DA65-C0CC-44B5-B9CB-113A6E2EB660}"/>
              </a:ext>
            </a:extLst>
          </p:cNvPr>
          <p:cNvSpPr>
            <a:spLocks noGrp="1"/>
          </p:cNvSpPr>
          <p:nvPr>
            <p:ph type="pic" sz="quarter" idx="35"/>
            <p:custDataLst>
              <p:tags r:id="rId1"/>
            </p:custDataLst>
          </p:nvPr>
        </p:nvSpPr>
        <p:spPr>
          <a:xfrm>
            <a:off x="8223259" y="1765527"/>
            <a:ext cx="3528000" cy="1764000"/>
          </a:xfrm>
        </p:spPr>
        <p:txBody>
          <a:bodyPr/>
          <a:lstStyle>
            <a:lvl1pPr>
              <a:defRPr sz="1400"/>
            </a:lvl1pPr>
          </a:lstStyle>
          <a:p>
            <a:r>
              <a:rPr lang="en-US"/>
              <a:t>Click icon to add picture</a:t>
            </a:r>
            <a:endParaRPr lang="en-GB"/>
          </a:p>
        </p:txBody>
      </p:sp>
      <p:sp>
        <p:nvSpPr>
          <p:cNvPr id="5" name="Key message">
            <a:extLst>
              <a:ext uri="{FF2B5EF4-FFF2-40B4-BE49-F238E27FC236}">
                <a16:creationId xmlns:a16="http://schemas.microsoft.com/office/drawing/2014/main" id="{3B50F530-8122-4170-B3AA-EFD94F5DE202}"/>
              </a:ext>
            </a:extLst>
          </p:cNvPr>
          <p:cNvSpPr>
            <a:spLocks noGrp="1"/>
          </p:cNvSpPr>
          <p:nvPr>
            <p:ph type="body" sz="quarter" idx="12" hasCustomPrompt="1"/>
          </p:nvPr>
        </p:nvSpPr>
        <p:spPr>
          <a:xfrm>
            <a:off x="8205894" y="3524438"/>
            <a:ext cx="3564000" cy="2892894"/>
          </a:xfrm>
          <a:solidFill>
            <a:schemeClr val="accent3"/>
          </a:solidFill>
        </p:spPr>
        <p:txBody>
          <a:bodyPr lIns="144000" tIns="144000" rIns="144000" bIns="144000"/>
          <a:lstStyle>
            <a:lvl1pPr>
              <a:spcBef>
                <a:spcPts val="600"/>
              </a:spcBef>
              <a:spcAft>
                <a:spcPts val="600"/>
              </a:spcAft>
              <a:defRPr sz="3200" b="0">
                <a:solidFill>
                  <a:schemeClr val="bg1"/>
                </a:solidFill>
              </a:defRPr>
            </a:lvl1pPr>
            <a:lvl2pPr marL="720000" indent="-720000">
              <a:spcBef>
                <a:spcPts val="600"/>
              </a:spcBef>
              <a:spcAft>
                <a:spcPts val="600"/>
              </a:spcAft>
              <a:buClr>
                <a:schemeClr val="bg1"/>
              </a:buClr>
              <a:buFont typeface="Arial" panose="020B0604020202020204" pitchFamily="34" charset="0"/>
              <a:buChar char="•"/>
              <a:defRPr sz="3200" b="0">
                <a:solidFill>
                  <a:schemeClr val="bg1"/>
                </a:solidFill>
              </a:defRPr>
            </a:lvl2pPr>
            <a:lvl3pPr marL="1440000" indent="-720000">
              <a:spcBef>
                <a:spcPts val="600"/>
              </a:spcBef>
              <a:spcAft>
                <a:spcPts val="600"/>
              </a:spcAft>
              <a:buClr>
                <a:schemeClr val="bg1"/>
              </a:buClr>
              <a:buFont typeface="Arial" panose="020B0604020202020204" pitchFamily="34" charset="0"/>
              <a:buChar char="‒"/>
              <a:defRPr sz="3200">
                <a:solidFill>
                  <a:schemeClr val="bg1"/>
                </a:solidFill>
              </a:defRPr>
            </a:lvl3pPr>
            <a:lvl4pPr marL="0" indent="0">
              <a:spcBef>
                <a:spcPts val="600"/>
              </a:spcBef>
              <a:spcAft>
                <a:spcPts val="600"/>
              </a:spcAft>
              <a:buClr>
                <a:schemeClr val="bg1"/>
              </a:buClr>
              <a:buNone/>
              <a:defRPr sz="2000">
                <a:solidFill>
                  <a:schemeClr val="bg1"/>
                </a:solidFill>
              </a:defRPr>
            </a:lvl4pPr>
            <a:lvl5pPr marL="0" indent="0">
              <a:spcBef>
                <a:spcPts val="600"/>
              </a:spcBef>
              <a:spcAft>
                <a:spcPts val="600"/>
              </a:spcAft>
              <a:buClr>
                <a:schemeClr val="bg1"/>
              </a:buClr>
              <a:buNone/>
              <a:defRPr sz="2000">
                <a:solidFill>
                  <a:schemeClr val="bg1"/>
                </a:solidFill>
              </a:defRPr>
            </a:lvl5pPr>
            <a:lvl6pPr marL="0" indent="0">
              <a:spcBef>
                <a:spcPts val="600"/>
              </a:spcBef>
              <a:spcAft>
                <a:spcPts val="600"/>
              </a:spcAft>
              <a:buNone/>
              <a:defRPr sz="2000">
                <a:solidFill>
                  <a:schemeClr val="bg1"/>
                </a:solidFill>
              </a:defRPr>
            </a:lvl6pPr>
            <a:lvl7pPr marL="0" indent="0">
              <a:spcBef>
                <a:spcPts val="600"/>
              </a:spcBef>
              <a:spcAft>
                <a:spcPts val="600"/>
              </a:spcAft>
              <a:buNone/>
              <a:defRPr sz="2000">
                <a:solidFill>
                  <a:schemeClr val="bg1"/>
                </a:solidFill>
              </a:defRPr>
            </a:lvl7pPr>
            <a:lvl8pPr marL="0" indent="0">
              <a:spcBef>
                <a:spcPts val="600"/>
              </a:spcBef>
              <a:spcAft>
                <a:spcPts val="600"/>
              </a:spcAft>
              <a:buNone/>
              <a:defRPr sz="2000">
                <a:solidFill>
                  <a:schemeClr val="bg1"/>
                </a:solidFill>
              </a:defRPr>
            </a:lvl8pPr>
            <a:lvl9pPr>
              <a:spcBef>
                <a:spcPts val="600"/>
              </a:spcBef>
              <a:spcAft>
                <a:spcPts val="600"/>
              </a:spcAft>
              <a:defRPr sz="2000">
                <a:solidFill>
                  <a:schemeClr val="bg1"/>
                </a:solidFill>
              </a:defRPr>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a:p>
            <a:pPr lvl="4"/>
            <a:endParaRPr lang="en-US" dirty="0"/>
          </a:p>
        </p:txBody>
      </p:sp>
      <p:sp>
        <p:nvSpPr>
          <p:cNvPr id="4" name="Text">
            <a:extLst>
              <a:ext uri="{FF2B5EF4-FFF2-40B4-BE49-F238E27FC236}">
                <a16:creationId xmlns:a16="http://schemas.microsoft.com/office/drawing/2014/main" id="{F7317522-2056-4200-A3F5-850E5D10646B}"/>
              </a:ext>
            </a:extLst>
          </p:cNvPr>
          <p:cNvSpPr>
            <a:spLocks noGrp="1"/>
          </p:cNvSpPr>
          <p:nvPr>
            <p:ph type="body" sz="quarter" idx="10"/>
          </p:nvPr>
        </p:nvSpPr>
        <p:spPr>
          <a:xfrm>
            <a:off x="439738" y="1765527"/>
            <a:ext cx="7164000"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545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7" name="Text right">
            <a:extLst>
              <a:ext uri="{FF2B5EF4-FFF2-40B4-BE49-F238E27FC236}">
                <a16:creationId xmlns:a16="http://schemas.microsoft.com/office/drawing/2014/main" id="{391742AE-12F4-4120-AE89-D85D6107FC40}"/>
              </a:ext>
            </a:extLst>
          </p:cNvPr>
          <p:cNvSpPr>
            <a:spLocks noGrp="1"/>
          </p:cNvSpPr>
          <p:nvPr>
            <p:ph type="body" sz="quarter" idx="11"/>
          </p:nvPr>
        </p:nvSpPr>
        <p:spPr>
          <a:xfrm>
            <a:off x="6276976" y="1765527"/>
            <a:ext cx="5487987" cy="2876400"/>
          </a:xfrm>
        </p:spPr>
        <p:txBody>
          <a:bodyPr lIns="0" tIns="0" rIns="0" bIns="0"/>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left">
            <a:extLst>
              <a:ext uri="{FF2B5EF4-FFF2-40B4-BE49-F238E27FC236}">
                <a16:creationId xmlns:a16="http://schemas.microsoft.com/office/drawing/2014/main" id="{6D44712E-64B1-4ED6-8513-E29844389652}"/>
              </a:ext>
            </a:extLst>
          </p:cNvPr>
          <p:cNvSpPr>
            <a:spLocks noGrp="1"/>
          </p:cNvSpPr>
          <p:nvPr>
            <p:ph type="body" sz="quarter" idx="10"/>
          </p:nvPr>
        </p:nvSpPr>
        <p:spPr>
          <a:xfrm>
            <a:off x="439738" y="1765527"/>
            <a:ext cx="5487987" cy="2876400"/>
          </a:xfrm>
        </p:spPr>
        <p:txBody>
          <a:bodyPr lIns="0" tIns="0" rIns="0" bIns="0"/>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220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 column + icon">
    <p:spTree>
      <p:nvGrpSpPr>
        <p:cNvPr id="1" name=""/>
        <p:cNvGrpSpPr/>
        <p:nvPr/>
      </p:nvGrpSpPr>
      <p:grpSpPr>
        <a:xfrm>
          <a:off x="0" y="0"/>
          <a:ext cx="0" cy="0"/>
          <a:chOff x="0" y="0"/>
          <a:chExt cx="0" cy="0"/>
        </a:xfrm>
      </p:grpSpPr>
      <p:sp>
        <p:nvSpPr>
          <p:cNvPr id="14" name="Icon">
            <a:extLst>
              <a:ext uri="{FF2B5EF4-FFF2-40B4-BE49-F238E27FC236}">
                <a16:creationId xmlns:a16="http://schemas.microsoft.com/office/drawing/2014/main" id="{5E952EC9-C8A2-4A99-B5FE-B5161C3C7574}"/>
              </a:ext>
            </a:extLst>
          </p:cNvPr>
          <p:cNvSpPr>
            <a:spLocks noGrp="1"/>
          </p:cNvSpPr>
          <p:nvPr>
            <p:ph type="pic" sz="quarter" idx="35"/>
            <p:custDataLst>
              <p:tags r:id="rId1"/>
            </p:custDataLst>
          </p:nvPr>
        </p:nvSpPr>
        <p:spPr>
          <a:xfrm>
            <a:off x="8236963" y="4653136"/>
            <a:ext cx="3528000" cy="1764000"/>
          </a:xfrm>
        </p:spPr>
        <p:txBody>
          <a:bodyPr/>
          <a:lstStyle>
            <a:lvl1pPr>
              <a:defRPr sz="1400"/>
            </a:lvl1pPr>
          </a:lstStyle>
          <a:p>
            <a:r>
              <a:rPr lang="en-US"/>
              <a:t>Click icon to add picture</a:t>
            </a:r>
            <a:endParaRPr lang="en-GB"/>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
        <p:nvSpPr>
          <p:cNvPr id="7" name="Text right">
            <a:extLst>
              <a:ext uri="{FF2B5EF4-FFF2-40B4-BE49-F238E27FC236}">
                <a16:creationId xmlns:a16="http://schemas.microsoft.com/office/drawing/2014/main" id="{391742AE-12F4-4120-AE89-D85D6107FC40}"/>
              </a:ext>
            </a:extLst>
          </p:cNvPr>
          <p:cNvSpPr>
            <a:spLocks noGrp="1"/>
          </p:cNvSpPr>
          <p:nvPr>
            <p:ph type="body" sz="quarter" idx="11"/>
          </p:nvPr>
        </p:nvSpPr>
        <p:spPr>
          <a:xfrm>
            <a:off x="6276976" y="1765526"/>
            <a:ext cx="5487987" cy="2876400"/>
          </a:xfrm>
        </p:spPr>
        <p:txBody>
          <a:bodyPr lIns="0" tIns="0" rIns="0" bIns="0"/>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left">
            <a:extLst>
              <a:ext uri="{FF2B5EF4-FFF2-40B4-BE49-F238E27FC236}">
                <a16:creationId xmlns:a16="http://schemas.microsoft.com/office/drawing/2014/main" id="{6D44712E-64B1-4ED6-8513-E29844389652}"/>
              </a:ext>
            </a:extLst>
          </p:cNvPr>
          <p:cNvSpPr>
            <a:spLocks noGrp="1"/>
          </p:cNvSpPr>
          <p:nvPr>
            <p:ph type="body" sz="quarter" idx="10"/>
          </p:nvPr>
        </p:nvSpPr>
        <p:spPr>
          <a:xfrm>
            <a:off x="439738" y="1765527"/>
            <a:ext cx="5487987" cy="2876400"/>
          </a:xfrm>
        </p:spPr>
        <p:txBody>
          <a:bodyPr lIns="0" tIns="0" rIns="0" bIns="0"/>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75366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 col inc key msg clr1">
    <p:spTree>
      <p:nvGrpSpPr>
        <p:cNvPr id="1" name=""/>
        <p:cNvGrpSpPr/>
        <p:nvPr/>
      </p:nvGrpSpPr>
      <p:grpSpPr>
        <a:xfrm>
          <a:off x="0" y="0"/>
          <a:ext cx="0" cy="0"/>
          <a:chOff x="0" y="0"/>
          <a:chExt cx="0" cy="0"/>
        </a:xfrm>
      </p:grpSpPr>
      <p:sp>
        <p:nvSpPr>
          <p:cNvPr id="7" name="Text right">
            <a:extLst>
              <a:ext uri="{FF2B5EF4-FFF2-40B4-BE49-F238E27FC236}">
                <a16:creationId xmlns:a16="http://schemas.microsoft.com/office/drawing/2014/main" id="{391742AE-12F4-4120-AE89-D85D6107FC40}"/>
              </a:ext>
            </a:extLst>
          </p:cNvPr>
          <p:cNvSpPr>
            <a:spLocks noGrp="1"/>
          </p:cNvSpPr>
          <p:nvPr>
            <p:ph type="body" sz="quarter" idx="11"/>
          </p:nvPr>
        </p:nvSpPr>
        <p:spPr>
          <a:xfrm>
            <a:off x="6276976" y="1765527"/>
            <a:ext cx="5487987"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Icon">
            <a:extLst>
              <a:ext uri="{FF2B5EF4-FFF2-40B4-BE49-F238E27FC236}">
                <a16:creationId xmlns:a16="http://schemas.microsoft.com/office/drawing/2014/main" id="{194569C9-0DA2-4C7A-B9A9-49B53CA5ADC7}"/>
              </a:ext>
            </a:extLst>
          </p:cNvPr>
          <p:cNvSpPr>
            <a:spLocks noGrp="1"/>
          </p:cNvSpPr>
          <p:nvPr>
            <p:ph type="pic" sz="quarter" idx="35"/>
            <p:custDataLst>
              <p:tags r:id="rId1"/>
            </p:custDataLst>
          </p:nvPr>
        </p:nvSpPr>
        <p:spPr>
          <a:xfrm>
            <a:off x="2405556" y="2826000"/>
            <a:ext cx="3528000" cy="1764000"/>
          </a:xfrm>
        </p:spPr>
        <p:txBody>
          <a:bodyPr/>
          <a:lstStyle>
            <a:lvl1pPr>
              <a:defRPr sz="1400"/>
            </a:lvl1pPr>
          </a:lstStyle>
          <a:p>
            <a:r>
              <a:rPr lang="en-US"/>
              <a:t>Click icon to add picture</a:t>
            </a:r>
            <a:endParaRPr lang="en-GB"/>
          </a:p>
        </p:txBody>
      </p:sp>
      <p:sp>
        <p:nvSpPr>
          <p:cNvPr id="13" name="Key text">
            <a:extLst>
              <a:ext uri="{FF2B5EF4-FFF2-40B4-BE49-F238E27FC236}">
                <a16:creationId xmlns:a16="http://schemas.microsoft.com/office/drawing/2014/main" id="{016969B2-5C8A-47AB-83BC-85561D117CCC}"/>
              </a:ext>
            </a:extLst>
          </p:cNvPr>
          <p:cNvSpPr>
            <a:spLocks noGrp="1"/>
          </p:cNvSpPr>
          <p:nvPr>
            <p:ph type="body" sz="quarter" idx="10" hasCustomPrompt="1"/>
          </p:nvPr>
        </p:nvSpPr>
        <p:spPr>
          <a:xfrm>
            <a:off x="452438" y="4581145"/>
            <a:ext cx="5487987" cy="1828800"/>
          </a:xfrm>
          <a:solidFill>
            <a:schemeClr val="accent1"/>
          </a:solidFill>
          <a:ln>
            <a:noFill/>
          </a:ln>
        </p:spPr>
        <p:txBody>
          <a:bodyPr lIns="146304" tIns="146304" rIns="146304" bIns="146304"/>
          <a:lstStyle>
            <a:lvl1pPr>
              <a:spcBef>
                <a:spcPts val="600"/>
              </a:spcBef>
              <a:spcAft>
                <a:spcPts val="600"/>
              </a:spcAft>
              <a:defRPr sz="3200">
                <a:solidFill>
                  <a:schemeClr val="bg1"/>
                </a:solidFill>
              </a:defRPr>
            </a:lvl1pPr>
            <a:lvl2pPr marL="720000" indent="-720000">
              <a:spcBef>
                <a:spcPts val="600"/>
              </a:spcBef>
              <a:spcAft>
                <a:spcPts val="600"/>
              </a:spcAft>
              <a:buClr>
                <a:schemeClr val="bg1"/>
              </a:buClr>
              <a:buFont typeface="Arial" panose="020B0604020202020204" pitchFamily="34" charset="0"/>
              <a:buChar char="•"/>
              <a:defRPr sz="3200" b="0">
                <a:solidFill>
                  <a:schemeClr val="bg1"/>
                </a:solidFill>
              </a:defRPr>
            </a:lvl2pPr>
            <a:lvl3pPr marL="1440000" indent="-720000">
              <a:spcBef>
                <a:spcPts val="600"/>
              </a:spcBef>
              <a:spcAft>
                <a:spcPts val="600"/>
              </a:spcAft>
              <a:buClr>
                <a:schemeClr val="bg1"/>
              </a:buClr>
              <a:buFont typeface="Arial" panose="020B0604020202020204" pitchFamily="34" charset="0"/>
              <a:buChar char="‒"/>
              <a:defRPr sz="3200">
                <a:solidFill>
                  <a:schemeClr val="bg1"/>
                </a:solidFill>
              </a:defRPr>
            </a:lvl3pPr>
            <a:lvl4pPr marL="0" indent="0">
              <a:spcBef>
                <a:spcPts val="600"/>
              </a:spcBef>
              <a:spcAft>
                <a:spcPts val="600"/>
              </a:spcAft>
              <a:buClr>
                <a:schemeClr val="bg1"/>
              </a:buClr>
              <a:buNone/>
              <a:defRPr sz="2000">
                <a:solidFill>
                  <a:schemeClr val="bg1"/>
                </a:solidFill>
              </a:defRPr>
            </a:lvl4pPr>
            <a:lvl5pPr marL="0" indent="0">
              <a:spcBef>
                <a:spcPts val="600"/>
              </a:spcBef>
              <a:spcAft>
                <a:spcPts val="600"/>
              </a:spcAft>
              <a:buClr>
                <a:schemeClr val="bg1"/>
              </a:buClr>
              <a:buNone/>
              <a:defRPr sz="2000">
                <a:solidFill>
                  <a:schemeClr val="bg1"/>
                </a:solidFill>
              </a:defRPr>
            </a:lvl5pPr>
            <a:lvl6pPr marL="0" indent="0">
              <a:spcBef>
                <a:spcPts val="600"/>
              </a:spcBef>
              <a:spcAft>
                <a:spcPts val="600"/>
              </a:spcAft>
              <a:buClr>
                <a:schemeClr val="bg1"/>
              </a:buClr>
              <a:buFont typeface="+mj-lt"/>
              <a:buNone/>
              <a:defRPr sz="2000">
                <a:solidFill>
                  <a:schemeClr val="bg1"/>
                </a:solidFill>
              </a:defRPr>
            </a:lvl6pPr>
            <a:lvl7pPr marL="0" indent="0">
              <a:spcBef>
                <a:spcPts val="600"/>
              </a:spcBef>
              <a:spcAft>
                <a:spcPts val="600"/>
              </a:spcAft>
              <a:buNone/>
              <a:defRPr sz="2000">
                <a:solidFill>
                  <a:schemeClr val="bg1"/>
                </a:solidFill>
              </a:defRPr>
            </a:lvl7pPr>
            <a:lvl8pPr marL="0" indent="0">
              <a:spcBef>
                <a:spcPts val="600"/>
              </a:spcBef>
              <a:spcAft>
                <a:spcPts val="600"/>
              </a:spcAft>
              <a:buFont typeface="+mj-lt"/>
              <a:buNone/>
              <a:defRPr sz="2000" baseline="0">
                <a:solidFill>
                  <a:schemeClr val="bg1"/>
                </a:solidFill>
              </a:defRPr>
            </a:lvl8pPr>
            <a:lvl9pPr marL="0" indent="0">
              <a:spcBef>
                <a:spcPts val="600"/>
              </a:spcBef>
              <a:spcAft>
                <a:spcPts val="600"/>
              </a:spcAft>
              <a:buFont typeface="+mj-lt"/>
              <a:buNone/>
              <a:defRPr sz="2000">
                <a:solidFill>
                  <a:schemeClr val="bg1"/>
                </a:solidFill>
              </a:defRPr>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a:p>
            <a:pPr lvl="4"/>
            <a:endParaRPr lang="en-US" dirty="0"/>
          </a:p>
        </p:txBody>
      </p:sp>
      <p:sp>
        <p:nvSpPr>
          <p:cNvPr id="12" name="Text left">
            <a:extLst>
              <a:ext uri="{FF2B5EF4-FFF2-40B4-BE49-F238E27FC236}">
                <a16:creationId xmlns:a16="http://schemas.microsoft.com/office/drawing/2014/main" id="{512C60BA-0049-452F-8294-A2970BCB3900}"/>
              </a:ext>
            </a:extLst>
          </p:cNvPr>
          <p:cNvSpPr>
            <a:spLocks noGrp="1"/>
          </p:cNvSpPr>
          <p:nvPr>
            <p:ph type="body" sz="quarter" idx="36"/>
          </p:nvPr>
        </p:nvSpPr>
        <p:spPr>
          <a:xfrm>
            <a:off x="439738" y="1765527"/>
            <a:ext cx="5487987" cy="907389"/>
          </a:xfrm>
        </p:spPr>
        <p:txBody>
          <a:bodyPr/>
          <a:lstStyle/>
          <a:p>
            <a:pPr lvl="0"/>
            <a:r>
              <a:rPr lang="en-US"/>
              <a:t>Click to edit Master text styles</a:t>
            </a:r>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60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 col inc key msg clr2">
    <p:spTree>
      <p:nvGrpSpPr>
        <p:cNvPr id="1" name=""/>
        <p:cNvGrpSpPr/>
        <p:nvPr/>
      </p:nvGrpSpPr>
      <p:grpSpPr>
        <a:xfrm>
          <a:off x="0" y="0"/>
          <a:ext cx="0" cy="0"/>
          <a:chOff x="0" y="0"/>
          <a:chExt cx="0" cy="0"/>
        </a:xfrm>
      </p:grpSpPr>
      <p:sp>
        <p:nvSpPr>
          <p:cNvPr id="7" name="Text right">
            <a:extLst>
              <a:ext uri="{FF2B5EF4-FFF2-40B4-BE49-F238E27FC236}">
                <a16:creationId xmlns:a16="http://schemas.microsoft.com/office/drawing/2014/main" id="{391742AE-12F4-4120-AE89-D85D6107FC40}"/>
              </a:ext>
            </a:extLst>
          </p:cNvPr>
          <p:cNvSpPr>
            <a:spLocks noGrp="1"/>
          </p:cNvSpPr>
          <p:nvPr>
            <p:ph type="body" sz="quarter" idx="11"/>
          </p:nvPr>
        </p:nvSpPr>
        <p:spPr>
          <a:xfrm>
            <a:off x="6276976" y="1765527"/>
            <a:ext cx="5487987"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Icon">
            <a:extLst>
              <a:ext uri="{FF2B5EF4-FFF2-40B4-BE49-F238E27FC236}">
                <a16:creationId xmlns:a16="http://schemas.microsoft.com/office/drawing/2014/main" id="{194569C9-0DA2-4C7A-B9A9-49B53CA5ADC7}"/>
              </a:ext>
            </a:extLst>
          </p:cNvPr>
          <p:cNvSpPr>
            <a:spLocks noGrp="1"/>
          </p:cNvSpPr>
          <p:nvPr>
            <p:ph type="pic" sz="quarter" idx="35"/>
            <p:custDataLst>
              <p:tags r:id="rId1"/>
            </p:custDataLst>
          </p:nvPr>
        </p:nvSpPr>
        <p:spPr>
          <a:xfrm>
            <a:off x="2405556" y="2826000"/>
            <a:ext cx="3528000" cy="1764000"/>
          </a:xfrm>
        </p:spPr>
        <p:txBody>
          <a:bodyPr/>
          <a:lstStyle>
            <a:lvl1pPr>
              <a:defRPr sz="1400"/>
            </a:lvl1pPr>
          </a:lstStyle>
          <a:p>
            <a:r>
              <a:rPr lang="en-US"/>
              <a:t>Click icon to add picture</a:t>
            </a:r>
            <a:endParaRPr lang="en-GB"/>
          </a:p>
        </p:txBody>
      </p:sp>
      <p:sp>
        <p:nvSpPr>
          <p:cNvPr id="13" name="Key text">
            <a:extLst>
              <a:ext uri="{FF2B5EF4-FFF2-40B4-BE49-F238E27FC236}">
                <a16:creationId xmlns:a16="http://schemas.microsoft.com/office/drawing/2014/main" id="{016969B2-5C8A-47AB-83BC-85561D117CCC}"/>
              </a:ext>
            </a:extLst>
          </p:cNvPr>
          <p:cNvSpPr>
            <a:spLocks noGrp="1"/>
          </p:cNvSpPr>
          <p:nvPr>
            <p:ph type="body" sz="quarter" idx="10" hasCustomPrompt="1"/>
          </p:nvPr>
        </p:nvSpPr>
        <p:spPr>
          <a:xfrm>
            <a:off x="452438" y="4581145"/>
            <a:ext cx="5487987" cy="1828800"/>
          </a:xfrm>
          <a:solidFill>
            <a:schemeClr val="accent2"/>
          </a:solidFill>
          <a:ln>
            <a:noFill/>
          </a:ln>
        </p:spPr>
        <p:txBody>
          <a:bodyPr lIns="146304" tIns="146304" rIns="146304" bIns="146304"/>
          <a:lstStyle>
            <a:lvl1pPr>
              <a:spcBef>
                <a:spcPts val="600"/>
              </a:spcBef>
              <a:spcAft>
                <a:spcPts val="600"/>
              </a:spcAft>
              <a:defRPr sz="3200">
                <a:solidFill>
                  <a:schemeClr val="bg1"/>
                </a:solidFill>
              </a:defRPr>
            </a:lvl1pPr>
            <a:lvl2pPr marL="720000" indent="-720000">
              <a:spcBef>
                <a:spcPts val="600"/>
              </a:spcBef>
              <a:spcAft>
                <a:spcPts val="600"/>
              </a:spcAft>
              <a:buClr>
                <a:schemeClr val="bg1"/>
              </a:buClr>
              <a:buFont typeface="Arial" panose="020B0604020202020204" pitchFamily="34" charset="0"/>
              <a:buChar char="•"/>
              <a:defRPr sz="3200" b="0">
                <a:solidFill>
                  <a:schemeClr val="bg1"/>
                </a:solidFill>
              </a:defRPr>
            </a:lvl2pPr>
            <a:lvl3pPr marL="1440000" indent="-720000">
              <a:spcBef>
                <a:spcPts val="600"/>
              </a:spcBef>
              <a:spcAft>
                <a:spcPts val="600"/>
              </a:spcAft>
              <a:buClr>
                <a:schemeClr val="bg1"/>
              </a:buClr>
              <a:buFont typeface="Arial" panose="020B0604020202020204" pitchFamily="34" charset="0"/>
              <a:buChar char="‒"/>
              <a:defRPr sz="3200">
                <a:solidFill>
                  <a:schemeClr val="bg1"/>
                </a:solidFill>
              </a:defRPr>
            </a:lvl3pPr>
            <a:lvl4pPr marL="0" indent="0">
              <a:spcBef>
                <a:spcPts val="600"/>
              </a:spcBef>
              <a:spcAft>
                <a:spcPts val="600"/>
              </a:spcAft>
              <a:buClr>
                <a:schemeClr val="bg1"/>
              </a:buClr>
              <a:buNone/>
              <a:defRPr sz="2000">
                <a:solidFill>
                  <a:schemeClr val="bg1"/>
                </a:solidFill>
              </a:defRPr>
            </a:lvl4pPr>
            <a:lvl5pPr marL="0" indent="0">
              <a:spcBef>
                <a:spcPts val="600"/>
              </a:spcBef>
              <a:spcAft>
                <a:spcPts val="600"/>
              </a:spcAft>
              <a:buClr>
                <a:schemeClr val="bg1"/>
              </a:buClr>
              <a:buNone/>
              <a:defRPr sz="2000">
                <a:solidFill>
                  <a:schemeClr val="bg1"/>
                </a:solidFill>
              </a:defRPr>
            </a:lvl5pPr>
            <a:lvl6pPr marL="0" indent="0">
              <a:spcBef>
                <a:spcPts val="600"/>
              </a:spcBef>
              <a:spcAft>
                <a:spcPts val="600"/>
              </a:spcAft>
              <a:buFont typeface="+mj-lt"/>
              <a:buNone/>
              <a:defRPr sz="2000">
                <a:solidFill>
                  <a:schemeClr val="bg1"/>
                </a:solidFill>
              </a:defRPr>
            </a:lvl6pPr>
            <a:lvl7pPr marL="0" indent="0">
              <a:spcBef>
                <a:spcPts val="600"/>
              </a:spcBef>
              <a:spcAft>
                <a:spcPts val="600"/>
              </a:spcAft>
              <a:buFont typeface="+mj-lt"/>
              <a:buNone/>
              <a:defRPr sz="2000">
                <a:solidFill>
                  <a:schemeClr val="bg1"/>
                </a:solidFill>
              </a:defRPr>
            </a:lvl7pPr>
            <a:lvl8pPr marL="0" indent="0">
              <a:spcBef>
                <a:spcPts val="600"/>
              </a:spcBef>
              <a:spcAft>
                <a:spcPts val="600"/>
              </a:spcAft>
              <a:buFont typeface="+mj-lt"/>
              <a:buNone/>
              <a:defRPr sz="2000">
                <a:solidFill>
                  <a:schemeClr val="bg1"/>
                </a:solidFill>
              </a:defRPr>
            </a:lvl8pPr>
            <a:lvl9pPr marL="0" indent="0">
              <a:spcBef>
                <a:spcPts val="600"/>
              </a:spcBef>
              <a:spcAft>
                <a:spcPts val="600"/>
              </a:spcAft>
              <a:buFont typeface="+mj-lt"/>
              <a:buNone/>
              <a:defRPr sz="2000">
                <a:solidFill>
                  <a:schemeClr val="bg1"/>
                </a:solidFill>
              </a:defRPr>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a:p>
            <a:pPr lvl="4"/>
            <a:endParaRPr lang="en-US" dirty="0"/>
          </a:p>
        </p:txBody>
      </p:sp>
      <p:sp>
        <p:nvSpPr>
          <p:cNvPr id="12" name="Text left">
            <a:extLst>
              <a:ext uri="{FF2B5EF4-FFF2-40B4-BE49-F238E27FC236}">
                <a16:creationId xmlns:a16="http://schemas.microsoft.com/office/drawing/2014/main" id="{512C60BA-0049-452F-8294-A2970BCB3900}"/>
              </a:ext>
            </a:extLst>
          </p:cNvPr>
          <p:cNvSpPr>
            <a:spLocks noGrp="1"/>
          </p:cNvSpPr>
          <p:nvPr>
            <p:ph type="body" sz="quarter" idx="36"/>
          </p:nvPr>
        </p:nvSpPr>
        <p:spPr>
          <a:xfrm>
            <a:off x="439738" y="1765527"/>
            <a:ext cx="5487987" cy="907389"/>
          </a:xfrm>
        </p:spPr>
        <p:txBody>
          <a:bodyPr/>
          <a:lstStyle/>
          <a:p>
            <a:pPr lvl="0"/>
            <a:r>
              <a:rPr lang="en-US"/>
              <a:t>Click to edit Master text styles</a:t>
            </a:r>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3716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 col inc key msg clr3">
    <p:spTree>
      <p:nvGrpSpPr>
        <p:cNvPr id="1" name=""/>
        <p:cNvGrpSpPr/>
        <p:nvPr/>
      </p:nvGrpSpPr>
      <p:grpSpPr>
        <a:xfrm>
          <a:off x="0" y="0"/>
          <a:ext cx="0" cy="0"/>
          <a:chOff x="0" y="0"/>
          <a:chExt cx="0" cy="0"/>
        </a:xfrm>
      </p:grpSpPr>
      <p:sp>
        <p:nvSpPr>
          <p:cNvPr id="7" name="Text right">
            <a:extLst>
              <a:ext uri="{FF2B5EF4-FFF2-40B4-BE49-F238E27FC236}">
                <a16:creationId xmlns:a16="http://schemas.microsoft.com/office/drawing/2014/main" id="{391742AE-12F4-4120-AE89-D85D6107FC40}"/>
              </a:ext>
            </a:extLst>
          </p:cNvPr>
          <p:cNvSpPr>
            <a:spLocks noGrp="1"/>
          </p:cNvSpPr>
          <p:nvPr>
            <p:ph type="body" sz="quarter" idx="11"/>
          </p:nvPr>
        </p:nvSpPr>
        <p:spPr>
          <a:xfrm>
            <a:off x="6276976" y="1765527"/>
            <a:ext cx="5487987" cy="44958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Icon">
            <a:extLst>
              <a:ext uri="{FF2B5EF4-FFF2-40B4-BE49-F238E27FC236}">
                <a16:creationId xmlns:a16="http://schemas.microsoft.com/office/drawing/2014/main" id="{194569C9-0DA2-4C7A-B9A9-49B53CA5ADC7}"/>
              </a:ext>
            </a:extLst>
          </p:cNvPr>
          <p:cNvSpPr>
            <a:spLocks noGrp="1"/>
          </p:cNvSpPr>
          <p:nvPr>
            <p:ph type="pic" sz="quarter" idx="35"/>
            <p:custDataLst>
              <p:tags r:id="rId1"/>
            </p:custDataLst>
          </p:nvPr>
        </p:nvSpPr>
        <p:spPr>
          <a:xfrm>
            <a:off x="2405556" y="2826000"/>
            <a:ext cx="3528000" cy="1764000"/>
          </a:xfrm>
        </p:spPr>
        <p:txBody>
          <a:bodyPr/>
          <a:lstStyle>
            <a:lvl1pPr>
              <a:defRPr sz="1400"/>
            </a:lvl1pPr>
          </a:lstStyle>
          <a:p>
            <a:r>
              <a:rPr lang="en-US"/>
              <a:t>Click icon to add picture</a:t>
            </a:r>
            <a:endParaRPr lang="en-GB"/>
          </a:p>
        </p:txBody>
      </p:sp>
      <p:sp>
        <p:nvSpPr>
          <p:cNvPr id="13" name="Key text">
            <a:extLst>
              <a:ext uri="{FF2B5EF4-FFF2-40B4-BE49-F238E27FC236}">
                <a16:creationId xmlns:a16="http://schemas.microsoft.com/office/drawing/2014/main" id="{016969B2-5C8A-47AB-83BC-85561D117CCC}"/>
              </a:ext>
            </a:extLst>
          </p:cNvPr>
          <p:cNvSpPr>
            <a:spLocks noGrp="1"/>
          </p:cNvSpPr>
          <p:nvPr>
            <p:ph type="body" sz="quarter" idx="10" hasCustomPrompt="1"/>
          </p:nvPr>
        </p:nvSpPr>
        <p:spPr>
          <a:xfrm>
            <a:off x="452438" y="4581145"/>
            <a:ext cx="5487987" cy="1828800"/>
          </a:xfrm>
          <a:solidFill>
            <a:schemeClr val="accent3"/>
          </a:solidFill>
          <a:ln>
            <a:noFill/>
          </a:ln>
        </p:spPr>
        <p:txBody>
          <a:bodyPr lIns="146304" tIns="146304" rIns="146304" bIns="146304"/>
          <a:lstStyle>
            <a:lvl1pPr>
              <a:spcBef>
                <a:spcPts val="600"/>
              </a:spcBef>
              <a:spcAft>
                <a:spcPts val="600"/>
              </a:spcAft>
              <a:defRPr sz="3200">
                <a:solidFill>
                  <a:schemeClr val="bg1"/>
                </a:solidFill>
              </a:defRPr>
            </a:lvl1pPr>
            <a:lvl2pPr marL="720000" indent="-720000">
              <a:spcBef>
                <a:spcPts val="600"/>
              </a:spcBef>
              <a:spcAft>
                <a:spcPts val="600"/>
              </a:spcAft>
              <a:buClr>
                <a:schemeClr val="bg1"/>
              </a:buClr>
              <a:buFont typeface="Arial" panose="020B0604020202020204" pitchFamily="34" charset="0"/>
              <a:buChar char="•"/>
              <a:defRPr sz="3200" b="0">
                <a:solidFill>
                  <a:schemeClr val="bg1"/>
                </a:solidFill>
              </a:defRPr>
            </a:lvl2pPr>
            <a:lvl3pPr marL="1440000" indent="-720000">
              <a:spcBef>
                <a:spcPts val="600"/>
              </a:spcBef>
              <a:spcAft>
                <a:spcPts val="600"/>
              </a:spcAft>
              <a:buClr>
                <a:schemeClr val="bg1"/>
              </a:buClr>
              <a:buFont typeface="Arial" panose="020B0604020202020204" pitchFamily="34" charset="0"/>
              <a:buChar char="‒"/>
              <a:defRPr sz="3200">
                <a:solidFill>
                  <a:schemeClr val="bg1"/>
                </a:solidFill>
              </a:defRPr>
            </a:lvl3pPr>
            <a:lvl4pPr marL="0" indent="0">
              <a:spcBef>
                <a:spcPts val="600"/>
              </a:spcBef>
              <a:spcAft>
                <a:spcPts val="600"/>
              </a:spcAft>
              <a:buClr>
                <a:schemeClr val="bg1"/>
              </a:buClr>
              <a:buNone/>
              <a:defRPr sz="2000">
                <a:solidFill>
                  <a:schemeClr val="bg1"/>
                </a:solidFill>
              </a:defRPr>
            </a:lvl4pPr>
            <a:lvl5pPr marL="0" indent="0">
              <a:spcBef>
                <a:spcPts val="600"/>
              </a:spcBef>
              <a:spcAft>
                <a:spcPts val="600"/>
              </a:spcAft>
              <a:buClr>
                <a:schemeClr val="bg1"/>
              </a:buClr>
              <a:buNone/>
              <a:defRPr sz="2000">
                <a:solidFill>
                  <a:schemeClr val="bg1"/>
                </a:solidFill>
              </a:defRPr>
            </a:lvl5pPr>
            <a:lvl6pPr marL="0" indent="0">
              <a:spcBef>
                <a:spcPts val="600"/>
              </a:spcBef>
              <a:spcAft>
                <a:spcPts val="600"/>
              </a:spcAft>
              <a:buFont typeface="+mj-lt"/>
              <a:buNone/>
              <a:defRPr sz="2000">
                <a:solidFill>
                  <a:schemeClr val="bg1"/>
                </a:solidFill>
              </a:defRPr>
            </a:lvl6pPr>
            <a:lvl7pPr marL="0" indent="0">
              <a:spcBef>
                <a:spcPts val="600"/>
              </a:spcBef>
              <a:spcAft>
                <a:spcPts val="600"/>
              </a:spcAft>
              <a:buNone/>
              <a:defRPr sz="2000">
                <a:solidFill>
                  <a:schemeClr val="bg1"/>
                </a:solidFill>
              </a:defRPr>
            </a:lvl7pPr>
            <a:lvl8pPr marL="0" indent="0">
              <a:spcBef>
                <a:spcPts val="600"/>
              </a:spcBef>
              <a:spcAft>
                <a:spcPts val="600"/>
              </a:spcAft>
              <a:buFont typeface="+mj-lt"/>
              <a:buNone/>
              <a:defRPr sz="2000">
                <a:solidFill>
                  <a:schemeClr val="bg1"/>
                </a:solidFill>
              </a:defRPr>
            </a:lvl8pPr>
            <a:lvl9pPr marL="0" indent="0">
              <a:spcBef>
                <a:spcPts val="600"/>
              </a:spcBef>
              <a:spcAft>
                <a:spcPts val="600"/>
              </a:spcAft>
              <a:buFont typeface="+mj-lt"/>
              <a:buNone/>
              <a:defRPr sz="2000">
                <a:solidFill>
                  <a:schemeClr val="bg1"/>
                </a:solidFill>
              </a:defRPr>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p:txBody>
      </p:sp>
      <p:sp>
        <p:nvSpPr>
          <p:cNvPr id="12" name="Text left">
            <a:extLst>
              <a:ext uri="{FF2B5EF4-FFF2-40B4-BE49-F238E27FC236}">
                <a16:creationId xmlns:a16="http://schemas.microsoft.com/office/drawing/2014/main" id="{512C60BA-0049-452F-8294-A2970BCB3900}"/>
              </a:ext>
            </a:extLst>
          </p:cNvPr>
          <p:cNvSpPr>
            <a:spLocks noGrp="1"/>
          </p:cNvSpPr>
          <p:nvPr>
            <p:ph type="body" sz="quarter" idx="36"/>
          </p:nvPr>
        </p:nvSpPr>
        <p:spPr>
          <a:xfrm>
            <a:off x="439738" y="1765527"/>
            <a:ext cx="5487987" cy="907389"/>
          </a:xfrm>
        </p:spPr>
        <p:txBody>
          <a:bodyPr/>
          <a:lstStyle/>
          <a:p>
            <a:pPr lvl="0"/>
            <a:r>
              <a:rPr lang="en-US"/>
              <a:t>Click to edit Master text styles</a:t>
            </a:r>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6511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 column inc quote">
    <p:spTree>
      <p:nvGrpSpPr>
        <p:cNvPr id="1" name=""/>
        <p:cNvGrpSpPr/>
        <p:nvPr/>
      </p:nvGrpSpPr>
      <p:grpSpPr>
        <a:xfrm>
          <a:off x="0" y="0"/>
          <a:ext cx="0" cy="0"/>
          <a:chOff x="0" y="0"/>
          <a:chExt cx="0" cy="0"/>
        </a:xfrm>
      </p:grpSpPr>
      <p:sp>
        <p:nvSpPr>
          <p:cNvPr id="15" name="Icon">
            <a:extLst>
              <a:ext uri="{FF2B5EF4-FFF2-40B4-BE49-F238E27FC236}">
                <a16:creationId xmlns:a16="http://schemas.microsoft.com/office/drawing/2014/main" id="{271A47C4-966D-4E67-BA94-AB437FB2C42B}"/>
              </a:ext>
            </a:extLst>
          </p:cNvPr>
          <p:cNvSpPr>
            <a:spLocks noGrp="1"/>
          </p:cNvSpPr>
          <p:nvPr>
            <p:ph type="pic" sz="quarter" idx="35"/>
            <p:custDataLst>
              <p:tags r:id="rId1"/>
            </p:custDataLst>
          </p:nvPr>
        </p:nvSpPr>
        <p:spPr>
          <a:xfrm>
            <a:off x="6856262" y="1073063"/>
            <a:ext cx="4896000" cy="2448000"/>
          </a:xfrm>
        </p:spPr>
        <p:txBody>
          <a:bodyPr/>
          <a:lstStyle>
            <a:lvl1pPr>
              <a:defRPr sz="1400"/>
            </a:lvl1pPr>
          </a:lstStyle>
          <a:p>
            <a:r>
              <a:rPr lang="en-US"/>
              <a:t>Click icon to add picture</a:t>
            </a:r>
            <a:endParaRPr lang="en-GB"/>
          </a:p>
        </p:txBody>
      </p:sp>
      <p:sp>
        <p:nvSpPr>
          <p:cNvPr id="4" name="Text">
            <a:extLst>
              <a:ext uri="{FF2B5EF4-FFF2-40B4-BE49-F238E27FC236}">
                <a16:creationId xmlns:a16="http://schemas.microsoft.com/office/drawing/2014/main" id="{F7317522-2056-4200-A3F5-850E5D10646B}"/>
              </a:ext>
            </a:extLst>
          </p:cNvPr>
          <p:cNvSpPr>
            <a:spLocks noGrp="1"/>
          </p:cNvSpPr>
          <p:nvPr>
            <p:ph type="body" sz="quarter" idx="10"/>
          </p:nvPr>
        </p:nvSpPr>
        <p:spPr>
          <a:xfrm>
            <a:off x="439738" y="1765527"/>
            <a:ext cx="5486400" cy="45360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
        <p:nvSpPr>
          <p:cNvPr id="6" name="Picture Placeholder 5"/>
          <p:cNvSpPr>
            <a:spLocks noGrp="1"/>
          </p:cNvSpPr>
          <p:nvPr>
            <p:ph type="pic" sz="quarter" idx="37"/>
            <p:custDataLst>
              <p:tags r:id="rId2"/>
            </p:custDataLst>
          </p:nvPr>
        </p:nvSpPr>
        <p:spPr>
          <a:xfrm>
            <a:off x="6238800" y="3556800"/>
            <a:ext cx="5511600" cy="2682000"/>
          </a:xfrm>
        </p:spPr>
        <p:txBody>
          <a:bodyPr/>
          <a:lstStyle/>
          <a:p>
            <a:r>
              <a:rPr lang="en-US"/>
              <a:t>Click icon to add picture</a:t>
            </a:r>
            <a:endParaRPr lang="en-GB" dirty="0"/>
          </a:p>
        </p:txBody>
      </p:sp>
      <p:sp>
        <p:nvSpPr>
          <p:cNvPr id="11" name="Quote text">
            <a:extLst>
              <a:ext uri="{FF2B5EF4-FFF2-40B4-BE49-F238E27FC236}">
                <a16:creationId xmlns:a16="http://schemas.microsoft.com/office/drawing/2014/main" id="{DA1100AF-B44D-448A-BAD8-54B0F4AB578F}"/>
              </a:ext>
            </a:extLst>
          </p:cNvPr>
          <p:cNvSpPr>
            <a:spLocks noGrp="1"/>
          </p:cNvSpPr>
          <p:nvPr>
            <p:ph type="body" sz="quarter" idx="36" hasCustomPrompt="1"/>
          </p:nvPr>
        </p:nvSpPr>
        <p:spPr>
          <a:xfrm>
            <a:off x="6286499" y="3556024"/>
            <a:ext cx="5478463" cy="2681288"/>
          </a:xfrm>
        </p:spPr>
        <p:txBody>
          <a:bodyPr tIns="146304" bIns="146304"/>
          <a:lstStyle>
            <a:lvl1pPr>
              <a:spcBef>
                <a:spcPts val="600"/>
              </a:spcBef>
              <a:spcAft>
                <a:spcPts val="600"/>
              </a:spcAft>
              <a:defRPr sz="3200" baseline="0">
                <a:solidFill>
                  <a:schemeClr val="accent1"/>
                </a:solidFill>
              </a:defRPr>
            </a:lvl1pPr>
            <a:lvl2pPr marL="720000" indent="-720000">
              <a:spcBef>
                <a:spcPts val="600"/>
              </a:spcBef>
              <a:spcAft>
                <a:spcPts val="600"/>
              </a:spcAft>
              <a:buClr>
                <a:schemeClr val="tx1"/>
              </a:buClr>
              <a:buFont typeface="Arial" panose="020B0604020202020204" pitchFamily="34" charset="0"/>
              <a:buChar char="•"/>
              <a:defRPr sz="3200" b="0" baseline="0">
                <a:solidFill>
                  <a:schemeClr val="accent1"/>
                </a:solidFill>
              </a:defRPr>
            </a:lvl2pPr>
            <a:lvl3pPr marL="1440000" indent="-720000">
              <a:spcBef>
                <a:spcPts val="600"/>
              </a:spcBef>
              <a:spcAft>
                <a:spcPts val="600"/>
              </a:spcAft>
              <a:buFont typeface="Arial" panose="020B0604020202020204" pitchFamily="34" charset="0"/>
              <a:buChar char="‒"/>
              <a:defRPr sz="3200" baseline="0">
                <a:solidFill>
                  <a:schemeClr val="accent1"/>
                </a:solidFill>
              </a:defRPr>
            </a:lvl3pPr>
            <a:lvl4pPr marL="0" indent="0">
              <a:spcBef>
                <a:spcPts val="600"/>
              </a:spcBef>
              <a:spcAft>
                <a:spcPts val="600"/>
              </a:spcAft>
              <a:buNone/>
              <a:defRPr sz="2000" baseline="0">
                <a:solidFill>
                  <a:schemeClr val="accent1"/>
                </a:solidFill>
              </a:defRPr>
            </a:lvl4pPr>
            <a:lvl5pPr marL="0" indent="0">
              <a:spcBef>
                <a:spcPts val="600"/>
              </a:spcBef>
              <a:spcAft>
                <a:spcPts val="600"/>
              </a:spcAft>
              <a:buNone/>
              <a:defRPr sz="2000" baseline="0">
                <a:solidFill>
                  <a:schemeClr val="accent1"/>
                </a:solidFill>
              </a:defRPr>
            </a:lvl5pPr>
            <a:lvl6pPr marL="0" indent="0">
              <a:spcBef>
                <a:spcPts val="600"/>
              </a:spcBef>
              <a:spcAft>
                <a:spcPts val="600"/>
              </a:spcAft>
              <a:buFont typeface="+mj-lt"/>
              <a:buNone/>
              <a:defRPr sz="2000"/>
            </a:lvl6pPr>
            <a:lvl7pPr marL="0" indent="0">
              <a:spcBef>
                <a:spcPts val="600"/>
              </a:spcBef>
              <a:spcAft>
                <a:spcPts val="600"/>
              </a:spcAft>
              <a:buNone/>
              <a:defRPr sz="2000"/>
            </a:lvl7pPr>
            <a:lvl8pPr marL="0" indent="0">
              <a:spcBef>
                <a:spcPts val="600"/>
              </a:spcBef>
              <a:spcAft>
                <a:spcPts val="600"/>
              </a:spcAft>
              <a:buFont typeface="+mj-lt"/>
              <a:buNone/>
              <a:defRPr sz="2000"/>
            </a:lvl8pPr>
            <a:lvl9pPr marL="0" indent="0">
              <a:spcBef>
                <a:spcPts val="600"/>
              </a:spcBef>
              <a:spcAft>
                <a:spcPts val="600"/>
              </a:spcAft>
              <a:buFont typeface="+mj-lt"/>
              <a:buNone/>
              <a:defRPr sz="2000"/>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a:p>
            <a:pPr lvl="4"/>
            <a:endParaRPr lang="en-US" dirty="0"/>
          </a:p>
        </p:txBody>
      </p:sp>
    </p:spTree>
    <p:extLst>
      <p:ext uri="{BB962C8B-B14F-4D97-AF65-F5344CB8AC3E}">
        <p14:creationId xmlns:p14="http://schemas.microsoft.com/office/powerpoint/2010/main" val="429289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 column inc highlight quote">
    <p:spTree>
      <p:nvGrpSpPr>
        <p:cNvPr id="1" name=""/>
        <p:cNvGrpSpPr/>
        <p:nvPr/>
      </p:nvGrpSpPr>
      <p:grpSpPr>
        <a:xfrm>
          <a:off x="0" y="0"/>
          <a:ext cx="0" cy="0"/>
          <a:chOff x="0" y="0"/>
          <a:chExt cx="0" cy="0"/>
        </a:xfrm>
      </p:grpSpPr>
      <p:sp>
        <p:nvSpPr>
          <p:cNvPr id="15" name="Icon">
            <a:extLst>
              <a:ext uri="{FF2B5EF4-FFF2-40B4-BE49-F238E27FC236}">
                <a16:creationId xmlns:a16="http://schemas.microsoft.com/office/drawing/2014/main" id="{271A47C4-966D-4E67-BA94-AB437FB2C42B}"/>
              </a:ext>
            </a:extLst>
          </p:cNvPr>
          <p:cNvSpPr>
            <a:spLocks noGrp="1"/>
          </p:cNvSpPr>
          <p:nvPr>
            <p:ph type="pic" sz="quarter" idx="35"/>
            <p:custDataLst>
              <p:tags r:id="rId1"/>
            </p:custDataLst>
          </p:nvPr>
        </p:nvSpPr>
        <p:spPr>
          <a:xfrm>
            <a:off x="6856262" y="1073063"/>
            <a:ext cx="4896000" cy="2448000"/>
          </a:xfrm>
        </p:spPr>
        <p:txBody>
          <a:bodyPr/>
          <a:lstStyle>
            <a:lvl1pPr>
              <a:defRPr sz="1400"/>
            </a:lvl1pPr>
          </a:lstStyle>
          <a:p>
            <a:r>
              <a:rPr lang="en-US"/>
              <a:t>Click icon to add picture</a:t>
            </a:r>
            <a:endParaRPr lang="en-GB"/>
          </a:p>
        </p:txBody>
      </p:sp>
      <p:sp>
        <p:nvSpPr>
          <p:cNvPr id="4" name="Text">
            <a:extLst>
              <a:ext uri="{FF2B5EF4-FFF2-40B4-BE49-F238E27FC236}">
                <a16:creationId xmlns:a16="http://schemas.microsoft.com/office/drawing/2014/main" id="{F7317522-2056-4200-A3F5-850E5D10646B}"/>
              </a:ext>
            </a:extLst>
          </p:cNvPr>
          <p:cNvSpPr>
            <a:spLocks noGrp="1"/>
          </p:cNvSpPr>
          <p:nvPr>
            <p:ph type="body" sz="quarter" idx="10"/>
          </p:nvPr>
        </p:nvSpPr>
        <p:spPr>
          <a:xfrm>
            <a:off x="439738" y="1765527"/>
            <a:ext cx="5486400" cy="4536000"/>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a:extLst>
              <a:ext uri="{FF2B5EF4-FFF2-40B4-BE49-F238E27FC236}">
                <a16:creationId xmlns:a16="http://schemas.microsoft.com/office/drawing/2014/main" id="{52778504-45FC-4485-A428-CBD653C9926B}"/>
              </a:ext>
            </a:extLst>
          </p:cNvPr>
          <p:cNvSpPr>
            <a:spLocks noGrp="1"/>
          </p:cNvSpPr>
          <p:nvPr>
            <p:ph type="title"/>
          </p:nvPr>
        </p:nvSpPr>
        <p:spPr/>
        <p:txBody>
          <a:bodyPr/>
          <a:lstStyle/>
          <a:p>
            <a:r>
              <a:rPr lang="en-US"/>
              <a:t>Click to edit Master title style</a:t>
            </a:r>
            <a:endParaRPr lang="en-GB"/>
          </a:p>
        </p:txBody>
      </p:sp>
      <p:sp>
        <p:nvSpPr>
          <p:cNvPr id="6" name="Picture Placeholder 5"/>
          <p:cNvSpPr>
            <a:spLocks noGrp="1"/>
          </p:cNvSpPr>
          <p:nvPr>
            <p:ph type="pic" sz="quarter" idx="37"/>
            <p:custDataLst>
              <p:tags r:id="rId2"/>
            </p:custDataLst>
          </p:nvPr>
        </p:nvSpPr>
        <p:spPr>
          <a:xfrm>
            <a:off x="6238800" y="3556800"/>
            <a:ext cx="5511600" cy="2682000"/>
          </a:xfrm>
        </p:spPr>
        <p:txBody>
          <a:bodyPr/>
          <a:lstStyle/>
          <a:p>
            <a:r>
              <a:rPr lang="en-US"/>
              <a:t>Click icon to add picture</a:t>
            </a:r>
            <a:endParaRPr lang="en-GB" dirty="0"/>
          </a:p>
        </p:txBody>
      </p:sp>
      <p:sp>
        <p:nvSpPr>
          <p:cNvPr id="11" name="Quote text">
            <a:extLst>
              <a:ext uri="{FF2B5EF4-FFF2-40B4-BE49-F238E27FC236}">
                <a16:creationId xmlns:a16="http://schemas.microsoft.com/office/drawing/2014/main" id="{DA1100AF-B44D-448A-BAD8-54B0F4AB578F}"/>
              </a:ext>
            </a:extLst>
          </p:cNvPr>
          <p:cNvSpPr>
            <a:spLocks noGrp="1"/>
          </p:cNvSpPr>
          <p:nvPr>
            <p:ph type="body" sz="quarter" idx="36" hasCustomPrompt="1"/>
          </p:nvPr>
        </p:nvSpPr>
        <p:spPr>
          <a:xfrm>
            <a:off x="6286500" y="3556024"/>
            <a:ext cx="5439328" cy="2681288"/>
          </a:xfrm>
        </p:spPr>
        <p:txBody>
          <a:bodyPr tIns="146304" bIns="146304"/>
          <a:lstStyle>
            <a:lvl1pPr>
              <a:spcBef>
                <a:spcPts val="600"/>
              </a:spcBef>
              <a:spcAft>
                <a:spcPts val="600"/>
              </a:spcAft>
              <a:defRPr sz="3200" baseline="0">
                <a:solidFill>
                  <a:srgbClr val="FB5A17"/>
                </a:solidFill>
              </a:defRPr>
            </a:lvl1pPr>
            <a:lvl2pPr marL="720000" indent="-720000">
              <a:spcBef>
                <a:spcPts val="600"/>
              </a:spcBef>
              <a:spcAft>
                <a:spcPts val="600"/>
              </a:spcAft>
              <a:buClr>
                <a:srgbClr val="FB5A17"/>
              </a:buClr>
              <a:buFont typeface="Arial" panose="020B0604020202020204" pitchFamily="34" charset="0"/>
              <a:buChar char="•"/>
              <a:defRPr sz="3200" b="0" baseline="0">
                <a:solidFill>
                  <a:srgbClr val="FB5A17"/>
                </a:solidFill>
              </a:defRPr>
            </a:lvl2pPr>
            <a:lvl3pPr marL="1440000" indent="-720000">
              <a:spcBef>
                <a:spcPts val="600"/>
              </a:spcBef>
              <a:spcAft>
                <a:spcPts val="600"/>
              </a:spcAft>
              <a:buClr>
                <a:srgbClr val="FB5A17"/>
              </a:buClr>
              <a:buFont typeface="Arial" panose="020B0604020202020204" pitchFamily="34" charset="0"/>
              <a:buChar char="‒"/>
              <a:defRPr sz="3200" baseline="0">
                <a:solidFill>
                  <a:srgbClr val="FB5A17"/>
                </a:solidFill>
              </a:defRPr>
            </a:lvl3pPr>
            <a:lvl4pPr marL="0" indent="0">
              <a:spcBef>
                <a:spcPts val="600"/>
              </a:spcBef>
              <a:spcAft>
                <a:spcPts val="600"/>
              </a:spcAft>
              <a:buNone/>
              <a:defRPr sz="2000" baseline="0">
                <a:solidFill>
                  <a:srgbClr val="FB5A17"/>
                </a:solidFill>
              </a:defRPr>
            </a:lvl4pPr>
            <a:lvl5pPr marL="0" indent="0">
              <a:spcBef>
                <a:spcPts val="600"/>
              </a:spcBef>
              <a:spcAft>
                <a:spcPts val="600"/>
              </a:spcAft>
              <a:buNone/>
              <a:defRPr sz="2000" baseline="0">
                <a:solidFill>
                  <a:srgbClr val="FB5A17"/>
                </a:solidFill>
              </a:defRPr>
            </a:lvl5pPr>
            <a:lvl6pPr marL="0" indent="0">
              <a:spcBef>
                <a:spcPts val="600"/>
              </a:spcBef>
              <a:spcAft>
                <a:spcPts val="600"/>
              </a:spcAft>
              <a:buFont typeface="+mj-lt"/>
              <a:buNone/>
              <a:defRPr sz="2000">
                <a:solidFill>
                  <a:srgbClr val="FB5A17"/>
                </a:solidFill>
              </a:defRPr>
            </a:lvl6pPr>
            <a:lvl7pPr marL="0" indent="0">
              <a:spcBef>
                <a:spcPts val="600"/>
              </a:spcBef>
              <a:spcAft>
                <a:spcPts val="600"/>
              </a:spcAft>
              <a:buNone/>
              <a:defRPr sz="2000">
                <a:solidFill>
                  <a:srgbClr val="FB5A17"/>
                </a:solidFill>
              </a:defRPr>
            </a:lvl7pPr>
            <a:lvl8pPr marL="0" indent="0">
              <a:spcBef>
                <a:spcPts val="600"/>
              </a:spcBef>
              <a:spcAft>
                <a:spcPts val="600"/>
              </a:spcAft>
              <a:buFont typeface="+mj-lt"/>
              <a:buNone/>
              <a:defRPr sz="2000">
                <a:solidFill>
                  <a:srgbClr val="FB5A17"/>
                </a:solidFill>
              </a:defRPr>
            </a:lvl8pPr>
            <a:lvl9pPr marL="0" indent="0">
              <a:spcBef>
                <a:spcPts val="600"/>
              </a:spcBef>
              <a:spcAft>
                <a:spcPts val="600"/>
              </a:spcAft>
              <a:buFont typeface="+mj-lt"/>
              <a:buNone/>
              <a:defRPr sz="2000">
                <a:solidFill>
                  <a:srgbClr val="FB5A17"/>
                </a:solidFill>
              </a:defRPr>
            </a:lvl9pPr>
          </a:lstStyle>
          <a:p>
            <a:pPr lvl="0"/>
            <a:r>
              <a:rPr lang="en-US" dirty="0"/>
              <a:t>Key message and quote</a:t>
            </a:r>
          </a:p>
          <a:p>
            <a:pPr lvl="1"/>
            <a:r>
              <a:rPr lang="en-US" dirty="0"/>
              <a:t>Bullet key message level 1</a:t>
            </a:r>
          </a:p>
          <a:p>
            <a:pPr lvl="2"/>
            <a:r>
              <a:rPr lang="en-US" dirty="0"/>
              <a:t>Bullet key message level 2</a:t>
            </a:r>
          </a:p>
          <a:p>
            <a:pPr lvl="3"/>
            <a:r>
              <a:rPr lang="en-US" dirty="0"/>
              <a:t>Author quote</a:t>
            </a:r>
          </a:p>
          <a:p>
            <a:pPr lvl="4"/>
            <a:r>
              <a:rPr lang="en-US" dirty="0"/>
              <a:t>Author quote</a:t>
            </a:r>
          </a:p>
          <a:p>
            <a:pPr lvl="5"/>
            <a:r>
              <a:rPr lang="en-US" dirty="0"/>
              <a:t>6</a:t>
            </a:r>
          </a:p>
          <a:p>
            <a:pPr lvl="6"/>
            <a:r>
              <a:rPr lang="en-US" dirty="0"/>
              <a:t>7</a:t>
            </a:r>
          </a:p>
          <a:p>
            <a:pPr lvl="7"/>
            <a:r>
              <a:rPr lang="en-US" dirty="0"/>
              <a:t>8</a:t>
            </a:r>
          </a:p>
          <a:p>
            <a:pPr lvl="8"/>
            <a:r>
              <a:rPr lang="en-US" dirty="0"/>
              <a:t>9</a:t>
            </a:r>
          </a:p>
          <a:p>
            <a:pPr lvl="4"/>
            <a:endParaRPr lang="en-US" dirty="0"/>
          </a:p>
          <a:p>
            <a:pPr lvl="4"/>
            <a:endParaRPr lang="en-US" dirty="0"/>
          </a:p>
        </p:txBody>
      </p:sp>
    </p:spTree>
    <p:extLst>
      <p:ext uri="{BB962C8B-B14F-4D97-AF65-F5344CB8AC3E}">
        <p14:creationId xmlns:p14="http://schemas.microsoft.com/office/powerpoint/2010/main" val="10386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 column text graphic">
    <p:spTree>
      <p:nvGrpSpPr>
        <p:cNvPr id="1" name=""/>
        <p:cNvGrpSpPr/>
        <p:nvPr/>
      </p:nvGrpSpPr>
      <p:grpSpPr>
        <a:xfrm>
          <a:off x="0" y="0"/>
          <a:ext cx="0" cy="0"/>
          <a:chOff x="0" y="0"/>
          <a:chExt cx="0" cy="0"/>
        </a:xfrm>
      </p:grpSpPr>
      <p:sp>
        <p:nvSpPr>
          <p:cNvPr id="12" name="Text right">
            <a:extLst>
              <a:ext uri="{FF2B5EF4-FFF2-40B4-BE49-F238E27FC236}">
                <a16:creationId xmlns:a16="http://schemas.microsoft.com/office/drawing/2014/main" id="{09994004-596A-4F40-A631-31AE36214220}"/>
              </a:ext>
            </a:extLst>
          </p:cNvPr>
          <p:cNvSpPr>
            <a:spLocks noGrp="1"/>
          </p:cNvSpPr>
          <p:nvPr>
            <p:ph type="body" sz="quarter" idx="33"/>
          </p:nvPr>
        </p:nvSpPr>
        <p:spPr bwMode="white">
          <a:xfrm>
            <a:off x="6281478" y="3606798"/>
            <a:ext cx="5487987" cy="2876400"/>
          </a:xfrm>
          <a:noFill/>
        </p:spPr>
        <p:txBody>
          <a:bodyPr lIns="0" tIns="0" rIns="0" bIns="0"/>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Icon 2">
            <a:extLst>
              <a:ext uri="{FF2B5EF4-FFF2-40B4-BE49-F238E27FC236}">
                <a16:creationId xmlns:a16="http://schemas.microsoft.com/office/drawing/2014/main" id="{CC90A5C0-1588-4055-A068-B0A5F953FAEB}"/>
              </a:ext>
            </a:extLst>
          </p:cNvPr>
          <p:cNvSpPr>
            <a:spLocks noGrp="1"/>
          </p:cNvSpPr>
          <p:nvPr>
            <p:ph type="pic" sz="quarter" idx="35"/>
            <p:custDataLst>
              <p:tags r:id="rId1"/>
            </p:custDataLst>
          </p:nvPr>
        </p:nvSpPr>
        <p:spPr>
          <a:xfrm>
            <a:off x="8228292" y="1772149"/>
            <a:ext cx="3528000" cy="1763713"/>
          </a:xfrm>
        </p:spPr>
        <p:txBody>
          <a:bodyPr/>
          <a:lstStyle/>
          <a:p>
            <a:r>
              <a:rPr lang="en-US"/>
              <a:t>Click icon to add picture</a:t>
            </a:r>
          </a:p>
        </p:txBody>
      </p:sp>
      <p:sp>
        <p:nvSpPr>
          <p:cNvPr id="6" name="Text left">
            <a:extLst>
              <a:ext uri="{FF2B5EF4-FFF2-40B4-BE49-F238E27FC236}">
                <a16:creationId xmlns:a16="http://schemas.microsoft.com/office/drawing/2014/main" id="{6D44712E-64B1-4ED6-8513-E29844389652}"/>
              </a:ext>
            </a:extLst>
          </p:cNvPr>
          <p:cNvSpPr>
            <a:spLocks noGrp="1"/>
          </p:cNvSpPr>
          <p:nvPr>
            <p:ph type="body" sz="quarter" idx="10"/>
          </p:nvPr>
        </p:nvSpPr>
        <p:spPr bwMode="white">
          <a:xfrm>
            <a:off x="439738" y="3606798"/>
            <a:ext cx="5487987" cy="2876400"/>
          </a:xfrm>
          <a:noFill/>
        </p:spPr>
        <p:txBody>
          <a:bodyPr lIns="0" tIns="0" rIns="0" bIns="0"/>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Icon 1">
            <a:extLst>
              <a:ext uri="{FF2B5EF4-FFF2-40B4-BE49-F238E27FC236}">
                <a16:creationId xmlns:a16="http://schemas.microsoft.com/office/drawing/2014/main" id="{F223B458-B73E-405A-B54F-6D18D1A2AC52}"/>
              </a:ext>
            </a:extLst>
          </p:cNvPr>
          <p:cNvSpPr>
            <a:spLocks noGrp="1"/>
          </p:cNvSpPr>
          <p:nvPr>
            <p:ph type="pic" sz="quarter" idx="34"/>
            <p:custDataLst>
              <p:tags r:id="rId2"/>
            </p:custDataLst>
          </p:nvPr>
        </p:nvSpPr>
        <p:spPr>
          <a:xfrm>
            <a:off x="2409159" y="1777607"/>
            <a:ext cx="3528000" cy="1764000"/>
          </a:xfrm>
        </p:spPr>
        <p:txBody>
          <a:bodyPr/>
          <a:lstStyle/>
          <a:p>
            <a:r>
              <a:rPr lang="en-US"/>
              <a:t>Click icon to add picture</a:t>
            </a:r>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
        <p:nvSpPr>
          <p:cNvPr id="8" name="Picture Placeholder 7"/>
          <p:cNvSpPr>
            <a:spLocks noGrp="1"/>
          </p:cNvSpPr>
          <p:nvPr>
            <p:ph type="pic" sz="quarter" idx="36"/>
            <p:custDataLst>
              <p:tags r:id="rId3"/>
            </p:custDataLst>
          </p:nvPr>
        </p:nvSpPr>
        <p:spPr>
          <a:xfrm>
            <a:off x="428400" y="3542400"/>
            <a:ext cx="5500800" cy="0"/>
          </a:xfrm>
        </p:spPr>
        <p:txBody>
          <a:bodyPr/>
          <a:lstStyle/>
          <a:p>
            <a:r>
              <a:rPr lang="en-US"/>
              <a:t>Click icon to add picture</a:t>
            </a:r>
            <a:endParaRPr lang="en-GB"/>
          </a:p>
        </p:txBody>
      </p:sp>
      <p:sp>
        <p:nvSpPr>
          <p:cNvPr id="10" name="Picture Placeholder 9"/>
          <p:cNvSpPr>
            <a:spLocks noGrp="1"/>
          </p:cNvSpPr>
          <p:nvPr>
            <p:ph type="pic" sz="quarter" idx="37"/>
            <p:custDataLst>
              <p:tags r:id="rId4"/>
            </p:custDataLst>
          </p:nvPr>
        </p:nvSpPr>
        <p:spPr>
          <a:xfrm>
            <a:off x="6267600" y="3542400"/>
            <a:ext cx="5500800" cy="0"/>
          </a:xfrm>
        </p:spPr>
        <p:txBody>
          <a:bodyPr/>
          <a:lstStyle/>
          <a:p>
            <a:r>
              <a:rPr lang="en-US"/>
              <a:t>Click icon to add picture</a:t>
            </a:r>
            <a:endParaRPr lang="en-GB"/>
          </a:p>
        </p:txBody>
      </p:sp>
    </p:spTree>
    <p:extLst>
      <p:ext uri="{BB962C8B-B14F-4D97-AF65-F5344CB8AC3E}">
        <p14:creationId xmlns:p14="http://schemas.microsoft.com/office/powerpoint/2010/main" val="102539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 col block clr1">
    <p:spTree>
      <p:nvGrpSpPr>
        <p:cNvPr id="1" name=""/>
        <p:cNvGrpSpPr/>
        <p:nvPr/>
      </p:nvGrpSpPr>
      <p:grpSpPr>
        <a:xfrm>
          <a:off x="0" y="0"/>
          <a:ext cx="0" cy="0"/>
          <a:chOff x="0" y="0"/>
          <a:chExt cx="0" cy="0"/>
        </a:xfrm>
      </p:grpSpPr>
      <p:sp>
        <p:nvSpPr>
          <p:cNvPr id="16" name="Icon right">
            <a:extLst>
              <a:ext uri="{FF2B5EF4-FFF2-40B4-BE49-F238E27FC236}">
                <a16:creationId xmlns:a16="http://schemas.microsoft.com/office/drawing/2014/main" id="{83C291D8-3614-44E3-A95C-C69C8ABF4D2E}"/>
              </a:ext>
            </a:extLst>
          </p:cNvPr>
          <p:cNvSpPr>
            <a:spLocks noGrp="1"/>
          </p:cNvSpPr>
          <p:nvPr>
            <p:ph type="pic" sz="quarter" idx="35"/>
            <p:custDataLst>
              <p:tags r:id="rId1"/>
            </p:custDataLst>
          </p:nvPr>
        </p:nvSpPr>
        <p:spPr>
          <a:xfrm>
            <a:off x="8211562" y="1785600"/>
            <a:ext cx="3528000" cy="1764000"/>
          </a:xfrm>
        </p:spPr>
        <p:txBody>
          <a:bodyPr/>
          <a:lstStyle/>
          <a:p>
            <a:r>
              <a:rPr lang="en-US"/>
              <a:t>Click icon to add picture</a:t>
            </a:r>
          </a:p>
        </p:txBody>
      </p:sp>
      <p:sp>
        <p:nvSpPr>
          <p:cNvPr id="6" name="Icon Left">
            <a:extLst>
              <a:ext uri="{FF2B5EF4-FFF2-40B4-BE49-F238E27FC236}">
                <a16:creationId xmlns:a16="http://schemas.microsoft.com/office/drawing/2014/main" id="{C85A8C5A-A638-4CEA-A33E-24F64C988911}"/>
              </a:ext>
            </a:extLst>
          </p:cNvPr>
          <p:cNvSpPr>
            <a:spLocks noGrp="1"/>
          </p:cNvSpPr>
          <p:nvPr>
            <p:ph type="pic" sz="quarter" idx="34"/>
            <p:custDataLst>
              <p:tags r:id="rId2"/>
            </p:custDataLst>
          </p:nvPr>
        </p:nvSpPr>
        <p:spPr>
          <a:xfrm>
            <a:off x="2421859" y="1785600"/>
            <a:ext cx="3528000" cy="1764000"/>
          </a:xfrm>
        </p:spPr>
        <p:txBody>
          <a:bodyPr/>
          <a:lstStyle/>
          <a:p>
            <a:r>
              <a:rPr lang="en-US"/>
              <a:t>Click icon to add picture</a:t>
            </a:r>
          </a:p>
        </p:txBody>
      </p:sp>
      <p:sp>
        <p:nvSpPr>
          <p:cNvPr id="9" name="Text left">
            <a:extLst>
              <a:ext uri="{FF2B5EF4-FFF2-40B4-BE49-F238E27FC236}">
                <a16:creationId xmlns:a16="http://schemas.microsoft.com/office/drawing/2014/main" id="{2482E741-307A-4D80-8733-7A781716F707}"/>
              </a:ext>
            </a:extLst>
          </p:cNvPr>
          <p:cNvSpPr>
            <a:spLocks noGrp="1"/>
          </p:cNvSpPr>
          <p:nvPr>
            <p:ph type="body" sz="quarter" idx="10"/>
          </p:nvPr>
        </p:nvSpPr>
        <p:spPr>
          <a:xfrm>
            <a:off x="452438" y="3541605"/>
            <a:ext cx="5487987" cy="2876400"/>
          </a:xfrm>
          <a:solidFill>
            <a:schemeClr val="accent1"/>
          </a:solidFill>
          <a:ln>
            <a:noFill/>
          </a:ln>
        </p:spPr>
        <p:txBody>
          <a:bodyPr lIns="180000" tIns="180000" rIns="180000" bIns="180000"/>
          <a:lstStyle>
            <a:lvl1pPr>
              <a:spcBef>
                <a:spcPts val="600"/>
              </a:spcBef>
              <a:spcAft>
                <a:spcPts val="600"/>
              </a:spcAft>
              <a:defRPr>
                <a:solidFill>
                  <a:schemeClr val="bg1"/>
                </a:solidFill>
              </a:defRPr>
            </a:lvl1pPr>
            <a:lvl2pPr>
              <a:spcBef>
                <a:spcPts val="600"/>
              </a:spcBef>
              <a:spcAft>
                <a:spcPts val="600"/>
              </a:spcAft>
              <a:defRPr>
                <a:solidFill>
                  <a:schemeClr val="bg1"/>
                </a:solidFill>
              </a:defRPr>
            </a:lvl2pPr>
            <a:lvl3pPr>
              <a:spcBef>
                <a:spcPts val="600"/>
              </a:spcBef>
              <a:spcAft>
                <a:spcPts val="600"/>
              </a:spcAft>
              <a:buClr>
                <a:schemeClr val="bg1"/>
              </a:buClr>
              <a:defRPr>
                <a:solidFill>
                  <a:schemeClr val="bg1"/>
                </a:solidFill>
              </a:defRPr>
            </a:lvl3pPr>
            <a:lvl4pPr>
              <a:spcBef>
                <a:spcPts val="600"/>
              </a:spcBef>
              <a:spcAft>
                <a:spcPts val="600"/>
              </a:spcAft>
              <a:buClr>
                <a:schemeClr val="bg1"/>
              </a:buClr>
              <a:defRPr>
                <a:solidFill>
                  <a:schemeClr val="bg1"/>
                </a:solidFill>
              </a:defRPr>
            </a:lvl4pPr>
            <a:lvl5pPr>
              <a:spcBef>
                <a:spcPts val="600"/>
              </a:spcBef>
              <a:spcAft>
                <a:spcPts val="600"/>
              </a:spcAft>
              <a:buClr>
                <a:schemeClr val="bg1"/>
              </a:buClr>
              <a:defRPr>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baseline="0">
                <a:solidFill>
                  <a:schemeClr val="bg1"/>
                </a:solidFill>
              </a:defRPr>
            </a:lvl7pPr>
            <a:lvl8pPr>
              <a:spcBef>
                <a:spcPts val="600"/>
              </a:spcBef>
              <a:spcAft>
                <a:spcPts val="600"/>
              </a:spcAft>
              <a:buAutoNum type="alphaLcPeriod"/>
              <a:defRPr>
                <a:solidFill>
                  <a:schemeClr val="bg1"/>
                </a:solidFill>
              </a:defRPr>
            </a:lvl8pPr>
            <a:lvl9pPr>
              <a:spcBef>
                <a:spcPts val="600"/>
              </a:spcBef>
              <a:spcAft>
                <a:spcPts val="600"/>
              </a:spcAft>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a:extLst>
              <a:ext uri="{FF2B5EF4-FFF2-40B4-BE49-F238E27FC236}">
                <a16:creationId xmlns:a16="http://schemas.microsoft.com/office/drawing/2014/main" id="{E44048D1-F193-4EDC-8C83-64EBF360C89E}"/>
              </a:ext>
            </a:extLst>
          </p:cNvPr>
          <p:cNvSpPr>
            <a:spLocks noGrp="1"/>
          </p:cNvSpPr>
          <p:nvPr>
            <p:ph type="title"/>
          </p:nvPr>
        </p:nvSpPr>
        <p:spPr/>
        <p:txBody>
          <a:bodyPr/>
          <a:lstStyle/>
          <a:p>
            <a:r>
              <a:rPr lang="en-US"/>
              <a:t>Click to edit Master title style</a:t>
            </a:r>
            <a:endParaRPr lang="en-GB"/>
          </a:p>
        </p:txBody>
      </p:sp>
      <p:sp>
        <p:nvSpPr>
          <p:cNvPr id="7" name="Text left">
            <a:extLst>
              <a:ext uri="{FF2B5EF4-FFF2-40B4-BE49-F238E27FC236}">
                <a16:creationId xmlns:a16="http://schemas.microsoft.com/office/drawing/2014/main" id="{2482E741-307A-4D80-8733-7A781716F707}"/>
              </a:ext>
            </a:extLst>
          </p:cNvPr>
          <p:cNvSpPr>
            <a:spLocks noGrp="1"/>
          </p:cNvSpPr>
          <p:nvPr>
            <p:ph type="body" sz="quarter" idx="36"/>
          </p:nvPr>
        </p:nvSpPr>
        <p:spPr>
          <a:xfrm>
            <a:off x="6286500" y="3549600"/>
            <a:ext cx="5487987" cy="2876400"/>
          </a:xfrm>
          <a:solidFill>
            <a:schemeClr val="accent1"/>
          </a:solidFill>
          <a:ln>
            <a:noFill/>
          </a:ln>
        </p:spPr>
        <p:txBody>
          <a:bodyPr lIns="180000" tIns="180000" rIns="180000" bIns="180000"/>
          <a:lstStyle>
            <a:lvl1pPr>
              <a:spcBef>
                <a:spcPts val="600"/>
              </a:spcBef>
              <a:spcAft>
                <a:spcPts val="600"/>
              </a:spcAft>
              <a:defRPr>
                <a:solidFill>
                  <a:schemeClr val="bg1"/>
                </a:solidFill>
              </a:defRPr>
            </a:lvl1pPr>
            <a:lvl2pPr>
              <a:spcBef>
                <a:spcPts val="600"/>
              </a:spcBef>
              <a:spcAft>
                <a:spcPts val="600"/>
              </a:spcAft>
              <a:defRPr>
                <a:solidFill>
                  <a:schemeClr val="bg1"/>
                </a:solidFill>
              </a:defRPr>
            </a:lvl2pPr>
            <a:lvl3pPr>
              <a:spcBef>
                <a:spcPts val="600"/>
              </a:spcBef>
              <a:spcAft>
                <a:spcPts val="600"/>
              </a:spcAft>
              <a:buClr>
                <a:schemeClr val="bg1"/>
              </a:buClr>
              <a:defRPr>
                <a:solidFill>
                  <a:schemeClr val="bg1"/>
                </a:solidFill>
              </a:defRPr>
            </a:lvl3pPr>
            <a:lvl4pPr>
              <a:spcBef>
                <a:spcPts val="600"/>
              </a:spcBef>
              <a:spcAft>
                <a:spcPts val="600"/>
              </a:spcAft>
              <a:buClr>
                <a:schemeClr val="bg1"/>
              </a:buClr>
              <a:defRPr>
                <a:solidFill>
                  <a:schemeClr val="bg1"/>
                </a:solidFill>
              </a:defRPr>
            </a:lvl4pPr>
            <a:lvl5pPr>
              <a:spcBef>
                <a:spcPts val="600"/>
              </a:spcBef>
              <a:spcAft>
                <a:spcPts val="600"/>
              </a:spcAft>
              <a:buClr>
                <a:schemeClr val="bg1"/>
              </a:buClr>
              <a:defRPr>
                <a:solidFill>
                  <a:schemeClr val="bg1"/>
                </a:solidFill>
              </a:defRPr>
            </a:lvl5pPr>
            <a:lvl6pPr>
              <a:spcBef>
                <a:spcPts val="600"/>
              </a:spcBef>
              <a:spcAft>
                <a:spcPts val="600"/>
              </a:spcAft>
              <a:buClr>
                <a:schemeClr val="bg1"/>
              </a:buClr>
              <a:defRPr>
                <a:solidFill>
                  <a:schemeClr val="bg1"/>
                </a:solidFill>
              </a:defRPr>
            </a:lvl6pPr>
            <a:lvl7pPr>
              <a:spcBef>
                <a:spcPts val="600"/>
              </a:spcBef>
              <a:spcAft>
                <a:spcPts val="600"/>
              </a:spcAft>
              <a:defRPr>
                <a:solidFill>
                  <a:schemeClr val="bg1"/>
                </a:solidFill>
              </a:defRPr>
            </a:lvl7pPr>
            <a:lvl8pPr>
              <a:spcBef>
                <a:spcPts val="600"/>
              </a:spcBef>
              <a:spcAft>
                <a:spcPts val="600"/>
              </a:spcAft>
              <a:defRPr>
                <a:solidFill>
                  <a:schemeClr val="bg1"/>
                </a:solidFill>
              </a:defRPr>
            </a:lvl8pPr>
            <a:lvl9pPr>
              <a:spcBef>
                <a:spcPts val="600"/>
              </a:spcBef>
              <a:spcAft>
                <a:spcPts val="600"/>
              </a:spcAft>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0910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slideLayout" Target="../slideLayouts/slideLayout97.xml"/><Relationship Id="rId39" Type="http://schemas.openxmlformats.org/officeDocument/2006/relationships/slideLayout" Target="../slideLayouts/slideLayout110.xml"/><Relationship Id="rId21" Type="http://schemas.openxmlformats.org/officeDocument/2006/relationships/slideLayout" Target="../slideLayouts/slideLayout92.xml"/><Relationship Id="rId34" Type="http://schemas.openxmlformats.org/officeDocument/2006/relationships/slideLayout" Target="../slideLayouts/slideLayout105.xml"/><Relationship Id="rId42" Type="http://schemas.openxmlformats.org/officeDocument/2006/relationships/slideLayout" Target="../slideLayouts/slideLayout113.xml"/><Relationship Id="rId47" Type="http://schemas.openxmlformats.org/officeDocument/2006/relationships/slideLayout" Target="../slideLayouts/slideLayout118.xml"/><Relationship Id="rId50" Type="http://schemas.openxmlformats.org/officeDocument/2006/relationships/slideLayout" Target="../slideLayouts/slideLayout121.xml"/><Relationship Id="rId55" Type="http://schemas.openxmlformats.org/officeDocument/2006/relationships/slideLayout" Target="../slideLayouts/slideLayout126.xml"/><Relationship Id="rId63" Type="http://schemas.openxmlformats.org/officeDocument/2006/relationships/slideLayout" Target="../slideLayouts/slideLayout134.xml"/><Relationship Id="rId68" Type="http://schemas.openxmlformats.org/officeDocument/2006/relationships/slideLayout" Target="../slideLayouts/slideLayout139.xml"/><Relationship Id="rId7" Type="http://schemas.openxmlformats.org/officeDocument/2006/relationships/slideLayout" Target="../slideLayouts/slideLayout78.xml"/><Relationship Id="rId71" Type="http://schemas.openxmlformats.org/officeDocument/2006/relationships/slideLayout" Target="../slideLayouts/slideLayout142.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9" Type="http://schemas.openxmlformats.org/officeDocument/2006/relationships/slideLayout" Target="../slideLayouts/slideLayout100.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32" Type="http://schemas.openxmlformats.org/officeDocument/2006/relationships/slideLayout" Target="../slideLayouts/slideLayout103.xml"/><Relationship Id="rId37" Type="http://schemas.openxmlformats.org/officeDocument/2006/relationships/slideLayout" Target="../slideLayouts/slideLayout108.xml"/><Relationship Id="rId40" Type="http://schemas.openxmlformats.org/officeDocument/2006/relationships/slideLayout" Target="../slideLayouts/slideLayout111.xml"/><Relationship Id="rId45" Type="http://schemas.openxmlformats.org/officeDocument/2006/relationships/slideLayout" Target="../slideLayouts/slideLayout116.xml"/><Relationship Id="rId53" Type="http://schemas.openxmlformats.org/officeDocument/2006/relationships/slideLayout" Target="../slideLayouts/slideLayout124.xml"/><Relationship Id="rId58" Type="http://schemas.openxmlformats.org/officeDocument/2006/relationships/slideLayout" Target="../slideLayouts/slideLayout129.xml"/><Relationship Id="rId66" Type="http://schemas.openxmlformats.org/officeDocument/2006/relationships/slideLayout" Target="../slideLayouts/slideLayout137.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28" Type="http://schemas.openxmlformats.org/officeDocument/2006/relationships/slideLayout" Target="../slideLayouts/slideLayout99.xml"/><Relationship Id="rId36" Type="http://schemas.openxmlformats.org/officeDocument/2006/relationships/slideLayout" Target="../slideLayouts/slideLayout107.xml"/><Relationship Id="rId49" Type="http://schemas.openxmlformats.org/officeDocument/2006/relationships/slideLayout" Target="../slideLayouts/slideLayout120.xml"/><Relationship Id="rId57" Type="http://schemas.openxmlformats.org/officeDocument/2006/relationships/slideLayout" Target="../slideLayouts/slideLayout128.xml"/><Relationship Id="rId61" Type="http://schemas.openxmlformats.org/officeDocument/2006/relationships/slideLayout" Target="../slideLayouts/slideLayout132.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31" Type="http://schemas.openxmlformats.org/officeDocument/2006/relationships/slideLayout" Target="../slideLayouts/slideLayout102.xml"/><Relationship Id="rId44" Type="http://schemas.openxmlformats.org/officeDocument/2006/relationships/slideLayout" Target="../slideLayouts/slideLayout115.xml"/><Relationship Id="rId52" Type="http://schemas.openxmlformats.org/officeDocument/2006/relationships/slideLayout" Target="../slideLayouts/slideLayout123.xml"/><Relationship Id="rId60" Type="http://schemas.openxmlformats.org/officeDocument/2006/relationships/slideLayout" Target="../slideLayouts/slideLayout131.xml"/><Relationship Id="rId65" Type="http://schemas.openxmlformats.org/officeDocument/2006/relationships/slideLayout" Target="../slideLayouts/slideLayout136.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 Id="rId27" Type="http://schemas.openxmlformats.org/officeDocument/2006/relationships/slideLayout" Target="../slideLayouts/slideLayout98.xml"/><Relationship Id="rId30" Type="http://schemas.openxmlformats.org/officeDocument/2006/relationships/slideLayout" Target="../slideLayouts/slideLayout101.xml"/><Relationship Id="rId35" Type="http://schemas.openxmlformats.org/officeDocument/2006/relationships/slideLayout" Target="../slideLayouts/slideLayout106.xml"/><Relationship Id="rId43" Type="http://schemas.openxmlformats.org/officeDocument/2006/relationships/slideLayout" Target="../slideLayouts/slideLayout114.xml"/><Relationship Id="rId48" Type="http://schemas.openxmlformats.org/officeDocument/2006/relationships/slideLayout" Target="../slideLayouts/slideLayout119.xml"/><Relationship Id="rId56" Type="http://schemas.openxmlformats.org/officeDocument/2006/relationships/slideLayout" Target="../slideLayouts/slideLayout127.xml"/><Relationship Id="rId64" Type="http://schemas.openxmlformats.org/officeDocument/2006/relationships/slideLayout" Target="../slideLayouts/slideLayout135.xml"/><Relationship Id="rId69" Type="http://schemas.openxmlformats.org/officeDocument/2006/relationships/slideLayout" Target="../slideLayouts/slideLayout140.xml"/><Relationship Id="rId8" Type="http://schemas.openxmlformats.org/officeDocument/2006/relationships/slideLayout" Target="../slideLayouts/slideLayout79.xml"/><Relationship Id="rId51" Type="http://schemas.openxmlformats.org/officeDocument/2006/relationships/slideLayout" Target="../slideLayouts/slideLayout122.xml"/><Relationship Id="rId72" Type="http://schemas.openxmlformats.org/officeDocument/2006/relationships/theme" Target="../theme/theme2.xml"/><Relationship Id="rId3" Type="http://schemas.openxmlformats.org/officeDocument/2006/relationships/slideLayout" Target="../slideLayouts/slideLayout74.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33" Type="http://schemas.openxmlformats.org/officeDocument/2006/relationships/slideLayout" Target="../slideLayouts/slideLayout104.xml"/><Relationship Id="rId38" Type="http://schemas.openxmlformats.org/officeDocument/2006/relationships/slideLayout" Target="../slideLayouts/slideLayout109.xml"/><Relationship Id="rId46" Type="http://schemas.openxmlformats.org/officeDocument/2006/relationships/slideLayout" Target="../slideLayouts/slideLayout117.xml"/><Relationship Id="rId59" Type="http://schemas.openxmlformats.org/officeDocument/2006/relationships/slideLayout" Target="../slideLayouts/slideLayout130.xml"/><Relationship Id="rId67" Type="http://schemas.openxmlformats.org/officeDocument/2006/relationships/slideLayout" Target="../slideLayouts/slideLayout138.xml"/><Relationship Id="rId20" Type="http://schemas.openxmlformats.org/officeDocument/2006/relationships/slideLayout" Target="../slideLayouts/slideLayout91.xml"/><Relationship Id="rId41" Type="http://schemas.openxmlformats.org/officeDocument/2006/relationships/slideLayout" Target="../slideLayouts/slideLayout112.xml"/><Relationship Id="rId54" Type="http://schemas.openxmlformats.org/officeDocument/2006/relationships/slideLayout" Target="../slideLayouts/slideLayout125.xml"/><Relationship Id="rId62" Type="http://schemas.openxmlformats.org/officeDocument/2006/relationships/slideLayout" Target="../slideLayouts/slideLayout133.xml"/><Relationship Id="rId70" Type="http://schemas.openxmlformats.org/officeDocument/2006/relationships/slideLayout" Target="../slideLayouts/slideLayout1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Dots Bottom">
            <a:extLst>
              <a:ext uri="{FF2B5EF4-FFF2-40B4-BE49-F238E27FC236}">
                <a16:creationId xmlns:a16="http://schemas.microsoft.com/office/drawing/2014/main" id="{F684FBFE-1E4C-4B8A-A3BB-75666C52A980}"/>
              </a:ext>
            </a:extLst>
          </p:cNvPr>
          <p:cNvSpPr>
            <a:spLocks noChangeShapeType="1"/>
          </p:cNvSpPr>
          <p:nvPr userDrawn="1"/>
        </p:nvSpPr>
        <p:spPr bwMode="auto">
          <a:xfrm>
            <a:off x="439490" y="6426000"/>
            <a:ext cx="11313021" cy="0"/>
          </a:xfrm>
          <a:prstGeom prst="line">
            <a:avLst/>
          </a:prstGeom>
          <a:noFill/>
          <a:ln w="127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sp>
        <p:nvSpPr>
          <p:cNvPr id="6" name="Orange C">
            <a:extLst>
              <a:ext uri="{FF2B5EF4-FFF2-40B4-BE49-F238E27FC236}">
                <a16:creationId xmlns:a16="http://schemas.microsoft.com/office/drawing/2014/main" id="{8B4C5742-6CB1-432B-8FCE-47B3ED7FE5F2}"/>
              </a:ext>
            </a:extLst>
          </p:cNvPr>
          <p:cNvSpPr>
            <a:spLocks noChangeAspect="1"/>
          </p:cNvSpPr>
          <p:nvPr userDrawn="1"/>
        </p:nvSpPr>
        <p:spPr bwMode="auto">
          <a:xfrm>
            <a:off x="11640569" y="6498960"/>
            <a:ext cx="105635" cy="196576"/>
          </a:xfrm>
          <a:custGeom>
            <a:avLst/>
            <a:gdLst>
              <a:gd name="T0" fmla="*/ 1316 w 1400"/>
              <a:gd name="T1" fmla="*/ 1523 h 2663"/>
              <a:gd name="T2" fmla="*/ 1180 w 1400"/>
              <a:gd name="T3" fmla="*/ 1368 h 2663"/>
              <a:gd name="T4" fmla="*/ 1325 w 1400"/>
              <a:gd name="T5" fmla="*/ 1216 h 2663"/>
              <a:gd name="T6" fmla="*/ 1400 w 1400"/>
              <a:gd name="T7" fmla="*/ 1216 h 2663"/>
              <a:gd name="T8" fmla="*/ 1400 w 1400"/>
              <a:gd name="T9" fmla="*/ 0 h 2663"/>
              <a:gd name="T10" fmla="*/ 642 w 1400"/>
              <a:gd name="T11" fmla="*/ 196 h 2663"/>
              <a:gd name="T12" fmla="*/ 0 w 1400"/>
              <a:gd name="T13" fmla="*/ 1334 h 2663"/>
              <a:gd name="T14" fmla="*/ 494 w 1400"/>
              <a:gd name="T15" fmla="*/ 2367 h 2663"/>
              <a:gd name="T16" fmla="*/ 1168 w 1400"/>
              <a:gd name="T17" fmla="*/ 2663 h 2663"/>
              <a:gd name="T18" fmla="*/ 1400 w 1400"/>
              <a:gd name="T19" fmla="*/ 2663 h 2663"/>
              <a:gd name="T20" fmla="*/ 1400 w 1400"/>
              <a:gd name="T21" fmla="*/ 1523 h 2663"/>
              <a:gd name="T22" fmla="*/ 1316 w 1400"/>
              <a:gd name="T23" fmla="*/ 1523 h 2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0" h="2663">
                <a:moveTo>
                  <a:pt x="1316" y="1523"/>
                </a:moveTo>
                <a:cubicBezTo>
                  <a:pt x="1279" y="1523"/>
                  <a:pt x="1180" y="1483"/>
                  <a:pt x="1180" y="1368"/>
                </a:cubicBezTo>
                <a:cubicBezTo>
                  <a:pt x="1180" y="1254"/>
                  <a:pt x="1280" y="1216"/>
                  <a:pt x="1325" y="1216"/>
                </a:cubicBezTo>
                <a:cubicBezTo>
                  <a:pt x="1345" y="1216"/>
                  <a:pt x="1387" y="1216"/>
                  <a:pt x="1400" y="1216"/>
                </a:cubicBezTo>
                <a:cubicBezTo>
                  <a:pt x="1400" y="0"/>
                  <a:pt x="1400" y="0"/>
                  <a:pt x="1400" y="0"/>
                </a:cubicBezTo>
                <a:cubicBezTo>
                  <a:pt x="1099" y="0"/>
                  <a:pt x="852" y="68"/>
                  <a:pt x="642" y="196"/>
                </a:cubicBezTo>
                <a:cubicBezTo>
                  <a:pt x="235" y="444"/>
                  <a:pt x="0" y="893"/>
                  <a:pt x="0" y="1334"/>
                </a:cubicBezTo>
                <a:cubicBezTo>
                  <a:pt x="0" y="1806"/>
                  <a:pt x="229" y="2152"/>
                  <a:pt x="494" y="2367"/>
                </a:cubicBezTo>
                <a:cubicBezTo>
                  <a:pt x="754" y="2579"/>
                  <a:pt x="1022" y="2647"/>
                  <a:pt x="1168" y="2663"/>
                </a:cubicBezTo>
                <a:cubicBezTo>
                  <a:pt x="1368" y="2663"/>
                  <a:pt x="1400" y="2663"/>
                  <a:pt x="1400" y="2663"/>
                </a:cubicBezTo>
                <a:cubicBezTo>
                  <a:pt x="1400" y="1523"/>
                  <a:pt x="1400" y="1523"/>
                  <a:pt x="1400" y="1523"/>
                </a:cubicBezTo>
                <a:cubicBezTo>
                  <a:pt x="1385" y="1523"/>
                  <a:pt x="1327" y="1523"/>
                  <a:pt x="1316" y="1523"/>
                </a:cubicBezTo>
                <a:close/>
              </a:path>
            </a:pathLst>
          </a:custGeom>
          <a:solidFill>
            <a:srgbClr val="FB5A17"/>
          </a:solidFill>
          <a:ln>
            <a:noFill/>
          </a:ln>
        </p:spPr>
        <p:txBody>
          <a:bodyPr vert="horz" wrap="square" lIns="91440" tIns="45720" rIns="91440" bIns="45720" numCol="1" anchor="t" anchorCtr="0" compatLnSpc="1">
            <a:prstTxWarp prst="textNoShape">
              <a:avLst/>
            </a:prstTxWarp>
            <a:noAutofit/>
          </a:bodyPr>
          <a:lstStyle/>
          <a:p>
            <a:endParaRPr lang="en-GB" sz="1750"/>
          </a:p>
        </p:txBody>
      </p:sp>
      <p:sp>
        <p:nvSpPr>
          <p:cNvPr id="9" name="Page No">
            <a:extLst>
              <a:ext uri="{FF2B5EF4-FFF2-40B4-BE49-F238E27FC236}">
                <a16:creationId xmlns:a16="http://schemas.microsoft.com/office/drawing/2014/main" id="{6F717532-B391-4C26-A278-716C139832FA}"/>
              </a:ext>
            </a:extLst>
          </p:cNvPr>
          <p:cNvSpPr txBox="1">
            <a:spLocks/>
          </p:cNvSpPr>
          <p:nvPr userDrawn="1"/>
        </p:nvSpPr>
        <p:spPr bwMode="ltGray">
          <a:xfrm>
            <a:off x="11435705" y="6498000"/>
            <a:ext cx="198000" cy="198000"/>
          </a:xfrm>
          <a:prstGeom prst="ellipse">
            <a:avLst/>
          </a:prstGeom>
          <a:solidFill>
            <a:schemeClr val="tx1"/>
          </a:solidFill>
        </p:spPr>
        <p:txBody>
          <a:bodyPr vert="horz" lIns="0" tIns="0" rIns="0" bIns="0" rtlCol="0" anchor="ctr" anchorCtr="1"/>
          <a:lstStyle>
            <a:defPPr>
              <a:defRPr lang="en-US"/>
            </a:defPPr>
            <a:lvl1pPr marL="0" algn="ctr" defTabSz="893186" rtl="0" eaLnBrk="1" latinLnBrk="0" hangingPunct="1">
              <a:defRPr sz="800" kern="1200">
                <a:solidFill>
                  <a:schemeClr val="bg1"/>
                </a:solidFill>
                <a:latin typeface="+mn-lt"/>
                <a:ea typeface="+mn-ea"/>
                <a:cs typeface="+mn-cs"/>
              </a:defRPr>
            </a:lvl1pPr>
            <a:lvl2pPr marL="446593" algn="l" defTabSz="893186" rtl="0" eaLnBrk="1" latinLnBrk="0" hangingPunct="1">
              <a:defRPr sz="1758" kern="1200">
                <a:solidFill>
                  <a:schemeClr val="tx1"/>
                </a:solidFill>
                <a:latin typeface="+mn-lt"/>
                <a:ea typeface="+mn-ea"/>
                <a:cs typeface="+mn-cs"/>
              </a:defRPr>
            </a:lvl2pPr>
            <a:lvl3pPr marL="893186" algn="l" defTabSz="893186" rtl="0" eaLnBrk="1" latinLnBrk="0" hangingPunct="1">
              <a:defRPr sz="1758" kern="1200">
                <a:solidFill>
                  <a:schemeClr val="tx1"/>
                </a:solidFill>
                <a:latin typeface="+mn-lt"/>
                <a:ea typeface="+mn-ea"/>
                <a:cs typeface="+mn-cs"/>
              </a:defRPr>
            </a:lvl3pPr>
            <a:lvl4pPr marL="1339779" algn="l" defTabSz="893186" rtl="0" eaLnBrk="1" latinLnBrk="0" hangingPunct="1">
              <a:defRPr sz="1758" kern="1200">
                <a:solidFill>
                  <a:schemeClr val="tx1"/>
                </a:solidFill>
                <a:latin typeface="+mn-lt"/>
                <a:ea typeface="+mn-ea"/>
                <a:cs typeface="+mn-cs"/>
              </a:defRPr>
            </a:lvl4pPr>
            <a:lvl5pPr marL="1786372" algn="l" defTabSz="893186" rtl="0" eaLnBrk="1" latinLnBrk="0" hangingPunct="1">
              <a:defRPr sz="1758" kern="1200">
                <a:solidFill>
                  <a:schemeClr val="tx1"/>
                </a:solidFill>
                <a:latin typeface="+mn-lt"/>
                <a:ea typeface="+mn-ea"/>
                <a:cs typeface="+mn-cs"/>
              </a:defRPr>
            </a:lvl5pPr>
            <a:lvl6pPr marL="2232965" algn="l" defTabSz="893186" rtl="0" eaLnBrk="1" latinLnBrk="0" hangingPunct="1">
              <a:defRPr sz="1758" kern="1200">
                <a:solidFill>
                  <a:schemeClr val="tx1"/>
                </a:solidFill>
                <a:latin typeface="+mn-lt"/>
                <a:ea typeface="+mn-ea"/>
                <a:cs typeface="+mn-cs"/>
              </a:defRPr>
            </a:lvl6pPr>
            <a:lvl7pPr marL="2679558" algn="l" defTabSz="893186" rtl="0" eaLnBrk="1" latinLnBrk="0" hangingPunct="1">
              <a:defRPr sz="1758" kern="1200">
                <a:solidFill>
                  <a:schemeClr val="tx1"/>
                </a:solidFill>
                <a:latin typeface="+mn-lt"/>
                <a:ea typeface="+mn-ea"/>
                <a:cs typeface="+mn-cs"/>
              </a:defRPr>
            </a:lvl7pPr>
            <a:lvl8pPr marL="3126151" algn="l" defTabSz="893186" rtl="0" eaLnBrk="1" latinLnBrk="0" hangingPunct="1">
              <a:defRPr sz="1758" kern="1200">
                <a:solidFill>
                  <a:schemeClr val="tx1"/>
                </a:solidFill>
                <a:latin typeface="+mn-lt"/>
                <a:ea typeface="+mn-ea"/>
                <a:cs typeface="+mn-cs"/>
              </a:defRPr>
            </a:lvl8pPr>
            <a:lvl9pPr marL="3572744" algn="l" defTabSz="893186" rtl="0" eaLnBrk="1" latinLnBrk="0" hangingPunct="1">
              <a:defRPr sz="1758" kern="1200">
                <a:solidFill>
                  <a:schemeClr val="tx1"/>
                </a:solidFill>
                <a:latin typeface="+mn-lt"/>
                <a:ea typeface="+mn-ea"/>
                <a:cs typeface="+mn-cs"/>
              </a:defRPr>
            </a:lvl9pPr>
          </a:lstStyle>
          <a:p>
            <a:fld id="{87FDD4F9-97EE-40D3-B28E-3D6D0FBA82D3}" type="slidenum">
              <a:rPr lang="en-GB" smtClean="0"/>
              <a:pPr/>
              <a:t>‹Nr.›</a:t>
            </a:fld>
            <a:endParaRPr lang="en-GB" dirty="0"/>
          </a:p>
        </p:txBody>
      </p:sp>
      <p:sp>
        <p:nvSpPr>
          <p:cNvPr id="3" name="Text"/>
          <p:cNvSpPr>
            <a:spLocks noGrp="1"/>
          </p:cNvSpPr>
          <p:nvPr>
            <p:ph type="body" idx="1"/>
          </p:nvPr>
        </p:nvSpPr>
        <p:spPr>
          <a:xfrm>
            <a:off x="432000" y="1751263"/>
            <a:ext cx="11314204" cy="4487612"/>
          </a:xfrm>
          <a:prstGeom prst="rect">
            <a:avLst/>
          </a:prstGeom>
        </p:spPr>
        <p:txBody>
          <a:bodyPr vert="horz" lIns="0" tIns="0" rIns="0" bIns="0" rtlCol="0">
            <a:noAutofit/>
          </a:bodyPr>
          <a:lstStyle/>
          <a:p>
            <a:pPr lvl="0"/>
            <a:endParaRPr lang="en-US" noProof="0" dirty="0"/>
          </a:p>
        </p:txBody>
      </p:sp>
      <p:sp>
        <p:nvSpPr>
          <p:cNvPr id="2" name="Title"/>
          <p:cNvSpPr>
            <a:spLocks noGrp="1"/>
          </p:cNvSpPr>
          <p:nvPr>
            <p:ph type="title"/>
          </p:nvPr>
        </p:nvSpPr>
        <p:spPr>
          <a:xfrm>
            <a:off x="439490" y="642176"/>
            <a:ext cx="11306714" cy="430887"/>
          </a:xfrm>
          <a:prstGeom prst="rect">
            <a:avLst/>
          </a:prstGeom>
        </p:spPr>
        <p:txBody>
          <a:bodyPr vert="horz" wrap="square" lIns="0" tIns="0" rIns="0" bIns="0" rtlCol="0" anchor="t" anchorCtr="0">
            <a:spAutoFit/>
          </a:bodyPr>
          <a:lstStyle/>
          <a:p>
            <a:r>
              <a:rPr lang="en-US" noProof="0"/>
              <a:t>Click to edit Master title style</a:t>
            </a:r>
            <a:endParaRPr lang="en-US" noProof="0" dirty="0"/>
          </a:p>
        </p:txBody>
      </p:sp>
      <p:sp>
        <p:nvSpPr>
          <p:cNvPr id="7" name="Dots Top"/>
          <p:cNvSpPr>
            <a:spLocks noChangeShapeType="1"/>
          </p:cNvSpPr>
          <p:nvPr/>
        </p:nvSpPr>
        <p:spPr bwMode="auto">
          <a:xfrm>
            <a:off x="439490" y="432000"/>
            <a:ext cx="11313021" cy="0"/>
          </a:xfrm>
          <a:prstGeom prst="line">
            <a:avLst/>
          </a:prstGeom>
          <a:noFill/>
          <a:ln w="127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sp>
        <p:nvSpPr>
          <p:cNvPr id="11" name="osborneclarke.com">
            <a:extLst>
              <a:ext uri="{FF2B5EF4-FFF2-40B4-BE49-F238E27FC236}">
                <a16:creationId xmlns:a16="http://schemas.microsoft.com/office/drawing/2014/main" id="{4C5F8D2B-08D0-4FFC-A7E4-7884F1252410}"/>
              </a:ext>
            </a:extLst>
          </p:cNvPr>
          <p:cNvSpPr>
            <a:spLocks noChangeArrowheads="1"/>
          </p:cNvSpPr>
          <p:nvPr userDrawn="1"/>
        </p:nvSpPr>
        <p:spPr bwMode="auto">
          <a:xfrm>
            <a:off x="439490" y="250044"/>
            <a:ext cx="889865"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l"/>
            <a:r>
              <a:rPr lang="en-GB" sz="800" b="0" dirty="0">
                <a:solidFill>
                  <a:schemeClr val="tx1"/>
                </a:solidFill>
              </a:rPr>
              <a:t>osborneclarke.com </a:t>
            </a:r>
          </a:p>
        </p:txBody>
      </p:sp>
    </p:spTree>
    <p:extLst>
      <p:ext uri="{BB962C8B-B14F-4D97-AF65-F5344CB8AC3E}">
        <p14:creationId xmlns:p14="http://schemas.microsoft.com/office/powerpoint/2010/main" val="3554563686"/>
      </p:ext>
    </p:extLst>
  </p:cSld>
  <p:clrMap bg1="lt1" tx1="dk1" bg2="lt2" tx2="dk2" accent1="accent1" accent2="accent2" accent3="accent3" accent4="accent4" accent5="accent5" accent6="accent6" hlink="hlink" folHlink="folHlink"/>
  <p:sldLayoutIdLst>
    <p:sldLayoutId id="2147483695" r:id="rId1"/>
    <p:sldLayoutId id="2147483792" r:id="rId2"/>
    <p:sldLayoutId id="2147483805" r:id="rId3"/>
    <p:sldLayoutId id="2147483791" r:id="rId4"/>
    <p:sldLayoutId id="2147483758" r:id="rId5"/>
    <p:sldLayoutId id="2147483794" r:id="rId6"/>
    <p:sldLayoutId id="2147483801" r:id="rId7"/>
    <p:sldLayoutId id="2147483802" r:id="rId8"/>
    <p:sldLayoutId id="2147483803" r:id="rId9"/>
    <p:sldLayoutId id="2147483813" r:id="rId10"/>
    <p:sldLayoutId id="2147483810" r:id="rId11"/>
    <p:sldLayoutId id="2147483702" r:id="rId12"/>
    <p:sldLayoutId id="2147483814" r:id="rId13"/>
    <p:sldLayoutId id="2147483700" r:id="rId14"/>
    <p:sldLayoutId id="2147483764" r:id="rId15"/>
    <p:sldLayoutId id="2147483765" r:id="rId16"/>
    <p:sldLayoutId id="2147483713" r:id="rId17"/>
    <p:sldLayoutId id="2147483762" r:id="rId18"/>
    <p:sldLayoutId id="2147483763" r:id="rId19"/>
    <p:sldLayoutId id="2147483703" r:id="rId20"/>
    <p:sldLayoutId id="2147483752" r:id="rId21"/>
    <p:sldLayoutId id="2147483783" r:id="rId22"/>
    <p:sldLayoutId id="2147483766" r:id="rId23"/>
    <p:sldLayoutId id="2147483767" r:id="rId24"/>
    <p:sldLayoutId id="2147483768" r:id="rId25"/>
    <p:sldLayoutId id="2147483784" r:id="rId26"/>
    <p:sldLayoutId id="2147483704" r:id="rId27"/>
    <p:sldLayoutId id="2147483785" r:id="rId28"/>
    <p:sldLayoutId id="2147483786" r:id="rId29"/>
    <p:sldLayoutId id="2147483787" r:id="rId30"/>
    <p:sldLayoutId id="2147483706" r:id="rId31"/>
    <p:sldLayoutId id="2147483753" r:id="rId32"/>
    <p:sldLayoutId id="2147483774" r:id="rId33"/>
    <p:sldLayoutId id="2147483775" r:id="rId34"/>
    <p:sldLayoutId id="2147483782" r:id="rId35"/>
    <p:sldLayoutId id="2147483776" r:id="rId36"/>
    <p:sldLayoutId id="2147483777" r:id="rId37"/>
    <p:sldLayoutId id="2147483719" r:id="rId38"/>
    <p:sldLayoutId id="2147483788" r:id="rId39"/>
    <p:sldLayoutId id="2147483789" r:id="rId40"/>
    <p:sldLayoutId id="2147483790" r:id="rId41"/>
    <p:sldLayoutId id="2147483754" r:id="rId42"/>
    <p:sldLayoutId id="2147483798" r:id="rId43"/>
    <p:sldLayoutId id="2147483778" r:id="rId44"/>
    <p:sldLayoutId id="2147483779" r:id="rId45"/>
    <p:sldLayoutId id="2147483780" r:id="rId46"/>
    <p:sldLayoutId id="2147483781" r:id="rId47"/>
    <p:sldLayoutId id="2147483795" r:id="rId48"/>
    <p:sldLayoutId id="2147483759" r:id="rId49"/>
    <p:sldLayoutId id="2147483793" r:id="rId50"/>
    <p:sldLayoutId id="2147483800" r:id="rId51"/>
    <p:sldLayoutId id="2147483811" r:id="rId52"/>
    <p:sldLayoutId id="2147483812" r:id="rId53"/>
    <p:sldLayoutId id="2147483732" r:id="rId54"/>
    <p:sldLayoutId id="2147483750" r:id="rId55"/>
    <p:sldLayoutId id="2147483733" r:id="rId56"/>
    <p:sldLayoutId id="2147483751" r:id="rId57"/>
    <p:sldLayoutId id="2147483736" r:id="rId58"/>
    <p:sldLayoutId id="2147483815" r:id="rId59"/>
    <p:sldLayoutId id="2147483816" r:id="rId60"/>
    <p:sldLayoutId id="2147483735" r:id="rId61"/>
    <p:sldLayoutId id="2147483734" r:id="rId62"/>
    <p:sldLayoutId id="2147483819" r:id="rId63"/>
    <p:sldLayoutId id="2147483818" r:id="rId64"/>
    <p:sldLayoutId id="2147483755" r:id="rId65"/>
    <p:sldLayoutId id="2147483756" r:id="rId66"/>
    <p:sldLayoutId id="2147483806" r:id="rId67"/>
    <p:sldLayoutId id="2147483807" r:id="rId68"/>
    <p:sldLayoutId id="2147483808" r:id="rId69"/>
    <p:sldLayoutId id="2147483809" r:id="rId70"/>
    <p:sldLayoutId id="2147483723" r:id="rId7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txStyles>
    <p:titleStyle>
      <a:lvl1pPr algn="l" defTabSz="914400" rtl="0" eaLnBrk="1" latinLnBrk="0" hangingPunct="1">
        <a:spcBef>
          <a:spcPct val="0"/>
        </a:spcBef>
        <a:buNone/>
        <a:defRPr sz="2800" b="0" kern="1200">
          <a:solidFill>
            <a:srgbClr val="FB5A17"/>
          </a:solidFill>
          <a:latin typeface="+mj-lt"/>
          <a:ea typeface="+mj-ea"/>
          <a:cs typeface="Arial" pitchFamily="34" charset="0"/>
        </a:defRPr>
      </a:lvl1pPr>
    </p:titleStyle>
    <p:body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69">
          <p15:clr>
            <a:srgbClr val="F26B43"/>
          </p15:clr>
        </p15:guide>
        <p15:guide id="2" pos="7411">
          <p15:clr>
            <a:srgbClr val="F26B43"/>
          </p15:clr>
        </p15:guide>
        <p15:guide id="4" orient="horz" pos="1103">
          <p15:clr>
            <a:srgbClr val="F26B43"/>
          </p15:clr>
        </p15:guide>
        <p15:guide id="5" orient="horz" pos="3935">
          <p15:clr>
            <a:srgbClr val="F26B43"/>
          </p15:clr>
        </p15:guide>
        <p15:guide id="6" pos="3734">
          <p15:clr>
            <a:srgbClr val="F26B43"/>
          </p15:clr>
        </p15:guide>
        <p15:guide id="12" pos="3960">
          <p15:clr>
            <a:srgbClr val="F26B43"/>
          </p15:clr>
        </p15:guide>
        <p15:guide id="22" orient="horz" pos="2478">
          <p15:clr>
            <a:srgbClr val="F26B43"/>
          </p15:clr>
        </p15:guide>
        <p15:guide id="23" pos="5155">
          <p15:clr>
            <a:srgbClr val="F26B43"/>
          </p15:clr>
        </p15:guide>
        <p15:guide id="24" orient="horz" pos="4042" userDrawn="1">
          <p15:clr>
            <a:srgbClr val="F26B43"/>
          </p15:clr>
        </p15:guide>
        <p15:guide id="25" orient="horz" pos="2205" userDrawn="1">
          <p15:clr>
            <a:srgbClr val="F26B43"/>
          </p15:clr>
        </p15:guide>
        <p15:guide id="26" orient="horz" pos="177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Dots Bottom">
            <a:extLst>
              <a:ext uri="{FF2B5EF4-FFF2-40B4-BE49-F238E27FC236}">
                <a16:creationId xmlns:a16="http://schemas.microsoft.com/office/drawing/2014/main" id="{F684FBFE-1E4C-4B8A-A3BB-75666C52A980}"/>
              </a:ext>
            </a:extLst>
          </p:cNvPr>
          <p:cNvSpPr>
            <a:spLocks noChangeShapeType="1"/>
          </p:cNvSpPr>
          <p:nvPr userDrawn="1"/>
        </p:nvSpPr>
        <p:spPr bwMode="auto">
          <a:xfrm>
            <a:off x="439490" y="6426000"/>
            <a:ext cx="11313021" cy="0"/>
          </a:xfrm>
          <a:prstGeom prst="line">
            <a:avLst/>
          </a:prstGeom>
          <a:noFill/>
          <a:ln w="127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sp>
        <p:nvSpPr>
          <p:cNvPr id="6" name="Orange C">
            <a:extLst>
              <a:ext uri="{FF2B5EF4-FFF2-40B4-BE49-F238E27FC236}">
                <a16:creationId xmlns:a16="http://schemas.microsoft.com/office/drawing/2014/main" id="{8B4C5742-6CB1-432B-8FCE-47B3ED7FE5F2}"/>
              </a:ext>
            </a:extLst>
          </p:cNvPr>
          <p:cNvSpPr>
            <a:spLocks noChangeAspect="1"/>
          </p:cNvSpPr>
          <p:nvPr userDrawn="1"/>
        </p:nvSpPr>
        <p:spPr bwMode="auto">
          <a:xfrm>
            <a:off x="11640569" y="6498960"/>
            <a:ext cx="105635" cy="196576"/>
          </a:xfrm>
          <a:custGeom>
            <a:avLst/>
            <a:gdLst>
              <a:gd name="T0" fmla="*/ 1316 w 1400"/>
              <a:gd name="T1" fmla="*/ 1523 h 2663"/>
              <a:gd name="T2" fmla="*/ 1180 w 1400"/>
              <a:gd name="T3" fmla="*/ 1368 h 2663"/>
              <a:gd name="T4" fmla="*/ 1325 w 1400"/>
              <a:gd name="T5" fmla="*/ 1216 h 2663"/>
              <a:gd name="T6" fmla="*/ 1400 w 1400"/>
              <a:gd name="T7" fmla="*/ 1216 h 2663"/>
              <a:gd name="T8" fmla="*/ 1400 w 1400"/>
              <a:gd name="T9" fmla="*/ 0 h 2663"/>
              <a:gd name="T10" fmla="*/ 642 w 1400"/>
              <a:gd name="T11" fmla="*/ 196 h 2663"/>
              <a:gd name="T12" fmla="*/ 0 w 1400"/>
              <a:gd name="T13" fmla="*/ 1334 h 2663"/>
              <a:gd name="T14" fmla="*/ 494 w 1400"/>
              <a:gd name="T15" fmla="*/ 2367 h 2663"/>
              <a:gd name="T16" fmla="*/ 1168 w 1400"/>
              <a:gd name="T17" fmla="*/ 2663 h 2663"/>
              <a:gd name="T18" fmla="*/ 1400 w 1400"/>
              <a:gd name="T19" fmla="*/ 2663 h 2663"/>
              <a:gd name="T20" fmla="*/ 1400 w 1400"/>
              <a:gd name="T21" fmla="*/ 1523 h 2663"/>
              <a:gd name="T22" fmla="*/ 1316 w 1400"/>
              <a:gd name="T23" fmla="*/ 1523 h 2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0" h="2663">
                <a:moveTo>
                  <a:pt x="1316" y="1523"/>
                </a:moveTo>
                <a:cubicBezTo>
                  <a:pt x="1279" y="1523"/>
                  <a:pt x="1180" y="1483"/>
                  <a:pt x="1180" y="1368"/>
                </a:cubicBezTo>
                <a:cubicBezTo>
                  <a:pt x="1180" y="1254"/>
                  <a:pt x="1280" y="1216"/>
                  <a:pt x="1325" y="1216"/>
                </a:cubicBezTo>
                <a:cubicBezTo>
                  <a:pt x="1345" y="1216"/>
                  <a:pt x="1387" y="1216"/>
                  <a:pt x="1400" y="1216"/>
                </a:cubicBezTo>
                <a:cubicBezTo>
                  <a:pt x="1400" y="0"/>
                  <a:pt x="1400" y="0"/>
                  <a:pt x="1400" y="0"/>
                </a:cubicBezTo>
                <a:cubicBezTo>
                  <a:pt x="1099" y="0"/>
                  <a:pt x="852" y="68"/>
                  <a:pt x="642" y="196"/>
                </a:cubicBezTo>
                <a:cubicBezTo>
                  <a:pt x="235" y="444"/>
                  <a:pt x="0" y="893"/>
                  <a:pt x="0" y="1334"/>
                </a:cubicBezTo>
                <a:cubicBezTo>
                  <a:pt x="0" y="1806"/>
                  <a:pt x="229" y="2152"/>
                  <a:pt x="494" y="2367"/>
                </a:cubicBezTo>
                <a:cubicBezTo>
                  <a:pt x="754" y="2579"/>
                  <a:pt x="1022" y="2647"/>
                  <a:pt x="1168" y="2663"/>
                </a:cubicBezTo>
                <a:cubicBezTo>
                  <a:pt x="1368" y="2663"/>
                  <a:pt x="1400" y="2663"/>
                  <a:pt x="1400" y="2663"/>
                </a:cubicBezTo>
                <a:cubicBezTo>
                  <a:pt x="1400" y="1523"/>
                  <a:pt x="1400" y="1523"/>
                  <a:pt x="1400" y="1523"/>
                </a:cubicBezTo>
                <a:cubicBezTo>
                  <a:pt x="1385" y="1523"/>
                  <a:pt x="1327" y="1523"/>
                  <a:pt x="1316" y="1523"/>
                </a:cubicBezTo>
                <a:close/>
              </a:path>
            </a:pathLst>
          </a:custGeom>
          <a:solidFill>
            <a:srgbClr val="FB5A17"/>
          </a:solidFill>
          <a:ln>
            <a:noFill/>
          </a:ln>
        </p:spPr>
        <p:txBody>
          <a:bodyPr vert="horz" wrap="square" lIns="91440" tIns="45720" rIns="91440" bIns="45720" numCol="1" anchor="t" anchorCtr="0" compatLnSpc="1">
            <a:prstTxWarp prst="textNoShape">
              <a:avLst/>
            </a:prstTxWarp>
            <a:noAutofit/>
          </a:bodyPr>
          <a:lstStyle/>
          <a:p>
            <a:endParaRPr lang="en-GB" sz="1750"/>
          </a:p>
        </p:txBody>
      </p:sp>
      <p:sp>
        <p:nvSpPr>
          <p:cNvPr id="9" name="Page No">
            <a:extLst>
              <a:ext uri="{FF2B5EF4-FFF2-40B4-BE49-F238E27FC236}">
                <a16:creationId xmlns:a16="http://schemas.microsoft.com/office/drawing/2014/main" id="{6F717532-B391-4C26-A278-716C139832FA}"/>
              </a:ext>
            </a:extLst>
          </p:cNvPr>
          <p:cNvSpPr txBox="1">
            <a:spLocks/>
          </p:cNvSpPr>
          <p:nvPr userDrawn="1"/>
        </p:nvSpPr>
        <p:spPr bwMode="ltGray">
          <a:xfrm>
            <a:off x="11435705" y="6498000"/>
            <a:ext cx="198000" cy="198000"/>
          </a:xfrm>
          <a:prstGeom prst="ellipse">
            <a:avLst/>
          </a:prstGeom>
          <a:solidFill>
            <a:schemeClr val="tx1"/>
          </a:solidFill>
        </p:spPr>
        <p:txBody>
          <a:bodyPr vert="horz" lIns="0" tIns="0" rIns="0" bIns="0" rtlCol="0" anchor="ctr" anchorCtr="1"/>
          <a:lstStyle>
            <a:defPPr>
              <a:defRPr lang="en-US"/>
            </a:defPPr>
            <a:lvl1pPr marL="0" algn="ctr" defTabSz="893186" rtl="0" eaLnBrk="1" latinLnBrk="0" hangingPunct="1">
              <a:defRPr sz="800" kern="1200">
                <a:solidFill>
                  <a:schemeClr val="bg1"/>
                </a:solidFill>
                <a:latin typeface="+mn-lt"/>
                <a:ea typeface="+mn-ea"/>
                <a:cs typeface="+mn-cs"/>
              </a:defRPr>
            </a:lvl1pPr>
            <a:lvl2pPr marL="446593" algn="l" defTabSz="893186" rtl="0" eaLnBrk="1" latinLnBrk="0" hangingPunct="1">
              <a:defRPr sz="1758" kern="1200">
                <a:solidFill>
                  <a:schemeClr val="tx1"/>
                </a:solidFill>
                <a:latin typeface="+mn-lt"/>
                <a:ea typeface="+mn-ea"/>
                <a:cs typeface="+mn-cs"/>
              </a:defRPr>
            </a:lvl2pPr>
            <a:lvl3pPr marL="893186" algn="l" defTabSz="893186" rtl="0" eaLnBrk="1" latinLnBrk="0" hangingPunct="1">
              <a:defRPr sz="1758" kern="1200">
                <a:solidFill>
                  <a:schemeClr val="tx1"/>
                </a:solidFill>
                <a:latin typeface="+mn-lt"/>
                <a:ea typeface="+mn-ea"/>
                <a:cs typeface="+mn-cs"/>
              </a:defRPr>
            </a:lvl3pPr>
            <a:lvl4pPr marL="1339779" algn="l" defTabSz="893186" rtl="0" eaLnBrk="1" latinLnBrk="0" hangingPunct="1">
              <a:defRPr sz="1758" kern="1200">
                <a:solidFill>
                  <a:schemeClr val="tx1"/>
                </a:solidFill>
                <a:latin typeface="+mn-lt"/>
                <a:ea typeface="+mn-ea"/>
                <a:cs typeface="+mn-cs"/>
              </a:defRPr>
            </a:lvl4pPr>
            <a:lvl5pPr marL="1786372" algn="l" defTabSz="893186" rtl="0" eaLnBrk="1" latinLnBrk="0" hangingPunct="1">
              <a:defRPr sz="1758" kern="1200">
                <a:solidFill>
                  <a:schemeClr val="tx1"/>
                </a:solidFill>
                <a:latin typeface="+mn-lt"/>
                <a:ea typeface="+mn-ea"/>
                <a:cs typeface="+mn-cs"/>
              </a:defRPr>
            </a:lvl5pPr>
            <a:lvl6pPr marL="2232965" algn="l" defTabSz="893186" rtl="0" eaLnBrk="1" latinLnBrk="0" hangingPunct="1">
              <a:defRPr sz="1758" kern="1200">
                <a:solidFill>
                  <a:schemeClr val="tx1"/>
                </a:solidFill>
                <a:latin typeface="+mn-lt"/>
                <a:ea typeface="+mn-ea"/>
                <a:cs typeface="+mn-cs"/>
              </a:defRPr>
            </a:lvl6pPr>
            <a:lvl7pPr marL="2679558" algn="l" defTabSz="893186" rtl="0" eaLnBrk="1" latinLnBrk="0" hangingPunct="1">
              <a:defRPr sz="1758" kern="1200">
                <a:solidFill>
                  <a:schemeClr val="tx1"/>
                </a:solidFill>
                <a:latin typeface="+mn-lt"/>
                <a:ea typeface="+mn-ea"/>
                <a:cs typeface="+mn-cs"/>
              </a:defRPr>
            </a:lvl7pPr>
            <a:lvl8pPr marL="3126151" algn="l" defTabSz="893186" rtl="0" eaLnBrk="1" latinLnBrk="0" hangingPunct="1">
              <a:defRPr sz="1758" kern="1200">
                <a:solidFill>
                  <a:schemeClr val="tx1"/>
                </a:solidFill>
                <a:latin typeface="+mn-lt"/>
                <a:ea typeface="+mn-ea"/>
                <a:cs typeface="+mn-cs"/>
              </a:defRPr>
            </a:lvl8pPr>
            <a:lvl9pPr marL="3572744" algn="l" defTabSz="893186" rtl="0" eaLnBrk="1" latinLnBrk="0" hangingPunct="1">
              <a:defRPr sz="1758" kern="1200">
                <a:solidFill>
                  <a:schemeClr val="tx1"/>
                </a:solidFill>
                <a:latin typeface="+mn-lt"/>
                <a:ea typeface="+mn-ea"/>
                <a:cs typeface="+mn-cs"/>
              </a:defRPr>
            </a:lvl9pPr>
          </a:lstStyle>
          <a:p>
            <a:fld id="{87FDD4F9-97EE-40D3-B28E-3D6D0FBA82D3}" type="slidenum">
              <a:rPr lang="en-GB" smtClean="0"/>
              <a:pPr/>
              <a:t>‹Nr.›</a:t>
            </a:fld>
            <a:endParaRPr lang="en-GB" dirty="0"/>
          </a:p>
        </p:txBody>
      </p:sp>
      <p:sp>
        <p:nvSpPr>
          <p:cNvPr id="3" name="Text"/>
          <p:cNvSpPr>
            <a:spLocks noGrp="1"/>
          </p:cNvSpPr>
          <p:nvPr>
            <p:ph type="body" idx="1"/>
          </p:nvPr>
        </p:nvSpPr>
        <p:spPr>
          <a:xfrm>
            <a:off x="432000" y="1751263"/>
            <a:ext cx="11314204" cy="4487612"/>
          </a:xfrm>
          <a:prstGeom prst="rect">
            <a:avLst/>
          </a:prstGeom>
        </p:spPr>
        <p:txBody>
          <a:bodyPr vert="horz" lIns="0" tIns="0" rIns="0" bIns="0" rtlCol="0">
            <a:noAutofit/>
          </a:bodyPr>
          <a:lstStyle/>
          <a:p>
            <a:pPr lvl="0"/>
            <a:endParaRPr lang="en-US" noProof="0" dirty="0"/>
          </a:p>
        </p:txBody>
      </p:sp>
      <p:sp>
        <p:nvSpPr>
          <p:cNvPr id="2" name="Title"/>
          <p:cNvSpPr>
            <a:spLocks noGrp="1"/>
          </p:cNvSpPr>
          <p:nvPr>
            <p:ph type="title"/>
          </p:nvPr>
        </p:nvSpPr>
        <p:spPr>
          <a:xfrm>
            <a:off x="439490" y="642176"/>
            <a:ext cx="11306714" cy="430887"/>
          </a:xfrm>
          <a:prstGeom prst="rect">
            <a:avLst/>
          </a:prstGeom>
        </p:spPr>
        <p:txBody>
          <a:bodyPr vert="horz" wrap="square" lIns="0" tIns="0" rIns="0" bIns="0" rtlCol="0" anchor="t" anchorCtr="0">
            <a:spAutoFit/>
          </a:bodyPr>
          <a:lstStyle/>
          <a:p>
            <a:r>
              <a:rPr lang="en-US" noProof="0"/>
              <a:t>Click to edit Master title style</a:t>
            </a:r>
            <a:endParaRPr lang="en-US" noProof="0" dirty="0"/>
          </a:p>
        </p:txBody>
      </p:sp>
      <p:sp>
        <p:nvSpPr>
          <p:cNvPr id="7" name="Dots Top"/>
          <p:cNvSpPr>
            <a:spLocks noChangeShapeType="1"/>
          </p:cNvSpPr>
          <p:nvPr/>
        </p:nvSpPr>
        <p:spPr bwMode="auto">
          <a:xfrm>
            <a:off x="439490" y="432000"/>
            <a:ext cx="11313021" cy="0"/>
          </a:xfrm>
          <a:prstGeom prst="line">
            <a:avLst/>
          </a:prstGeom>
          <a:noFill/>
          <a:ln w="127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sp>
        <p:nvSpPr>
          <p:cNvPr id="11" name="osborneclarke.com">
            <a:extLst>
              <a:ext uri="{FF2B5EF4-FFF2-40B4-BE49-F238E27FC236}">
                <a16:creationId xmlns:a16="http://schemas.microsoft.com/office/drawing/2014/main" id="{4C5F8D2B-08D0-4FFC-A7E4-7884F1252410}"/>
              </a:ext>
            </a:extLst>
          </p:cNvPr>
          <p:cNvSpPr>
            <a:spLocks noChangeArrowheads="1"/>
          </p:cNvSpPr>
          <p:nvPr userDrawn="1"/>
        </p:nvSpPr>
        <p:spPr bwMode="auto">
          <a:xfrm>
            <a:off x="439490" y="250044"/>
            <a:ext cx="889865"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l"/>
            <a:r>
              <a:rPr lang="en-GB" sz="800" b="0" dirty="0">
                <a:solidFill>
                  <a:schemeClr val="tx1"/>
                </a:solidFill>
              </a:rPr>
              <a:t>osborneclarke.com </a:t>
            </a:r>
          </a:p>
        </p:txBody>
      </p:sp>
    </p:spTree>
    <p:extLst>
      <p:ext uri="{BB962C8B-B14F-4D97-AF65-F5344CB8AC3E}">
        <p14:creationId xmlns:p14="http://schemas.microsoft.com/office/powerpoint/2010/main" val="3205361738"/>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 id="2147483838" r:id="rId18"/>
    <p:sldLayoutId id="2147483839" r:id="rId19"/>
    <p:sldLayoutId id="2147483840" r:id="rId20"/>
    <p:sldLayoutId id="2147483841" r:id="rId21"/>
    <p:sldLayoutId id="2147483842" r:id="rId22"/>
    <p:sldLayoutId id="2147483843" r:id="rId23"/>
    <p:sldLayoutId id="2147483844" r:id="rId24"/>
    <p:sldLayoutId id="2147483845" r:id="rId25"/>
    <p:sldLayoutId id="2147483846" r:id="rId26"/>
    <p:sldLayoutId id="2147483847" r:id="rId27"/>
    <p:sldLayoutId id="2147483848" r:id="rId28"/>
    <p:sldLayoutId id="2147483849" r:id="rId29"/>
    <p:sldLayoutId id="2147483850" r:id="rId30"/>
    <p:sldLayoutId id="2147483851" r:id="rId31"/>
    <p:sldLayoutId id="2147483852" r:id="rId32"/>
    <p:sldLayoutId id="2147483853" r:id="rId33"/>
    <p:sldLayoutId id="2147483854" r:id="rId34"/>
    <p:sldLayoutId id="2147483855" r:id="rId35"/>
    <p:sldLayoutId id="2147483856" r:id="rId36"/>
    <p:sldLayoutId id="2147483857" r:id="rId37"/>
    <p:sldLayoutId id="2147483858" r:id="rId38"/>
    <p:sldLayoutId id="2147483859" r:id="rId39"/>
    <p:sldLayoutId id="2147483860" r:id="rId40"/>
    <p:sldLayoutId id="2147483861" r:id="rId41"/>
    <p:sldLayoutId id="2147483862" r:id="rId42"/>
    <p:sldLayoutId id="2147483863" r:id="rId43"/>
    <p:sldLayoutId id="2147483864" r:id="rId44"/>
    <p:sldLayoutId id="2147483865" r:id="rId45"/>
    <p:sldLayoutId id="2147483866" r:id="rId46"/>
    <p:sldLayoutId id="2147483867" r:id="rId47"/>
    <p:sldLayoutId id="2147483868" r:id="rId48"/>
    <p:sldLayoutId id="2147483869" r:id="rId49"/>
    <p:sldLayoutId id="2147483870" r:id="rId50"/>
    <p:sldLayoutId id="2147483871" r:id="rId51"/>
    <p:sldLayoutId id="2147483872" r:id="rId52"/>
    <p:sldLayoutId id="2147483873" r:id="rId53"/>
    <p:sldLayoutId id="2147483874" r:id="rId54"/>
    <p:sldLayoutId id="2147483875" r:id="rId55"/>
    <p:sldLayoutId id="2147483876" r:id="rId56"/>
    <p:sldLayoutId id="2147483877" r:id="rId57"/>
    <p:sldLayoutId id="2147483878" r:id="rId58"/>
    <p:sldLayoutId id="2147483879" r:id="rId59"/>
    <p:sldLayoutId id="2147483880" r:id="rId60"/>
    <p:sldLayoutId id="2147483881" r:id="rId61"/>
    <p:sldLayoutId id="2147483882" r:id="rId62"/>
    <p:sldLayoutId id="2147483883" r:id="rId63"/>
    <p:sldLayoutId id="2147483884" r:id="rId64"/>
    <p:sldLayoutId id="2147483885" r:id="rId65"/>
    <p:sldLayoutId id="2147483886" r:id="rId66"/>
    <p:sldLayoutId id="2147483887" r:id="rId67"/>
    <p:sldLayoutId id="2147483888" r:id="rId68"/>
    <p:sldLayoutId id="2147483889" r:id="rId69"/>
    <p:sldLayoutId id="2147483890" r:id="rId70"/>
    <p:sldLayoutId id="2147483891" r:id="rId7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txStyles>
    <p:titleStyle>
      <a:lvl1pPr algn="l" defTabSz="914400" rtl="0" eaLnBrk="1" latinLnBrk="0" hangingPunct="1">
        <a:spcBef>
          <a:spcPct val="0"/>
        </a:spcBef>
        <a:buNone/>
        <a:defRPr sz="2800" b="0" kern="1200">
          <a:solidFill>
            <a:srgbClr val="FB5A17"/>
          </a:solidFill>
          <a:latin typeface="+mj-lt"/>
          <a:ea typeface="+mj-ea"/>
          <a:cs typeface="Arial" pitchFamily="34" charset="0"/>
        </a:defRPr>
      </a:lvl1pPr>
    </p:titleStyle>
    <p:bodyStyle>
      <a:lvl1pPr marL="0" indent="0" algn="l" defTabSz="914400" rtl="0" eaLnBrk="1" latinLnBrk="0" hangingPunct="1">
        <a:spcBef>
          <a:spcPts val="1200"/>
        </a:spcBef>
        <a:spcAft>
          <a:spcPts val="1200"/>
        </a:spcAft>
        <a:buFont typeface="Arial" pitchFamily="34" charset="0"/>
        <a:buNone/>
        <a:defRPr sz="3200" b="0" kern="1200">
          <a:solidFill>
            <a:schemeClr val="tx1"/>
          </a:solidFill>
          <a:latin typeface="+mn-lt"/>
          <a:ea typeface="+mn-ea"/>
          <a:cs typeface="Arial" pitchFamily="34" charset="0"/>
        </a:defRPr>
      </a:lvl1pPr>
      <a:lvl2pPr marL="0" indent="0" algn="l" defTabSz="914400" rtl="0" eaLnBrk="1" latinLnBrk="0" hangingPunct="1">
        <a:spcBef>
          <a:spcPts val="1200"/>
        </a:spcBef>
        <a:spcAft>
          <a:spcPts val="1200"/>
        </a:spcAft>
        <a:buClr>
          <a:schemeClr val="tx2"/>
        </a:buClr>
        <a:buFont typeface="Arial" pitchFamily="34" charset="0"/>
        <a:buNone/>
        <a:defRPr sz="3200" b="1" kern="1200">
          <a:solidFill>
            <a:schemeClr val="tx1"/>
          </a:solidFill>
          <a:latin typeface="+mn-lt"/>
          <a:ea typeface="+mn-ea"/>
          <a:cs typeface="Arial" pitchFamily="34" charset="0"/>
        </a:defRPr>
      </a:lvl2pPr>
      <a:lvl3pPr marL="0" indent="0" algn="l" defTabSz="914400" rtl="0" eaLnBrk="1" latinLnBrk="0" hangingPunct="1">
        <a:spcBef>
          <a:spcPts val="1200"/>
        </a:spcBef>
        <a:spcAft>
          <a:spcPts val="1200"/>
        </a:spcAft>
        <a:buClr>
          <a:schemeClr val="tx1"/>
        </a:buClr>
        <a:buFontTx/>
        <a:buNone/>
        <a:defRPr sz="3200" b="0" kern="1200">
          <a:solidFill>
            <a:schemeClr val="tx1"/>
          </a:solidFill>
          <a:latin typeface="+mn-lt"/>
          <a:ea typeface="+mn-ea"/>
          <a:cs typeface="Arial" pitchFamily="34" charset="0"/>
        </a:defRPr>
      </a:lvl3pPr>
      <a:lvl4pPr marL="72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kern="1200">
          <a:solidFill>
            <a:schemeClr val="tx1"/>
          </a:solidFill>
          <a:latin typeface="+mn-lt"/>
          <a:ea typeface="+mn-ea"/>
          <a:cs typeface="Arial" pitchFamily="34" charset="0"/>
        </a:defRPr>
      </a:lvl4pPr>
      <a:lvl5pPr marL="1440000" indent="-720000" algn="l" defTabSz="914400" rtl="0" eaLnBrk="1" latinLnBrk="0" hangingPunct="1">
        <a:spcBef>
          <a:spcPts val="1200"/>
        </a:spcBef>
        <a:spcAft>
          <a:spcPts val="1200"/>
        </a:spcAft>
        <a:buClr>
          <a:schemeClr val="tx1"/>
        </a:buClr>
        <a:buFont typeface="Arial" panose="020B0604020202020204" pitchFamily="34" charset="0"/>
        <a:buChar char="‒"/>
        <a:defRPr lang="en-US" sz="3200" kern="1200" noProof="0" dirty="0">
          <a:solidFill>
            <a:schemeClr val="tx1"/>
          </a:solidFill>
          <a:latin typeface="+mn-lt"/>
          <a:ea typeface="+mn-ea"/>
          <a:cs typeface="Arial" pitchFamily="34" charset="0"/>
        </a:defRPr>
      </a:lvl5pPr>
      <a:lvl6pPr marL="2160000" indent="-720000" algn="l" defTabSz="914400" rtl="0" eaLnBrk="1" latinLnBrk="0" hangingPunct="1">
        <a:spcBef>
          <a:spcPts val="1200"/>
        </a:spcBef>
        <a:spcAft>
          <a:spcPts val="1200"/>
        </a:spcAft>
        <a:buClr>
          <a:schemeClr val="tx1"/>
        </a:buClr>
        <a:buFont typeface="Arial" panose="020B0604020202020204" pitchFamily="34" charset="0"/>
        <a:buChar char="‒"/>
        <a:tabLst/>
        <a:defRPr sz="3200" b="0" kern="1200">
          <a:solidFill>
            <a:schemeClr val="tx1"/>
          </a:solidFill>
          <a:latin typeface="+mn-lt"/>
          <a:ea typeface="+mn-ea"/>
          <a:cs typeface="+mn-cs"/>
        </a:defRPr>
      </a:lvl6pPr>
      <a:lvl7pPr marL="720000" indent="-720000" algn="l" defTabSz="914400" rtl="0" eaLnBrk="1" latinLnBrk="0" hangingPunct="1">
        <a:spcBef>
          <a:spcPts val="1200"/>
        </a:spcBef>
        <a:spcAft>
          <a:spcPts val="1200"/>
        </a:spcAft>
        <a:buFont typeface="+mj-lt"/>
        <a:buAutoNum type="arabicPeriod"/>
        <a:defRPr lang="en-US" sz="3200" b="0" kern="1200" baseline="0" noProof="0" dirty="0">
          <a:solidFill>
            <a:schemeClr val="tx1"/>
          </a:solidFill>
          <a:latin typeface="+mn-lt"/>
          <a:ea typeface="+mn-ea"/>
          <a:cs typeface="+mn-cs"/>
        </a:defRPr>
      </a:lvl7pPr>
      <a:lvl8pPr marL="1440000" indent="-720000" algn="l" defTabSz="914400" rtl="0" eaLnBrk="1" latinLnBrk="0" hangingPunct="1">
        <a:spcBef>
          <a:spcPts val="1200"/>
        </a:spcBef>
        <a:spcAft>
          <a:spcPts val="1200"/>
        </a:spcAft>
        <a:buFont typeface="+mj-lt"/>
        <a:buAutoNum type="alphaLcPeriod"/>
        <a:defRPr sz="3200" kern="1200">
          <a:solidFill>
            <a:schemeClr val="tx1"/>
          </a:solidFill>
          <a:latin typeface="+mn-lt"/>
          <a:ea typeface="+mn-ea"/>
          <a:cs typeface="+mn-cs"/>
        </a:defRPr>
      </a:lvl8pPr>
      <a:lvl9pPr marL="0" indent="0" algn="l" defTabSz="914400" rtl="0" eaLnBrk="1" latinLnBrk="0" hangingPunct="1">
        <a:spcBef>
          <a:spcPts val="1200"/>
        </a:spcBef>
        <a:spcAft>
          <a:spcPts val="1200"/>
        </a:spcAft>
        <a:buFont typeface="+mj-lt"/>
        <a:buNone/>
        <a:defRPr sz="3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69">
          <p15:clr>
            <a:srgbClr val="F26B43"/>
          </p15:clr>
        </p15:guide>
        <p15:guide id="2" pos="7411">
          <p15:clr>
            <a:srgbClr val="F26B43"/>
          </p15:clr>
        </p15:guide>
        <p15:guide id="4" orient="horz" pos="1103">
          <p15:clr>
            <a:srgbClr val="F26B43"/>
          </p15:clr>
        </p15:guide>
        <p15:guide id="5" orient="horz" pos="3935">
          <p15:clr>
            <a:srgbClr val="F26B43"/>
          </p15:clr>
        </p15:guide>
        <p15:guide id="6" pos="3734">
          <p15:clr>
            <a:srgbClr val="F26B43"/>
          </p15:clr>
        </p15:guide>
        <p15:guide id="12" pos="3960">
          <p15:clr>
            <a:srgbClr val="F26B43"/>
          </p15:clr>
        </p15:guide>
        <p15:guide id="22" orient="horz" pos="2478">
          <p15:clr>
            <a:srgbClr val="F26B43"/>
          </p15:clr>
        </p15:guide>
        <p15:guide id="23" pos="5155">
          <p15:clr>
            <a:srgbClr val="F26B43"/>
          </p15:clr>
        </p15:guide>
        <p15:guide id="24" orient="horz" pos="4042">
          <p15:clr>
            <a:srgbClr val="F26B43"/>
          </p15:clr>
        </p15:guide>
        <p15:guide id="25" orient="horz" pos="2205">
          <p15:clr>
            <a:srgbClr val="F26B43"/>
          </p15:clr>
        </p15:guide>
        <p15:guide id="26" orient="horz" pos="177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5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489.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slideLayout" Target="../slideLayouts/slideLayout12.xml"/><Relationship Id="rId7" Type="http://schemas.openxmlformats.org/officeDocument/2006/relationships/diagramLayout" Target="../diagrams/layout2.xml"/><Relationship Id="rId2" Type="http://schemas.openxmlformats.org/officeDocument/2006/relationships/tags" Target="../tags/tag491.xml"/><Relationship Id="rId1" Type="http://schemas.openxmlformats.org/officeDocument/2006/relationships/tags" Target="../tags/tag490.xml"/><Relationship Id="rId6" Type="http://schemas.openxmlformats.org/officeDocument/2006/relationships/diagramData" Target="../diagrams/data2.xml"/><Relationship Id="rId5" Type="http://schemas.openxmlformats.org/officeDocument/2006/relationships/image" Target="../media/image25.png"/><Relationship Id="rId10" Type="http://schemas.microsoft.com/office/2007/relationships/diagramDrawing" Target="../diagrams/drawing2.xml"/><Relationship Id="rId4" Type="http://schemas.openxmlformats.org/officeDocument/2006/relationships/notesSlide" Target="../notesSlides/notesSlide9.xml"/><Relationship Id="rId9" Type="http://schemas.openxmlformats.org/officeDocument/2006/relationships/diagramColors" Target="../diagrams/colors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93.xml"/><Relationship Id="rId1" Type="http://schemas.openxmlformats.org/officeDocument/2006/relationships/tags" Target="../tags/tag492.xml"/><Relationship Id="rId5" Type="http://schemas.openxmlformats.org/officeDocument/2006/relationships/image" Target="../media/image25.png"/><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slideLayout" Target="../slideLayouts/slideLayout12.xml"/><Relationship Id="rId7" Type="http://schemas.openxmlformats.org/officeDocument/2006/relationships/diagramLayout" Target="../diagrams/layout3.xml"/><Relationship Id="rId12" Type="http://schemas.openxmlformats.org/officeDocument/2006/relationships/image" Target="../media/image28.svg"/><Relationship Id="rId2" Type="http://schemas.openxmlformats.org/officeDocument/2006/relationships/tags" Target="../tags/tag495.xml"/><Relationship Id="rId1" Type="http://schemas.openxmlformats.org/officeDocument/2006/relationships/tags" Target="../tags/tag494.xml"/><Relationship Id="rId6" Type="http://schemas.openxmlformats.org/officeDocument/2006/relationships/diagramData" Target="../diagrams/data3.xml"/><Relationship Id="rId11" Type="http://schemas.openxmlformats.org/officeDocument/2006/relationships/image" Target="../media/image26.png"/><Relationship Id="rId5" Type="http://schemas.openxmlformats.org/officeDocument/2006/relationships/image" Target="../media/image25.png"/><Relationship Id="rId10" Type="http://schemas.microsoft.com/office/2007/relationships/diagramDrawing" Target="../diagrams/drawing3.xml"/><Relationship Id="rId4" Type="http://schemas.openxmlformats.org/officeDocument/2006/relationships/notesSlide" Target="../notesSlides/notesSlide11.xml"/><Relationship Id="rId9" Type="http://schemas.openxmlformats.org/officeDocument/2006/relationships/diagramColors" Target="../diagrams/colors3.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slideLayout" Target="../slideLayouts/slideLayout12.xml"/><Relationship Id="rId7" Type="http://schemas.openxmlformats.org/officeDocument/2006/relationships/diagramLayout" Target="../diagrams/layout4.xml"/><Relationship Id="rId12" Type="http://schemas.openxmlformats.org/officeDocument/2006/relationships/image" Target="../media/image28.svg"/><Relationship Id="rId2" Type="http://schemas.openxmlformats.org/officeDocument/2006/relationships/tags" Target="../tags/tag497.xml"/><Relationship Id="rId1" Type="http://schemas.openxmlformats.org/officeDocument/2006/relationships/tags" Target="../tags/tag496.xml"/><Relationship Id="rId6" Type="http://schemas.openxmlformats.org/officeDocument/2006/relationships/diagramData" Target="../diagrams/data4.xml"/><Relationship Id="rId11" Type="http://schemas.openxmlformats.org/officeDocument/2006/relationships/image" Target="../media/image26.png"/><Relationship Id="rId5" Type="http://schemas.openxmlformats.org/officeDocument/2006/relationships/image" Target="../media/image25.png"/><Relationship Id="rId10" Type="http://schemas.microsoft.com/office/2007/relationships/diagramDrawing" Target="../diagrams/drawing4.xml"/><Relationship Id="rId4" Type="http://schemas.openxmlformats.org/officeDocument/2006/relationships/notesSlide" Target="../notesSlides/notesSlide12.xml"/><Relationship Id="rId9" Type="http://schemas.openxmlformats.org/officeDocument/2006/relationships/diagramColors" Target="../diagrams/colors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ags" Target="../tags/tag498.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tags" Target="../tags/tag501.xml"/><Relationship Id="rId2" Type="http://schemas.openxmlformats.org/officeDocument/2006/relationships/tags" Target="../tags/tag500.xml"/><Relationship Id="rId1" Type="http://schemas.openxmlformats.org/officeDocument/2006/relationships/tags" Target="../tags/tag499.xml"/><Relationship Id="rId6" Type="http://schemas.openxmlformats.org/officeDocument/2006/relationships/image" Target="../media/image21.png"/><Relationship Id="rId5" Type="http://schemas.openxmlformats.org/officeDocument/2006/relationships/notesSlide" Target="../notesSlides/notesSlide16.xml"/><Relationship Id="rId4"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tags" Target="../tags/tag457.xml"/><Relationship Id="rId7" Type="http://schemas.openxmlformats.org/officeDocument/2006/relationships/image" Target="../media/image7.png"/><Relationship Id="rId2" Type="http://schemas.openxmlformats.org/officeDocument/2006/relationships/tags" Target="../tags/tag456.xml"/><Relationship Id="rId1" Type="http://schemas.openxmlformats.org/officeDocument/2006/relationships/tags" Target="../tags/tag455.xml"/><Relationship Id="rId6" Type="http://schemas.openxmlformats.org/officeDocument/2006/relationships/image" Target="../media/image6.png"/><Relationship Id="rId5" Type="http://schemas.openxmlformats.org/officeDocument/2006/relationships/notesSlide" Target="../notesSlides/notesSlide1.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26.png"/><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image" Target="../media/image28.svg"/></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29.pn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slideLayout" Target="../slideLayouts/slideLayout12.xml"/><Relationship Id="rId7" Type="http://schemas.openxmlformats.org/officeDocument/2006/relationships/diagramData" Target="../diagrams/data9.xml"/><Relationship Id="rId2" Type="http://schemas.openxmlformats.org/officeDocument/2006/relationships/tags" Target="../tags/tag503.xml"/><Relationship Id="rId1" Type="http://schemas.openxmlformats.org/officeDocument/2006/relationships/tags" Target="../tags/tag502.xml"/><Relationship Id="rId6" Type="http://schemas.openxmlformats.org/officeDocument/2006/relationships/image" Target="../media/image29.png"/><Relationship Id="rId11" Type="http://schemas.microsoft.com/office/2007/relationships/diagramDrawing" Target="../diagrams/drawing9.xml"/><Relationship Id="rId5" Type="http://schemas.openxmlformats.org/officeDocument/2006/relationships/image" Target="../media/image25.png"/><Relationship Id="rId10" Type="http://schemas.openxmlformats.org/officeDocument/2006/relationships/diagramColors" Target="../diagrams/colors9.xml"/><Relationship Id="rId4" Type="http://schemas.openxmlformats.org/officeDocument/2006/relationships/notesSlide" Target="../notesSlides/notesSlide21.xml"/><Relationship Id="rId9"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image" Target="../media/image31.png"/><Relationship Id="rId3" Type="http://schemas.openxmlformats.org/officeDocument/2006/relationships/slideLayout" Target="../slideLayouts/slideLayout12.xml"/><Relationship Id="rId7" Type="http://schemas.openxmlformats.org/officeDocument/2006/relationships/diagramData" Target="../diagrams/data10.xml"/><Relationship Id="rId12" Type="http://schemas.openxmlformats.org/officeDocument/2006/relationships/image" Target="../media/image30.png"/><Relationship Id="rId2" Type="http://schemas.openxmlformats.org/officeDocument/2006/relationships/tags" Target="../tags/tag505.xml"/><Relationship Id="rId1" Type="http://schemas.openxmlformats.org/officeDocument/2006/relationships/tags" Target="../tags/tag504.xml"/><Relationship Id="rId6" Type="http://schemas.openxmlformats.org/officeDocument/2006/relationships/image" Target="../media/image29.png"/><Relationship Id="rId11" Type="http://schemas.microsoft.com/office/2007/relationships/diagramDrawing" Target="../diagrams/drawing10.xml"/><Relationship Id="rId5" Type="http://schemas.openxmlformats.org/officeDocument/2006/relationships/image" Target="../media/image25.png"/><Relationship Id="rId15" Type="http://schemas.openxmlformats.org/officeDocument/2006/relationships/image" Target="../media/image33.png"/><Relationship Id="rId10" Type="http://schemas.openxmlformats.org/officeDocument/2006/relationships/diagramColors" Target="../diagrams/colors10.xml"/><Relationship Id="rId4" Type="http://schemas.openxmlformats.org/officeDocument/2006/relationships/notesSlide" Target="../notesSlides/notesSlide22.xml"/><Relationship Id="rId9" Type="http://schemas.openxmlformats.org/officeDocument/2006/relationships/diagramQuickStyle" Target="../diagrams/quickStyle10.xml"/><Relationship Id="rId14" Type="http://schemas.openxmlformats.org/officeDocument/2006/relationships/image" Target="../media/image32.png"/></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image" Target="../media/image29.png"/><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 Id="rId14" Type="http://schemas.openxmlformats.org/officeDocument/2006/relationships/image" Target="../media/image28.png"/></Relationships>
</file>

<file path=ppt/slides/_rels/slide2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media/image34.png"/></Relationships>
</file>

<file path=ppt/slides/_rels/slide2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9.xml.rels><?xml version="1.0" encoding="UTF-8" standalone="yes"?>
<Relationships xmlns="http://schemas.openxmlformats.org/package/2006/relationships"><Relationship Id="rId3" Type="http://schemas.openxmlformats.org/officeDocument/2006/relationships/tags" Target="../tags/tag508.xml"/><Relationship Id="rId2" Type="http://schemas.openxmlformats.org/officeDocument/2006/relationships/tags" Target="../tags/tag507.xml"/><Relationship Id="rId1" Type="http://schemas.openxmlformats.org/officeDocument/2006/relationships/tags" Target="../tags/tag506.xml"/><Relationship Id="rId6" Type="http://schemas.openxmlformats.org/officeDocument/2006/relationships/image" Target="../media/image21.png"/><Relationship Id="rId5" Type="http://schemas.openxmlformats.org/officeDocument/2006/relationships/notesSlide" Target="../notesSlides/notesSlide27.xml"/><Relationship Id="rId4"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84.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41.svg"/><Relationship Id="rId5" Type="http://schemas.openxmlformats.org/officeDocument/2006/relationships/image" Target="../media/image37.png"/><Relationship Id="rId4" Type="http://schemas.openxmlformats.org/officeDocument/2006/relationships/image" Target="../media/image39.sv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39.svg"/></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17.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460.xml"/><Relationship Id="rId7" Type="http://schemas.openxmlformats.org/officeDocument/2006/relationships/slideLayout" Target="../slideLayouts/slideLayout4.xml"/><Relationship Id="rId2" Type="http://schemas.openxmlformats.org/officeDocument/2006/relationships/tags" Target="../tags/tag459.xml"/><Relationship Id="rId1" Type="http://schemas.openxmlformats.org/officeDocument/2006/relationships/tags" Target="../tags/tag458.xml"/><Relationship Id="rId6" Type="http://schemas.openxmlformats.org/officeDocument/2006/relationships/tags" Target="../tags/tag463.xml"/><Relationship Id="rId5" Type="http://schemas.openxmlformats.org/officeDocument/2006/relationships/tags" Target="../tags/tag462.xml"/><Relationship Id="rId4" Type="http://schemas.openxmlformats.org/officeDocument/2006/relationships/tags" Target="../tags/tag461.xml"/><Relationship Id="rId9" Type="http://schemas.openxmlformats.org/officeDocument/2006/relationships/image" Target="../media/image1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510.xml"/><Relationship Id="rId1" Type="http://schemas.openxmlformats.org/officeDocument/2006/relationships/tags" Target="../tags/tag509.xml"/><Relationship Id="rId5" Type="http://schemas.openxmlformats.org/officeDocument/2006/relationships/image" Target="../media/image43.png"/><Relationship Id="rId4" Type="http://schemas.openxmlformats.org/officeDocument/2006/relationships/notesSlide" Target="../notesSlides/notesSlide43.xml"/></Relationships>
</file>

<file path=ppt/slides/_rels/slide4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513.xml"/><Relationship Id="rId7" Type="http://schemas.openxmlformats.org/officeDocument/2006/relationships/notesSlide" Target="../notesSlides/notesSlide44.xml"/><Relationship Id="rId2" Type="http://schemas.openxmlformats.org/officeDocument/2006/relationships/tags" Target="../tags/tag512.xml"/><Relationship Id="rId1" Type="http://schemas.openxmlformats.org/officeDocument/2006/relationships/tags" Target="../tags/tag511.xml"/><Relationship Id="rId6" Type="http://schemas.openxmlformats.org/officeDocument/2006/relationships/slideLayout" Target="../slideLayouts/slideLayout45.xml"/><Relationship Id="rId5" Type="http://schemas.openxmlformats.org/officeDocument/2006/relationships/tags" Target="../tags/tag515.xml"/><Relationship Id="rId4" Type="http://schemas.openxmlformats.org/officeDocument/2006/relationships/tags" Target="../tags/tag514.xml"/><Relationship Id="rId9" Type="http://schemas.openxmlformats.org/officeDocument/2006/relationships/image" Target="../media/image45.png"/></Relationships>
</file>

<file path=ppt/slides/_rels/slide47.xml.rels><?xml version="1.0" encoding="UTF-8" standalone="yes"?>
<Relationships xmlns="http://schemas.openxmlformats.org/package/2006/relationships"><Relationship Id="rId3" Type="http://schemas.openxmlformats.org/officeDocument/2006/relationships/tags" Target="../tags/tag518.xml"/><Relationship Id="rId7" Type="http://schemas.openxmlformats.org/officeDocument/2006/relationships/hyperlink" Target="https://www.bsi.bund.de/SharedDocs/Downloads/DE/BSI/Publikationen/Lageberichte/Lagebericht2022-Doppelseite.html?nn=129410" TargetMode="External"/><Relationship Id="rId2" Type="http://schemas.openxmlformats.org/officeDocument/2006/relationships/tags" Target="../tags/tag517.xml"/><Relationship Id="rId1" Type="http://schemas.openxmlformats.org/officeDocument/2006/relationships/tags" Target="../tags/tag516.xml"/><Relationship Id="rId6" Type="http://schemas.openxmlformats.org/officeDocument/2006/relationships/notesSlide" Target="../notesSlides/notesSlide45.xml"/><Relationship Id="rId5" Type="http://schemas.openxmlformats.org/officeDocument/2006/relationships/slideLayout" Target="../slideLayouts/slideLayout77.xml"/><Relationship Id="rId4" Type="http://schemas.openxmlformats.org/officeDocument/2006/relationships/tags" Target="../tags/tag519.xml"/></Relationships>
</file>

<file path=ppt/slides/_rels/slide5.xml.rels><?xml version="1.0" encoding="UTF-8" standalone="yes"?>
<Relationships xmlns="http://schemas.openxmlformats.org/package/2006/relationships"><Relationship Id="rId8" Type="http://schemas.openxmlformats.org/officeDocument/2006/relationships/tags" Target="../tags/tag471.xml"/><Relationship Id="rId13" Type="http://schemas.openxmlformats.org/officeDocument/2006/relationships/tags" Target="../tags/tag476.xml"/><Relationship Id="rId18" Type="http://schemas.openxmlformats.org/officeDocument/2006/relationships/tags" Target="../tags/tag481.xml"/><Relationship Id="rId3" Type="http://schemas.openxmlformats.org/officeDocument/2006/relationships/tags" Target="../tags/tag466.xml"/><Relationship Id="rId21" Type="http://schemas.openxmlformats.org/officeDocument/2006/relationships/image" Target="../media/image20.png"/><Relationship Id="rId7" Type="http://schemas.openxmlformats.org/officeDocument/2006/relationships/tags" Target="../tags/tag470.xml"/><Relationship Id="rId12" Type="http://schemas.openxmlformats.org/officeDocument/2006/relationships/tags" Target="../tags/tag475.xml"/><Relationship Id="rId17" Type="http://schemas.openxmlformats.org/officeDocument/2006/relationships/tags" Target="../tags/tag480.xml"/><Relationship Id="rId2" Type="http://schemas.openxmlformats.org/officeDocument/2006/relationships/tags" Target="../tags/tag465.xml"/><Relationship Id="rId16" Type="http://schemas.openxmlformats.org/officeDocument/2006/relationships/tags" Target="../tags/tag479.xml"/><Relationship Id="rId20" Type="http://schemas.openxmlformats.org/officeDocument/2006/relationships/notesSlide" Target="../notesSlides/notesSlide4.xml"/><Relationship Id="rId1" Type="http://schemas.openxmlformats.org/officeDocument/2006/relationships/tags" Target="../tags/tag464.xml"/><Relationship Id="rId6" Type="http://schemas.openxmlformats.org/officeDocument/2006/relationships/tags" Target="../tags/tag469.xml"/><Relationship Id="rId11" Type="http://schemas.openxmlformats.org/officeDocument/2006/relationships/tags" Target="../tags/tag474.xml"/><Relationship Id="rId5" Type="http://schemas.openxmlformats.org/officeDocument/2006/relationships/tags" Target="../tags/tag468.xml"/><Relationship Id="rId15" Type="http://schemas.openxmlformats.org/officeDocument/2006/relationships/tags" Target="../tags/tag478.xml"/><Relationship Id="rId10" Type="http://schemas.openxmlformats.org/officeDocument/2006/relationships/tags" Target="../tags/tag473.xml"/><Relationship Id="rId19" Type="http://schemas.openxmlformats.org/officeDocument/2006/relationships/slideLayout" Target="../slideLayouts/slideLayout7.xml"/><Relationship Id="rId4" Type="http://schemas.openxmlformats.org/officeDocument/2006/relationships/tags" Target="../tags/tag467.xml"/><Relationship Id="rId9" Type="http://schemas.openxmlformats.org/officeDocument/2006/relationships/tags" Target="../tags/tag472.xml"/><Relationship Id="rId14" Type="http://schemas.openxmlformats.org/officeDocument/2006/relationships/tags" Target="../tags/tag477.xml"/></Relationships>
</file>

<file path=ppt/slides/_rels/slide6.xml.rels><?xml version="1.0" encoding="UTF-8" standalone="yes"?>
<Relationships xmlns="http://schemas.openxmlformats.org/package/2006/relationships"><Relationship Id="rId3" Type="http://schemas.openxmlformats.org/officeDocument/2006/relationships/tags" Target="../tags/tag484.xml"/><Relationship Id="rId2" Type="http://schemas.openxmlformats.org/officeDocument/2006/relationships/tags" Target="../tags/tag483.xml"/><Relationship Id="rId1" Type="http://schemas.openxmlformats.org/officeDocument/2006/relationships/tags" Target="../tags/tag48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486.xml"/><Relationship Id="rId1" Type="http://schemas.openxmlformats.org/officeDocument/2006/relationships/tags" Target="../tags/tag485.xml"/><Relationship Id="rId5" Type="http://schemas.openxmlformats.org/officeDocument/2006/relationships/image" Target="../media/image23.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487.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7.xml"/><Relationship Id="rId7" Type="http://schemas.openxmlformats.org/officeDocument/2006/relationships/diagramColors" Target="../diagrams/colors1.xml"/><Relationship Id="rId2" Type="http://schemas.openxmlformats.org/officeDocument/2006/relationships/slideLayout" Target="../slideLayouts/slideLayout14.xml"/><Relationship Id="rId1" Type="http://schemas.openxmlformats.org/officeDocument/2006/relationships/tags" Target="../tags/tag48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10177E-338B-A085-F3A0-32EEC25286FA}"/>
              </a:ext>
            </a:extLst>
          </p:cNvPr>
          <p:cNvSpPr>
            <a:spLocks noGrp="1"/>
          </p:cNvSpPr>
          <p:nvPr>
            <p:ph type="body" sz="quarter" idx="10"/>
          </p:nvPr>
        </p:nvSpPr>
        <p:spPr/>
        <p:txBody>
          <a:bodyPr/>
          <a:lstStyle/>
          <a:p>
            <a:r>
              <a:rPr lang="en-US" dirty="0"/>
              <a:t>14.09.2023</a:t>
            </a:r>
          </a:p>
        </p:txBody>
      </p:sp>
      <p:sp>
        <p:nvSpPr>
          <p:cNvPr id="4" name="Title 3">
            <a:extLst>
              <a:ext uri="{FF2B5EF4-FFF2-40B4-BE49-F238E27FC236}">
                <a16:creationId xmlns:a16="http://schemas.microsoft.com/office/drawing/2014/main" id="{85D24666-78A1-C0C2-8D77-EAC171BB9F03}"/>
              </a:ext>
            </a:extLst>
          </p:cNvPr>
          <p:cNvSpPr>
            <a:spLocks noGrp="1"/>
          </p:cNvSpPr>
          <p:nvPr>
            <p:ph type="ctrTitle"/>
          </p:nvPr>
        </p:nvSpPr>
        <p:spPr>
          <a:xfrm>
            <a:off x="431566" y="753018"/>
            <a:ext cx="7020000" cy="430887"/>
          </a:xfrm>
        </p:spPr>
        <p:txBody>
          <a:bodyPr/>
          <a:lstStyle/>
          <a:p>
            <a:r>
              <a:rPr lang="en-US" dirty="0" err="1"/>
              <a:t>Rechts</a:t>
            </a:r>
            <a:r>
              <a:rPr lang="en-US" dirty="0"/>
              <a:t>-Update Cyber Security </a:t>
            </a:r>
          </a:p>
        </p:txBody>
      </p:sp>
      <p:sp>
        <p:nvSpPr>
          <p:cNvPr id="6" name="Subtitle 5">
            <a:extLst>
              <a:ext uri="{FF2B5EF4-FFF2-40B4-BE49-F238E27FC236}">
                <a16:creationId xmlns:a16="http://schemas.microsoft.com/office/drawing/2014/main" id="{6A5E2AC0-07CE-C1BF-403E-E9BB7045E271}"/>
              </a:ext>
            </a:extLst>
          </p:cNvPr>
          <p:cNvSpPr>
            <a:spLocks noGrp="1"/>
          </p:cNvSpPr>
          <p:nvPr>
            <p:ph type="subTitle" idx="1"/>
          </p:nvPr>
        </p:nvSpPr>
        <p:spPr>
          <a:xfrm>
            <a:off x="431566" y="1223274"/>
            <a:ext cx="9048810" cy="984885"/>
          </a:xfrm>
        </p:spPr>
        <p:txBody>
          <a:bodyPr/>
          <a:lstStyle/>
          <a:p>
            <a:r>
              <a:rPr lang="de-DE" dirty="0"/>
              <a:t>Deutsche Messe Technology Academy &amp; Zukunftsallianz Maschinenbau</a:t>
            </a:r>
          </a:p>
          <a:p>
            <a:endParaRPr lang="de-DE" dirty="0"/>
          </a:p>
        </p:txBody>
      </p:sp>
    </p:spTree>
    <p:custDataLst>
      <p:tags r:id="rId1"/>
    </p:custDataLst>
    <p:extLst>
      <p:ext uri="{BB962C8B-B14F-4D97-AF65-F5344CB8AC3E}">
        <p14:creationId xmlns:p14="http://schemas.microsoft.com/office/powerpoint/2010/main" val="117892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680A3E-2104-C263-2E56-9B56AE8060F8}"/>
              </a:ext>
            </a:extLst>
          </p:cNvPr>
          <p:cNvSpPr>
            <a:spLocks noGrp="1"/>
          </p:cNvSpPr>
          <p:nvPr>
            <p:ph type="title"/>
          </p:nvPr>
        </p:nvSpPr>
        <p:spPr/>
        <p:txBody>
          <a:bodyPr/>
          <a:lstStyle/>
          <a:p>
            <a:r>
              <a:rPr lang="en-US" dirty="0"/>
              <a:t>Wo </a:t>
            </a:r>
            <a:r>
              <a:rPr lang="en-US" dirty="0" err="1"/>
              <a:t>Anforderungen</a:t>
            </a:r>
            <a:r>
              <a:rPr lang="en-US" dirty="0"/>
              <a:t> an (</a:t>
            </a:r>
            <a:r>
              <a:rPr lang="en-US" dirty="0" err="1"/>
              <a:t>mittelständische</a:t>
            </a:r>
            <a:r>
              <a:rPr lang="en-US" dirty="0"/>
              <a:t>) </a:t>
            </a:r>
            <a:r>
              <a:rPr lang="en-US" dirty="0" err="1"/>
              <a:t>Unternehmen</a:t>
            </a:r>
            <a:r>
              <a:rPr lang="en-US" dirty="0"/>
              <a:t> </a:t>
            </a:r>
            <a:r>
              <a:rPr lang="en-US" dirty="0" err="1"/>
              <a:t>geregelt</a:t>
            </a:r>
            <a:r>
              <a:rPr lang="en-US" dirty="0"/>
              <a:t>? </a:t>
            </a:r>
          </a:p>
        </p:txBody>
      </p:sp>
      <p:sp>
        <p:nvSpPr>
          <p:cNvPr id="12" name="TextBox 11">
            <a:extLst>
              <a:ext uri="{FF2B5EF4-FFF2-40B4-BE49-F238E27FC236}">
                <a16:creationId xmlns:a16="http://schemas.microsoft.com/office/drawing/2014/main" id="{9D78F31D-9E48-D1C1-4D72-87A608537B98}"/>
              </a:ext>
            </a:extLst>
          </p:cNvPr>
          <p:cNvSpPr txBox="1"/>
          <p:nvPr/>
        </p:nvSpPr>
        <p:spPr>
          <a:xfrm>
            <a:off x="335360" y="2392754"/>
            <a:ext cx="3936437" cy="502766"/>
          </a:xfrm>
          <a:prstGeom prst="rect">
            <a:avLst/>
          </a:prstGeom>
          <a:noFill/>
        </p:spPr>
        <p:txBody>
          <a:bodyPr wrap="square" rtlCol="0">
            <a:spAutoFit/>
          </a:bodyPr>
          <a:lstStyle/>
          <a:p>
            <a:pPr defTabSz="914377"/>
            <a:r>
              <a:rPr lang="de-DE" sz="2667" b="1" dirty="0">
                <a:solidFill>
                  <a:schemeClr val="bg1"/>
                </a:solidFill>
                <a:latin typeface="Arial" panose="020B0604020202020204" pitchFamily="34" charset="0"/>
              </a:rPr>
              <a:t>Informationssicherheit</a:t>
            </a:r>
          </a:p>
        </p:txBody>
      </p:sp>
      <p:sp>
        <p:nvSpPr>
          <p:cNvPr id="14" name="TextBox 13">
            <a:extLst>
              <a:ext uri="{FF2B5EF4-FFF2-40B4-BE49-F238E27FC236}">
                <a16:creationId xmlns:a16="http://schemas.microsoft.com/office/drawing/2014/main" id="{92554CBE-29A6-1AEF-538F-A34060DEB796}"/>
              </a:ext>
            </a:extLst>
          </p:cNvPr>
          <p:cNvSpPr txBox="1"/>
          <p:nvPr/>
        </p:nvSpPr>
        <p:spPr>
          <a:xfrm>
            <a:off x="5159896" y="2576179"/>
            <a:ext cx="2976331" cy="502766"/>
          </a:xfrm>
          <a:prstGeom prst="rect">
            <a:avLst/>
          </a:prstGeom>
          <a:noFill/>
        </p:spPr>
        <p:txBody>
          <a:bodyPr wrap="square" rtlCol="0">
            <a:spAutoFit/>
          </a:bodyPr>
          <a:lstStyle/>
          <a:p>
            <a:pPr defTabSz="914377"/>
            <a:r>
              <a:rPr lang="de-DE" sz="2667" b="1" dirty="0">
                <a:solidFill>
                  <a:schemeClr val="bg1"/>
                </a:solidFill>
                <a:latin typeface="Arial" panose="020B0604020202020204" pitchFamily="34" charset="0"/>
              </a:rPr>
              <a:t>IT-Sicherheit</a:t>
            </a:r>
          </a:p>
        </p:txBody>
      </p:sp>
      <p:sp>
        <p:nvSpPr>
          <p:cNvPr id="16" name="TextBox 15">
            <a:extLst>
              <a:ext uri="{FF2B5EF4-FFF2-40B4-BE49-F238E27FC236}">
                <a16:creationId xmlns:a16="http://schemas.microsoft.com/office/drawing/2014/main" id="{1E5E9324-E66F-54AC-BEB8-9A843D04D261}"/>
              </a:ext>
            </a:extLst>
          </p:cNvPr>
          <p:cNvSpPr txBox="1"/>
          <p:nvPr/>
        </p:nvSpPr>
        <p:spPr>
          <a:xfrm>
            <a:off x="3396439" y="4635964"/>
            <a:ext cx="6145128" cy="461665"/>
          </a:xfrm>
          <a:prstGeom prst="rect">
            <a:avLst/>
          </a:prstGeom>
          <a:noFill/>
        </p:spPr>
        <p:txBody>
          <a:bodyPr wrap="square">
            <a:spAutoFit/>
          </a:bodyPr>
          <a:lstStyle/>
          <a:p>
            <a:pPr defTabSz="914377"/>
            <a:r>
              <a:rPr lang="de-DE" sz="2400" b="1" dirty="0">
                <a:solidFill>
                  <a:schemeClr val="bg1"/>
                </a:solidFill>
                <a:latin typeface="Arial" panose="020B0604020202020204" pitchFamily="34" charset="0"/>
              </a:rPr>
              <a:t>Cyber-Sicherheit</a:t>
            </a:r>
          </a:p>
        </p:txBody>
      </p:sp>
      <p:sp>
        <p:nvSpPr>
          <p:cNvPr id="3" name="Vertical Scroll 4">
            <a:extLst>
              <a:ext uri="{FF2B5EF4-FFF2-40B4-BE49-F238E27FC236}">
                <a16:creationId xmlns:a16="http://schemas.microsoft.com/office/drawing/2014/main" id="{15CE2B9B-45ED-1D61-E439-0D660147C9BB}"/>
              </a:ext>
            </a:extLst>
          </p:cNvPr>
          <p:cNvSpPr/>
          <p:nvPr/>
        </p:nvSpPr>
        <p:spPr>
          <a:xfrm>
            <a:off x="1120629" y="2092268"/>
            <a:ext cx="3582313" cy="3430999"/>
          </a:xfrm>
          <a:prstGeom prst="verticalScroll">
            <a:avLst/>
          </a:prstGeom>
          <a:solidFill>
            <a:srgbClr val="5EB9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2663"/>
            <a:r>
              <a:rPr lang="de-DE" sz="1600" b="1" kern="0" dirty="0">
                <a:solidFill>
                  <a:srgbClr val="000000"/>
                </a:solidFill>
              </a:rPr>
              <a:t>EU-Verordnung über die allgemeine IT-Sicherheit? </a:t>
            </a:r>
            <a:endParaRPr lang="en-GB" sz="1600" b="1" kern="0" dirty="0">
              <a:solidFill>
                <a:srgbClr val="000000"/>
              </a:solidFill>
            </a:endParaRPr>
          </a:p>
        </p:txBody>
      </p:sp>
      <p:sp>
        <p:nvSpPr>
          <p:cNvPr id="5" name="Vertical Scroll 6">
            <a:extLst>
              <a:ext uri="{FF2B5EF4-FFF2-40B4-BE49-F238E27FC236}">
                <a16:creationId xmlns:a16="http://schemas.microsoft.com/office/drawing/2014/main" id="{67E30F1D-979D-0D38-A993-12591699D223}"/>
              </a:ext>
            </a:extLst>
          </p:cNvPr>
          <p:cNvSpPr/>
          <p:nvPr/>
        </p:nvSpPr>
        <p:spPr>
          <a:xfrm>
            <a:off x="5824029" y="2254485"/>
            <a:ext cx="4174492" cy="3106566"/>
          </a:xfrm>
          <a:prstGeom prst="verticalScroll">
            <a:avLst/>
          </a:prstGeom>
          <a:solidFill>
            <a:srgbClr val="5EB9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2663"/>
            <a:r>
              <a:rPr lang="de-DE" sz="1600" b="1" kern="0" dirty="0">
                <a:solidFill>
                  <a:srgbClr val="000000"/>
                </a:solidFill>
              </a:rPr>
              <a:t>Deutsches IT-Sicherheitsgesetz? </a:t>
            </a:r>
            <a:endParaRPr lang="en-GB" sz="1600" b="1" kern="0" dirty="0">
              <a:solidFill>
                <a:srgbClr val="000000"/>
              </a:solidFill>
            </a:endParaRPr>
          </a:p>
        </p:txBody>
      </p:sp>
    </p:spTree>
    <p:custDataLst>
      <p:tags r:id="rId1"/>
    </p:custDataLst>
    <p:extLst>
      <p:ext uri="{BB962C8B-B14F-4D97-AF65-F5344CB8AC3E}">
        <p14:creationId xmlns:p14="http://schemas.microsoft.com/office/powerpoint/2010/main" val="109419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2CA8E8-B281-C447-31ED-E0CB6924CA5F}"/>
              </a:ext>
            </a:extLst>
          </p:cNvPr>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auto">
          <a:xfrm>
            <a:off x="8260262" y="4653136"/>
            <a:ext cx="3528000" cy="1764000"/>
          </a:xfrm>
          <a:prstGeom prst="rect">
            <a:avLst/>
          </a:prstGeom>
        </p:spPr>
      </p:pic>
      <p:sp>
        <p:nvSpPr>
          <p:cNvPr id="3" name="Text Placeholder 2">
            <a:extLst>
              <a:ext uri="{FF2B5EF4-FFF2-40B4-BE49-F238E27FC236}">
                <a16:creationId xmlns:a16="http://schemas.microsoft.com/office/drawing/2014/main" id="{6C60C092-09AB-9ACD-92CB-7634DD131F97}"/>
              </a:ext>
            </a:extLst>
          </p:cNvPr>
          <p:cNvSpPr>
            <a:spLocks noGrp="1"/>
          </p:cNvSpPr>
          <p:nvPr>
            <p:ph type="body" sz="quarter" idx="10"/>
          </p:nvPr>
        </p:nvSpPr>
        <p:spPr>
          <a:xfrm>
            <a:off x="439738" y="1765527"/>
            <a:ext cx="8032526" cy="4039737"/>
          </a:xfrm>
        </p:spPr>
        <p:txBody>
          <a:bodyPr/>
          <a:lstStyle/>
          <a:p>
            <a:r>
              <a:rPr lang="de-DE" sz="1800" dirty="0"/>
              <a:t>Woher kommen die (gesetzlichen) Anforderungen an die Cybersicherheit von Unternehmen?</a:t>
            </a:r>
          </a:p>
          <a:p>
            <a:endParaRPr lang="de-DE" sz="1800" dirty="0"/>
          </a:p>
        </p:txBody>
      </p:sp>
      <p:sp>
        <p:nvSpPr>
          <p:cNvPr id="4" name="Title 3">
            <a:extLst>
              <a:ext uri="{FF2B5EF4-FFF2-40B4-BE49-F238E27FC236}">
                <a16:creationId xmlns:a16="http://schemas.microsoft.com/office/drawing/2014/main" id="{A4B367E7-D958-B57F-2135-EC13DAF197AE}"/>
              </a:ext>
            </a:extLst>
          </p:cNvPr>
          <p:cNvSpPr>
            <a:spLocks noGrp="1"/>
          </p:cNvSpPr>
          <p:nvPr>
            <p:ph type="title"/>
          </p:nvPr>
        </p:nvSpPr>
        <p:spPr>
          <a:xfrm>
            <a:off x="439490" y="642176"/>
            <a:ext cx="11306714" cy="369332"/>
          </a:xfrm>
          <a:ln>
            <a:solidFill>
              <a:schemeClr val="accent1"/>
            </a:solidFill>
          </a:ln>
        </p:spPr>
        <p:txBody>
          <a:bodyPr/>
          <a:lstStyle/>
          <a:p>
            <a:r>
              <a:rPr lang="de-DE" sz="2400" dirty="0"/>
              <a:t>Rechtsnormen mit IT-Sicherheitspflichten</a:t>
            </a:r>
            <a:endParaRPr lang="de-DE" dirty="0"/>
          </a:p>
        </p:txBody>
      </p:sp>
      <p:graphicFrame>
        <p:nvGraphicFramePr>
          <p:cNvPr id="5" name="Diagram 4">
            <a:extLst>
              <a:ext uri="{FF2B5EF4-FFF2-40B4-BE49-F238E27FC236}">
                <a16:creationId xmlns:a16="http://schemas.microsoft.com/office/drawing/2014/main" id="{5DF27591-81C1-945B-5D57-B8BE363C03CB}"/>
              </a:ext>
            </a:extLst>
          </p:cNvPr>
          <p:cNvGraphicFramePr/>
          <p:nvPr>
            <p:extLst>
              <p:ext uri="{D42A27DB-BD31-4B8C-83A1-F6EECF244321}">
                <p14:modId xmlns:p14="http://schemas.microsoft.com/office/powerpoint/2010/main" val="884982452"/>
              </p:ext>
            </p:extLst>
          </p:nvPr>
        </p:nvGraphicFramePr>
        <p:xfrm>
          <a:off x="263352" y="2053559"/>
          <a:ext cx="9217024" cy="403973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extLst>
      <p:ext uri="{BB962C8B-B14F-4D97-AF65-F5344CB8AC3E}">
        <p14:creationId xmlns:p14="http://schemas.microsoft.com/office/powerpoint/2010/main" val="283578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2CA8E8-B281-C447-31ED-E0CB6924CA5F}"/>
              </a:ext>
            </a:extLst>
          </p:cNvPr>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auto">
          <a:xfrm>
            <a:off x="8260262" y="4653136"/>
            <a:ext cx="3528000" cy="1764000"/>
          </a:xfrm>
          <a:prstGeom prst="rect">
            <a:avLst/>
          </a:prstGeom>
        </p:spPr>
      </p:pic>
      <p:sp>
        <p:nvSpPr>
          <p:cNvPr id="4" name="Title 3">
            <a:extLst>
              <a:ext uri="{FF2B5EF4-FFF2-40B4-BE49-F238E27FC236}">
                <a16:creationId xmlns:a16="http://schemas.microsoft.com/office/drawing/2014/main" id="{A4B367E7-D958-B57F-2135-EC13DAF197AE}"/>
              </a:ext>
            </a:extLst>
          </p:cNvPr>
          <p:cNvSpPr>
            <a:spLocks noGrp="1"/>
          </p:cNvSpPr>
          <p:nvPr>
            <p:ph type="title"/>
          </p:nvPr>
        </p:nvSpPr>
        <p:spPr>
          <a:xfrm>
            <a:off x="439490" y="642176"/>
            <a:ext cx="11306714" cy="800219"/>
          </a:xfrm>
          <a:ln>
            <a:noFill/>
          </a:ln>
        </p:spPr>
        <p:txBody>
          <a:bodyPr/>
          <a:lstStyle/>
          <a:p>
            <a:r>
              <a:rPr lang="de-DE" b="1" dirty="0"/>
              <a:t>Bezug zur DSGVO </a:t>
            </a:r>
            <a:br>
              <a:rPr lang="de-DE" b="1" dirty="0"/>
            </a:br>
            <a:r>
              <a:rPr lang="de-DE" sz="2400" dirty="0" err="1"/>
              <a:t>TOMs</a:t>
            </a:r>
            <a:r>
              <a:rPr lang="de-DE" sz="2400" dirty="0"/>
              <a:t> </a:t>
            </a:r>
            <a:endParaRPr lang="de-DE" dirty="0"/>
          </a:p>
        </p:txBody>
      </p:sp>
      <p:graphicFrame>
        <p:nvGraphicFramePr>
          <p:cNvPr id="10" name="Table 9">
            <a:extLst>
              <a:ext uri="{FF2B5EF4-FFF2-40B4-BE49-F238E27FC236}">
                <a16:creationId xmlns:a16="http://schemas.microsoft.com/office/drawing/2014/main" id="{6DDDCD5D-B2FC-5323-0B05-00DCEDC6B6C6}"/>
              </a:ext>
            </a:extLst>
          </p:cNvPr>
          <p:cNvGraphicFramePr>
            <a:graphicFrameLocks noGrp="1"/>
          </p:cNvGraphicFramePr>
          <p:nvPr/>
        </p:nvGraphicFramePr>
        <p:xfrm>
          <a:off x="439490" y="1628800"/>
          <a:ext cx="8104783" cy="5014513"/>
        </p:xfrm>
        <a:graphic>
          <a:graphicData uri="http://schemas.openxmlformats.org/drawingml/2006/table">
            <a:tbl>
              <a:tblPr firstRow="1" bandRow="1">
                <a:tableStyleId>{5C22544A-7EE6-4342-B048-85BDC9FD1C3A}</a:tableStyleId>
              </a:tblPr>
              <a:tblGrid>
                <a:gridCol w="1663673">
                  <a:extLst>
                    <a:ext uri="{9D8B030D-6E8A-4147-A177-3AD203B41FA5}">
                      <a16:colId xmlns:a16="http://schemas.microsoft.com/office/drawing/2014/main" val="2340165756"/>
                    </a:ext>
                  </a:extLst>
                </a:gridCol>
                <a:gridCol w="3366556">
                  <a:extLst>
                    <a:ext uri="{9D8B030D-6E8A-4147-A177-3AD203B41FA5}">
                      <a16:colId xmlns:a16="http://schemas.microsoft.com/office/drawing/2014/main" val="358528012"/>
                    </a:ext>
                  </a:extLst>
                </a:gridCol>
                <a:gridCol w="3074554">
                  <a:extLst>
                    <a:ext uri="{9D8B030D-6E8A-4147-A177-3AD203B41FA5}">
                      <a16:colId xmlns:a16="http://schemas.microsoft.com/office/drawing/2014/main" val="2156944188"/>
                    </a:ext>
                  </a:extLst>
                </a:gridCol>
              </a:tblGrid>
              <a:tr h="474238">
                <a:tc>
                  <a:txBody>
                    <a:bodyPr/>
                    <a:lstStyle/>
                    <a:p>
                      <a:r>
                        <a:rPr lang="de-DE" sz="1600" dirty="0">
                          <a:solidFill>
                            <a:srgbClr val="003145"/>
                          </a:solidFill>
                        </a:rPr>
                        <a:t>Quelle </a:t>
                      </a:r>
                      <a:r>
                        <a:rPr lang="de-DE" sz="1600" baseline="0" dirty="0" err="1">
                          <a:solidFill>
                            <a:srgbClr val="003145"/>
                          </a:solidFill>
                        </a:rPr>
                        <a:t>des Gesetzes</a:t>
                      </a:r>
                      <a:endParaRPr lang="en-GB" sz="1600" dirty="0">
                        <a:solidFill>
                          <a:srgbClr val="003145"/>
                        </a:solidFill>
                      </a:endParaRPr>
                    </a:p>
                  </a:txBody>
                  <a:tcPr marL="68580" marR="68580" marT="34290" marB="34290">
                    <a:solidFill>
                      <a:srgbClr val="5EB9CF"/>
                    </a:solidFill>
                  </a:tcPr>
                </a:tc>
                <a:tc>
                  <a:txBody>
                    <a:bodyPr/>
                    <a:lstStyle/>
                    <a:p>
                      <a:r>
                        <a:rPr lang="de-DE" sz="1600" kern="0" dirty="0">
                          <a:solidFill>
                            <a:srgbClr val="003145"/>
                          </a:solidFill>
                        </a:rPr>
                        <a:t>8a BSIG</a:t>
                      </a:r>
                      <a:endParaRPr lang="en-GB" sz="1600" dirty="0">
                        <a:solidFill>
                          <a:srgbClr val="003145"/>
                        </a:solidFill>
                      </a:endParaRPr>
                    </a:p>
                  </a:txBody>
                  <a:tcPr marL="68580" marR="68580" marT="34290" marB="34290">
                    <a:solidFill>
                      <a:srgbClr val="5EB9CF"/>
                    </a:solidFill>
                  </a:tcPr>
                </a:tc>
                <a:tc>
                  <a:txBody>
                    <a:bodyPr/>
                    <a:lstStyle/>
                    <a:p>
                      <a:r>
                        <a:rPr lang="en-GB" sz="1600" dirty="0">
                          <a:solidFill>
                            <a:srgbClr val="003145"/>
                          </a:solidFill>
                        </a:rPr>
                        <a:t>32 DSGVO</a:t>
                      </a:r>
                    </a:p>
                  </a:txBody>
                  <a:tcPr marL="68580" marR="68580" marT="34290" marB="34290">
                    <a:solidFill>
                      <a:srgbClr val="5EB9CF"/>
                    </a:solidFill>
                  </a:tcPr>
                </a:tc>
                <a:extLst>
                  <a:ext uri="{0D108BD9-81ED-4DB2-BD59-A6C34878D82A}">
                    <a16:rowId xmlns:a16="http://schemas.microsoft.com/office/drawing/2014/main" val="3371745177"/>
                  </a:ext>
                </a:extLst>
              </a:tr>
              <a:tr h="1151173">
                <a:tc>
                  <a:txBody>
                    <a:bodyPr/>
                    <a:lstStyle/>
                    <a:p>
                      <a:r>
                        <a:rPr lang="de-DE" sz="1600" dirty="0" err="1">
                          <a:solidFill>
                            <a:srgbClr val="003145"/>
                          </a:solidFill>
                        </a:rPr>
                        <a:t>Adressat</a:t>
                      </a:r>
                      <a:endParaRPr lang="en-GB" sz="1600" dirty="0">
                        <a:solidFill>
                          <a:srgbClr val="003145"/>
                        </a:solidFill>
                      </a:endParaRPr>
                    </a:p>
                  </a:txBody>
                  <a:tcPr marL="68580" marR="68580" marT="34290" marB="34290">
                    <a:solidFill>
                      <a:srgbClr val="5EB9CF"/>
                    </a:solidFill>
                  </a:tcPr>
                </a:tc>
                <a:tc>
                  <a:txBody>
                    <a:bodyPr/>
                    <a:lstStyle/>
                    <a:p>
                      <a:r>
                        <a:rPr lang="de-DE" sz="1600" dirty="0">
                          <a:solidFill>
                            <a:srgbClr val="003145"/>
                          </a:solidFill>
                        </a:rPr>
                        <a:t>Betreiber von Kritischen </a:t>
                      </a:r>
                      <a:r>
                        <a:rPr lang="de-DE" sz="1600" baseline="0" dirty="0">
                          <a:solidFill>
                            <a:srgbClr val="003145"/>
                          </a:solidFill>
                        </a:rPr>
                        <a:t>Infrastrukturen</a:t>
                      </a:r>
                      <a:endParaRPr lang="en-GB" sz="1600" dirty="0">
                        <a:solidFill>
                          <a:srgbClr val="003145"/>
                        </a:solidFill>
                      </a:endParaRPr>
                    </a:p>
                  </a:txBody>
                  <a:tcPr marL="68580" marR="68580" marT="34290" marB="34290">
                    <a:solidFill>
                      <a:srgbClr val="5EB9CF"/>
                    </a:solidFill>
                  </a:tcPr>
                </a:tc>
                <a:tc>
                  <a:txBody>
                    <a:bodyPr/>
                    <a:lstStyle/>
                    <a:p>
                      <a:r>
                        <a:rPr lang="de-DE" sz="1600" dirty="0">
                          <a:solidFill>
                            <a:srgbClr val="003145"/>
                          </a:solidFill>
                        </a:rPr>
                        <a:t>Stellen, die </a:t>
                      </a:r>
                      <a:r>
                        <a:rPr lang="de-DE" sz="1600" baseline="0" dirty="0">
                          <a:solidFill>
                            <a:srgbClr val="003145"/>
                          </a:solidFill>
                        </a:rPr>
                        <a:t>personenbezogene Daten </a:t>
                      </a:r>
                      <a:r>
                        <a:rPr lang="de-DE" sz="1600" dirty="0">
                          <a:solidFill>
                            <a:srgbClr val="003145"/>
                          </a:solidFill>
                        </a:rPr>
                        <a:t>verarbeiten</a:t>
                      </a:r>
                      <a:endParaRPr lang="en-GB" sz="1600" dirty="0">
                        <a:solidFill>
                          <a:srgbClr val="003145"/>
                        </a:solidFill>
                      </a:endParaRPr>
                    </a:p>
                  </a:txBody>
                  <a:tcPr marL="68580" marR="68580" marT="34290" marB="34290">
                    <a:solidFill>
                      <a:srgbClr val="5EB9CF"/>
                    </a:solidFill>
                  </a:tcPr>
                </a:tc>
                <a:extLst>
                  <a:ext uri="{0D108BD9-81ED-4DB2-BD59-A6C34878D82A}">
                    <a16:rowId xmlns:a16="http://schemas.microsoft.com/office/drawing/2014/main" val="1271013591"/>
                  </a:ext>
                </a:extLst>
              </a:tr>
              <a:tr h="1402633">
                <a:tc>
                  <a:txBody>
                    <a:bodyPr/>
                    <a:lstStyle/>
                    <a:p>
                      <a:r>
                        <a:rPr lang="de-DE" sz="1600" dirty="0">
                          <a:solidFill>
                            <a:srgbClr val="003145"/>
                          </a:solidFill>
                        </a:rPr>
                        <a:t>Ziel</a:t>
                      </a:r>
                      <a:r>
                        <a:rPr lang="de-DE" sz="1600" dirty="0">
                          <a:solidFill>
                            <a:srgbClr val="000000"/>
                          </a:solidFill>
                        </a:rPr>
                        <a:t> </a:t>
                      </a:r>
                      <a:endParaRPr lang="en-GB" sz="1600" dirty="0">
                        <a:solidFill>
                          <a:srgbClr val="000000"/>
                        </a:solidFill>
                      </a:endParaRPr>
                    </a:p>
                  </a:txBody>
                  <a:tcPr marL="68580" marR="68580" marT="34290" marB="34290">
                    <a:solidFill>
                      <a:srgbClr val="5EB9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3145"/>
                          </a:solidFill>
                        </a:rPr>
                        <a:t>Schutz von Infrastrukturen mit besonderer Bedeutung für die </a:t>
                      </a:r>
                      <a:r>
                        <a:rPr lang="en-US" sz="1600" baseline="0" dirty="0">
                          <a:solidFill>
                            <a:srgbClr val="003145"/>
                          </a:solidFill>
                        </a:rPr>
                        <a:t>deutsche Bevölkerung</a:t>
                      </a:r>
                      <a:endParaRPr lang="en-US" sz="1600" dirty="0">
                        <a:solidFill>
                          <a:srgbClr val="003145"/>
                        </a:solidFill>
                      </a:endParaRPr>
                    </a:p>
                    <a:p>
                      <a:pPr algn="l"/>
                      <a:endParaRPr lang="en-GB" sz="1600" dirty="0">
                        <a:solidFill>
                          <a:srgbClr val="000000"/>
                        </a:solidFill>
                      </a:endParaRPr>
                    </a:p>
                  </a:txBody>
                  <a:tcPr marL="68580" marR="68580" marT="34290" marB="34290">
                    <a:solidFill>
                      <a:srgbClr val="5EB9CF"/>
                    </a:solidFill>
                  </a:tcPr>
                </a:tc>
                <a:tc>
                  <a:txBody>
                    <a:bodyPr/>
                    <a:lstStyle/>
                    <a:p>
                      <a:pPr algn="l"/>
                      <a:r>
                        <a:rPr lang="en-US" sz="1600" dirty="0">
                          <a:solidFill>
                            <a:srgbClr val="003145"/>
                          </a:solidFill>
                        </a:rPr>
                        <a:t>Schutz der Privatsphäre des Einzelnen </a:t>
                      </a:r>
                    </a:p>
                    <a:p>
                      <a:pPr algn="l"/>
                      <a:endParaRPr lang="en-US" sz="1600" dirty="0">
                        <a:solidFill>
                          <a:srgbClr val="003145"/>
                        </a:solidFill>
                      </a:endParaRPr>
                    </a:p>
                    <a:p>
                      <a:pPr algn="l"/>
                      <a:r>
                        <a:rPr lang="en-US" sz="1600" dirty="0">
                          <a:solidFill>
                            <a:srgbClr val="003145"/>
                          </a:solidFill>
                        </a:rPr>
                        <a:t>Gemeinsamer digitaler Binnenmarkt </a:t>
                      </a:r>
                    </a:p>
                    <a:p>
                      <a:pPr algn="l"/>
                      <a:endParaRPr lang="en-GB" sz="1600" b="1" dirty="0">
                        <a:solidFill>
                          <a:srgbClr val="000000"/>
                        </a:solidFill>
                      </a:endParaRPr>
                    </a:p>
                  </a:txBody>
                  <a:tcPr marL="68580" marR="68580" marT="34290" marB="34290">
                    <a:solidFill>
                      <a:srgbClr val="5EB9CF"/>
                    </a:solidFill>
                  </a:tcPr>
                </a:tc>
                <a:extLst>
                  <a:ext uri="{0D108BD9-81ED-4DB2-BD59-A6C34878D82A}">
                    <a16:rowId xmlns:a16="http://schemas.microsoft.com/office/drawing/2014/main" val="4224280107"/>
                  </a:ext>
                </a:extLst>
              </a:tr>
              <a:tr h="1558980">
                <a:tc>
                  <a:txBody>
                    <a:bodyPr/>
                    <a:lstStyle/>
                    <a:p>
                      <a:r>
                        <a:rPr lang="de-DE" sz="1600" dirty="0">
                          <a:solidFill>
                            <a:srgbClr val="003145"/>
                          </a:solidFill>
                        </a:rPr>
                        <a:t>Maßnahme</a:t>
                      </a:r>
                      <a:endParaRPr lang="en-GB" sz="1600" dirty="0">
                        <a:solidFill>
                          <a:srgbClr val="003145"/>
                        </a:solidFill>
                      </a:endParaRPr>
                    </a:p>
                  </a:txBody>
                  <a:tcPr marL="68580" marR="68580" marT="34290" marB="34290">
                    <a:solidFill>
                      <a:srgbClr val="5EB9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solidFill>
                            <a:srgbClr val="003145"/>
                          </a:solidFill>
                        </a:rPr>
                        <a:t>geeignete organisatorische und technische Maßnahmen </a:t>
                      </a:r>
                      <a:r>
                        <a:rPr lang="de-DE" sz="1600" baseline="0" dirty="0">
                          <a:solidFill>
                            <a:srgbClr val="003145"/>
                          </a:solidFill>
                        </a:rPr>
                        <a:t>für die </a:t>
                      </a:r>
                      <a:r>
                        <a:rPr lang="de-DE" sz="1600" b="1" dirty="0">
                          <a:solidFill>
                            <a:srgbClr val="003145"/>
                          </a:solidFill>
                        </a:rPr>
                        <a:t>Verfügbarkeit, Integrität, Authentizität und Vertraulichkeit </a:t>
                      </a:r>
                      <a:r>
                        <a:rPr lang="de-DE" sz="1600" dirty="0">
                          <a:solidFill>
                            <a:srgbClr val="003145"/>
                          </a:solidFill>
                        </a:rPr>
                        <a:t>ihrer informationstechnischen Systeme, Komponenten oder Prozesse </a:t>
                      </a:r>
                      <a:endParaRPr lang="en-GB" sz="1600" dirty="0">
                        <a:solidFill>
                          <a:srgbClr val="003145"/>
                        </a:solidFill>
                      </a:endParaRPr>
                    </a:p>
                  </a:txBody>
                  <a:tcPr marL="68580" marR="68580" marT="34290" marB="34290">
                    <a:solidFill>
                      <a:srgbClr val="5EB9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solidFill>
                            <a:srgbClr val="003145"/>
                          </a:solidFill>
                        </a:rPr>
                        <a:t>geeignete organisatorische und technische Maßnahmen </a:t>
                      </a:r>
                      <a:r>
                        <a:rPr lang="de-DE" sz="1600" baseline="0" dirty="0">
                          <a:solidFill>
                            <a:srgbClr val="003145"/>
                          </a:solidFill>
                        </a:rPr>
                        <a:t>für die </a:t>
                      </a:r>
                      <a:r>
                        <a:rPr lang="de-DE" sz="1600" b="1" dirty="0">
                          <a:solidFill>
                            <a:srgbClr val="003145"/>
                          </a:solidFill>
                        </a:rPr>
                        <a:t>Verfügbarkeit, Integrität, Authentizität und Vertraulichkeit </a:t>
                      </a:r>
                      <a:r>
                        <a:rPr lang="de-DE" sz="1600" dirty="0">
                          <a:solidFill>
                            <a:srgbClr val="003145"/>
                          </a:solidFill>
                        </a:rPr>
                        <a:t>der personenbezogenen Daten </a:t>
                      </a:r>
                      <a:endParaRPr lang="en-GB" sz="1600" dirty="0">
                        <a:solidFill>
                          <a:srgbClr val="003145"/>
                        </a:solidFill>
                      </a:endParaRPr>
                    </a:p>
                  </a:txBody>
                  <a:tcPr marL="68580" marR="68580" marT="34290" marB="34290">
                    <a:solidFill>
                      <a:srgbClr val="5EB9CF"/>
                    </a:solidFill>
                  </a:tcPr>
                </a:tc>
                <a:extLst>
                  <a:ext uri="{0D108BD9-81ED-4DB2-BD59-A6C34878D82A}">
                    <a16:rowId xmlns:a16="http://schemas.microsoft.com/office/drawing/2014/main" val="1074305259"/>
                  </a:ext>
                </a:extLst>
              </a:tr>
            </a:tbl>
          </a:graphicData>
        </a:graphic>
      </p:graphicFrame>
    </p:spTree>
    <p:custDataLst>
      <p:tags r:id="rId1"/>
    </p:custDataLst>
    <p:extLst>
      <p:ext uri="{BB962C8B-B14F-4D97-AF65-F5344CB8AC3E}">
        <p14:creationId xmlns:p14="http://schemas.microsoft.com/office/powerpoint/2010/main" val="293244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2CA8E8-B281-C447-31ED-E0CB6924CA5F}"/>
              </a:ext>
            </a:extLst>
          </p:cNvPr>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auto">
          <a:xfrm>
            <a:off x="8260262" y="4653136"/>
            <a:ext cx="3528000" cy="1764000"/>
          </a:xfrm>
          <a:prstGeom prst="rect">
            <a:avLst/>
          </a:prstGeom>
        </p:spPr>
      </p:pic>
      <p:sp>
        <p:nvSpPr>
          <p:cNvPr id="3" name="Text Placeholder 2">
            <a:extLst>
              <a:ext uri="{FF2B5EF4-FFF2-40B4-BE49-F238E27FC236}">
                <a16:creationId xmlns:a16="http://schemas.microsoft.com/office/drawing/2014/main" id="{6C60C092-09AB-9ACD-92CB-7634DD131F97}"/>
              </a:ext>
            </a:extLst>
          </p:cNvPr>
          <p:cNvSpPr>
            <a:spLocks noGrp="1"/>
          </p:cNvSpPr>
          <p:nvPr>
            <p:ph type="body" sz="quarter" idx="10"/>
          </p:nvPr>
        </p:nvSpPr>
        <p:spPr>
          <a:xfrm>
            <a:off x="439738" y="1765527"/>
            <a:ext cx="8032526" cy="4039737"/>
          </a:xfrm>
        </p:spPr>
        <p:txBody>
          <a:bodyPr/>
          <a:lstStyle/>
          <a:p>
            <a:r>
              <a:rPr lang="de-DE" sz="1800" dirty="0"/>
              <a:t>Woher kommen die (gesetzlichen) Anforderungen an die Cybersicherheit von Unternehmen?</a:t>
            </a:r>
          </a:p>
          <a:p>
            <a:endParaRPr lang="de-DE" sz="1800" dirty="0"/>
          </a:p>
        </p:txBody>
      </p:sp>
      <p:sp>
        <p:nvSpPr>
          <p:cNvPr id="4" name="Title 3">
            <a:extLst>
              <a:ext uri="{FF2B5EF4-FFF2-40B4-BE49-F238E27FC236}">
                <a16:creationId xmlns:a16="http://schemas.microsoft.com/office/drawing/2014/main" id="{A4B367E7-D958-B57F-2135-EC13DAF197AE}"/>
              </a:ext>
            </a:extLst>
          </p:cNvPr>
          <p:cNvSpPr>
            <a:spLocks noGrp="1"/>
          </p:cNvSpPr>
          <p:nvPr>
            <p:ph type="title"/>
          </p:nvPr>
        </p:nvSpPr>
        <p:spPr>
          <a:xfrm>
            <a:off x="439490" y="642176"/>
            <a:ext cx="11306714" cy="369332"/>
          </a:xfrm>
          <a:ln>
            <a:solidFill>
              <a:schemeClr val="accent1"/>
            </a:solidFill>
          </a:ln>
        </p:spPr>
        <p:txBody>
          <a:bodyPr/>
          <a:lstStyle/>
          <a:p>
            <a:r>
              <a:rPr lang="de-DE" sz="2400" dirty="0"/>
              <a:t>Rechtsnormen mit IT-Sicherheitspflichten</a:t>
            </a:r>
            <a:endParaRPr lang="de-DE" dirty="0"/>
          </a:p>
        </p:txBody>
      </p:sp>
      <p:graphicFrame>
        <p:nvGraphicFramePr>
          <p:cNvPr id="5" name="Diagram 4">
            <a:extLst>
              <a:ext uri="{FF2B5EF4-FFF2-40B4-BE49-F238E27FC236}">
                <a16:creationId xmlns:a16="http://schemas.microsoft.com/office/drawing/2014/main" id="{5DF27591-81C1-945B-5D57-B8BE363C03CB}"/>
              </a:ext>
            </a:extLst>
          </p:cNvPr>
          <p:cNvGraphicFramePr/>
          <p:nvPr/>
        </p:nvGraphicFramePr>
        <p:xfrm>
          <a:off x="263352" y="2053559"/>
          <a:ext cx="9217024" cy="403973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2" name="Graphic 1" descr="Magnifying glass outline">
            <a:extLst>
              <a:ext uri="{FF2B5EF4-FFF2-40B4-BE49-F238E27FC236}">
                <a16:creationId xmlns:a16="http://schemas.microsoft.com/office/drawing/2014/main" id="{7E68C9A4-65BE-6FC1-AF51-CD5C180BAF2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rot="19623448">
            <a:off x="270250" y="2502559"/>
            <a:ext cx="4428307" cy="5809294"/>
          </a:xfrm>
          <a:prstGeom prst="rect">
            <a:avLst/>
          </a:prstGeom>
        </p:spPr>
      </p:pic>
    </p:spTree>
    <p:custDataLst>
      <p:tags r:id="rId1"/>
    </p:custDataLst>
    <p:extLst>
      <p:ext uri="{BB962C8B-B14F-4D97-AF65-F5344CB8AC3E}">
        <p14:creationId xmlns:p14="http://schemas.microsoft.com/office/powerpoint/2010/main" val="3021670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2CA8E8-B281-C447-31ED-E0CB6924CA5F}"/>
              </a:ext>
            </a:extLst>
          </p:cNvPr>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auto">
          <a:xfrm>
            <a:off x="8260262" y="4653136"/>
            <a:ext cx="3528000" cy="1764000"/>
          </a:xfrm>
          <a:prstGeom prst="rect">
            <a:avLst/>
          </a:prstGeom>
        </p:spPr>
      </p:pic>
      <p:sp>
        <p:nvSpPr>
          <p:cNvPr id="3" name="Text Placeholder 2">
            <a:extLst>
              <a:ext uri="{FF2B5EF4-FFF2-40B4-BE49-F238E27FC236}">
                <a16:creationId xmlns:a16="http://schemas.microsoft.com/office/drawing/2014/main" id="{6C60C092-09AB-9ACD-92CB-7634DD131F97}"/>
              </a:ext>
            </a:extLst>
          </p:cNvPr>
          <p:cNvSpPr>
            <a:spLocks noGrp="1"/>
          </p:cNvSpPr>
          <p:nvPr>
            <p:ph type="body" sz="quarter" idx="10"/>
          </p:nvPr>
        </p:nvSpPr>
        <p:spPr>
          <a:xfrm>
            <a:off x="439738" y="1765527"/>
            <a:ext cx="8032526" cy="4039737"/>
          </a:xfrm>
        </p:spPr>
        <p:txBody>
          <a:bodyPr/>
          <a:lstStyle/>
          <a:p>
            <a:r>
              <a:rPr lang="de-DE" sz="1800" dirty="0"/>
              <a:t>Woher kommen die (gesetzlichen) Anforderungen an die Cybersicherheit von Unternehmen?</a:t>
            </a:r>
          </a:p>
          <a:p>
            <a:endParaRPr lang="de-DE" sz="1800" dirty="0"/>
          </a:p>
        </p:txBody>
      </p:sp>
      <p:sp>
        <p:nvSpPr>
          <p:cNvPr id="4" name="Title 3">
            <a:extLst>
              <a:ext uri="{FF2B5EF4-FFF2-40B4-BE49-F238E27FC236}">
                <a16:creationId xmlns:a16="http://schemas.microsoft.com/office/drawing/2014/main" id="{A4B367E7-D958-B57F-2135-EC13DAF197AE}"/>
              </a:ext>
            </a:extLst>
          </p:cNvPr>
          <p:cNvSpPr>
            <a:spLocks noGrp="1"/>
          </p:cNvSpPr>
          <p:nvPr>
            <p:ph type="title"/>
          </p:nvPr>
        </p:nvSpPr>
        <p:spPr>
          <a:xfrm>
            <a:off x="439490" y="642176"/>
            <a:ext cx="11306714" cy="369332"/>
          </a:xfrm>
          <a:ln>
            <a:solidFill>
              <a:schemeClr val="accent1"/>
            </a:solidFill>
          </a:ln>
        </p:spPr>
        <p:txBody>
          <a:bodyPr/>
          <a:lstStyle/>
          <a:p>
            <a:r>
              <a:rPr lang="de-DE" sz="2400" dirty="0"/>
              <a:t>Rechtsnormen mit IT-Sicherheitspflichten</a:t>
            </a:r>
            <a:endParaRPr lang="de-DE" dirty="0"/>
          </a:p>
        </p:txBody>
      </p:sp>
      <p:graphicFrame>
        <p:nvGraphicFramePr>
          <p:cNvPr id="5" name="Diagram 4">
            <a:extLst>
              <a:ext uri="{FF2B5EF4-FFF2-40B4-BE49-F238E27FC236}">
                <a16:creationId xmlns:a16="http://schemas.microsoft.com/office/drawing/2014/main" id="{5DF27591-81C1-945B-5D57-B8BE363C03CB}"/>
              </a:ext>
            </a:extLst>
          </p:cNvPr>
          <p:cNvGraphicFramePr/>
          <p:nvPr/>
        </p:nvGraphicFramePr>
        <p:xfrm>
          <a:off x="263352" y="2053559"/>
          <a:ext cx="9217024" cy="403973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2" name="Graphic 1" descr="Magnifying glass outline">
            <a:extLst>
              <a:ext uri="{FF2B5EF4-FFF2-40B4-BE49-F238E27FC236}">
                <a16:creationId xmlns:a16="http://schemas.microsoft.com/office/drawing/2014/main" id="{7E68C9A4-65BE-6FC1-AF51-CD5C180BAF2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rot="19623448">
            <a:off x="270250" y="2502559"/>
            <a:ext cx="4428307" cy="5809294"/>
          </a:xfrm>
          <a:prstGeom prst="rect">
            <a:avLst/>
          </a:prstGeom>
        </p:spPr>
      </p:pic>
    </p:spTree>
    <p:custDataLst>
      <p:tags r:id="rId1"/>
    </p:custDataLst>
    <p:extLst>
      <p:ext uri="{BB962C8B-B14F-4D97-AF65-F5344CB8AC3E}">
        <p14:creationId xmlns:p14="http://schemas.microsoft.com/office/powerpoint/2010/main" val="1745532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680A3E-2104-C263-2E56-9B56AE8060F8}"/>
              </a:ext>
            </a:extLst>
          </p:cNvPr>
          <p:cNvSpPr>
            <a:spLocks noGrp="1"/>
          </p:cNvSpPr>
          <p:nvPr>
            <p:ph type="title"/>
          </p:nvPr>
        </p:nvSpPr>
        <p:spPr/>
        <p:txBody>
          <a:bodyPr/>
          <a:lstStyle/>
          <a:p>
            <a:r>
              <a:rPr lang="en-US" dirty="0" err="1"/>
              <a:t>Sektorspezifische</a:t>
            </a:r>
            <a:r>
              <a:rPr lang="en-US" dirty="0"/>
              <a:t> </a:t>
            </a:r>
            <a:r>
              <a:rPr lang="en-US" dirty="0" err="1"/>
              <a:t>Anforderungen</a:t>
            </a:r>
            <a:r>
              <a:rPr lang="en-US" dirty="0"/>
              <a:t> </a:t>
            </a:r>
            <a:r>
              <a:rPr lang="en-US" dirty="0" err="1"/>
              <a:t>v.a.</a:t>
            </a:r>
            <a:r>
              <a:rPr lang="en-US" dirty="0"/>
              <a:t> </a:t>
            </a:r>
            <a:r>
              <a:rPr lang="en-US" dirty="0" err="1"/>
              <a:t>geregelt</a:t>
            </a:r>
            <a:r>
              <a:rPr lang="en-US" dirty="0"/>
              <a:t> in  </a:t>
            </a:r>
          </a:p>
        </p:txBody>
      </p:sp>
      <p:sp>
        <p:nvSpPr>
          <p:cNvPr id="12" name="TextBox 11">
            <a:extLst>
              <a:ext uri="{FF2B5EF4-FFF2-40B4-BE49-F238E27FC236}">
                <a16:creationId xmlns:a16="http://schemas.microsoft.com/office/drawing/2014/main" id="{9D78F31D-9E48-D1C1-4D72-87A608537B98}"/>
              </a:ext>
            </a:extLst>
          </p:cNvPr>
          <p:cNvSpPr txBox="1"/>
          <p:nvPr/>
        </p:nvSpPr>
        <p:spPr>
          <a:xfrm>
            <a:off x="335360" y="2392754"/>
            <a:ext cx="3936437" cy="502766"/>
          </a:xfrm>
          <a:prstGeom prst="rect">
            <a:avLst/>
          </a:prstGeom>
          <a:noFill/>
        </p:spPr>
        <p:txBody>
          <a:bodyPr wrap="square" rtlCol="0">
            <a:spAutoFit/>
          </a:bodyPr>
          <a:lstStyle/>
          <a:p>
            <a:pPr defTabSz="914377"/>
            <a:r>
              <a:rPr lang="de-DE" sz="2667" b="1" dirty="0">
                <a:solidFill>
                  <a:schemeClr val="bg1"/>
                </a:solidFill>
                <a:latin typeface="Arial" panose="020B0604020202020204" pitchFamily="34" charset="0"/>
              </a:rPr>
              <a:t>Informationssicherheit</a:t>
            </a:r>
          </a:p>
        </p:txBody>
      </p:sp>
      <p:sp>
        <p:nvSpPr>
          <p:cNvPr id="14" name="TextBox 13">
            <a:extLst>
              <a:ext uri="{FF2B5EF4-FFF2-40B4-BE49-F238E27FC236}">
                <a16:creationId xmlns:a16="http://schemas.microsoft.com/office/drawing/2014/main" id="{92554CBE-29A6-1AEF-538F-A34060DEB796}"/>
              </a:ext>
            </a:extLst>
          </p:cNvPr>
          <p:cNvSpPr txBox="1"/>
          <p:nvPr/>
        </p:nvSpPr>
        <p:spPr>
          <a:xfrm>
            <a:off x="5159896" y="2576179"/>
            <a:ext cx="2976331" cy="502766"/>
          </a:xfrm>
          <a:prstGeom prst="rect">
            <a:avLst/>
          </a:prstGeom>
          <a:noFill/>
        </p:spPr>
        <p:txBody>
          <a:bodyPr wrap="square" rtlCol="0">
            <a:spAutoFit/>
          </a:bodyPr>
          <a:lstStyle/>
          <a:p>
            <a:pPr defTabSz="914377"/>
            <a:r>
              <a:rPr lang="de-DE" sz="2667" b="1" dirty="0">
                <a:solidFill>
                  <a:schemeClr val="bg1"/>
                </a:solidFill>
                <a:latin typeface="Arial" panose="020B0604020202020204" pitchFamily="34" charset="0"/>
              </a:rPr>
              <a:t>IT-Sicherheit</a:t>
            </a:r>
          </a:p>
        </p:txBody>
      </p:sp>
      <p:sp>
        <p:nvSpPr>
          <p:cNvPr id="16" name="TextBox 15">
            <a:extLst>
              <a:ext uri="{FF2B5EF4-FFF2-40B4-BE49-F238E27FC236}">
                <a16:creationId xmlns:a16="http://schemas.microsoft.com/office/drawing/2014/main" id="{1E5E9324-E66F-54AC-BEB8-9A843D04D261}"/>
              </a:ext>
            </a:extLst>
          </p:cNvPr>
          <p:cNvSpPr txBox="1"/>
          <p:nvPr/>
        </p:nvSpPr>
        <p:spPr>
          <a:xfrm>
            <a:off x="3396439" y="4635964"/>
            <a:ext cx="6145128" cy="461665"/>
          </a:xfrm>
          <a:prstGeom prst="rect">
            <a:avLst/>
          </a:prstGeom>
          <a:noFill/>
        </p:spPr>
        <p:txBody>
          <a:bodyPr wrap="square">
            <a:spAutoFit/>
          </a:bodyPr>
          <a:lstStyle/>
          <a:p>
            <a:pPr defTabSz="914377"/>
            <a:r>
              <a:rPr lang="de-DE" sz="2400" b="1" dirty="0">
                <a:solidFill>
                  <a:schemeClr val="bg1"/>
                </a:solidFill>
                <a:latin typeface="Arial" panose="020B0604020202020204" pitchFamily="34" charset="0"/>
              </a:rPr>
              <a:t>Cyber-Sicherheit</a:t>
            </a:r>
          </a:p>
        </p:txBody>
      </p:sp>
      <p:sp>
        <p:nvSpPr>
          <p:cNvPr id="3" name="Vertical Scroll 4">
            <a:extLst>
              <a:ext uri="{FF2B5EF4-FFF2-40B4-BE49-F238E27FC236}">
                <a16:creationId xmlns:a16="http://schemas.microsoft.com/office/drawing/2014/main" id="{15CE2B9B-45ED-1D61-E439-0D660147C9BB}"/>
              </a:ext>
            </a:extLst>
          </p:cNvPr>
          <p:cNvSpPr/>
          <p:nvPr/>
        </p:nvSpPr>
        <p:spPr>
          <a:xfrm>
            <a:off x="1120629" y="2092268"/>
            <a:ext cx="3582313" cy="3430999"/>
          </a:xfrm>
          <a:prstGeom prst="verticalScroll">
            <a:avLst/>
          </a:prstGeom>
          <a:solidFill>
            <a:srgbClr val="5EB9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2663"/>
            <a:r>
              <a:rPr lang="de-DE" sz="1600" b="1" kern="0" dirty="0">
                <a:solidFill>
                  <a:srgbClr val="000000"/>
                </a:solidFill>
              </a:rPr>
              <a:t>NIS-Richtlinien </a:t>
            </a:r>
            <a:endParaRPr lang="en-GB" sz="1600" b="1" kern="0" dirty="0">
              <a:solidFill>
                <a:srgbClr val="000000"/>
              </a:solidFill>
            </a:endParaRPr>
          </a:p>
        </p:txBody>
      </p:sp>
      <p:sp>
        <p:nvSpPr>
          <p:cNvPr id="5" name="Vertical Scroll 6">
            <a:extLst>
              <a:ext uri="{FF2B5EF4-FFF2-40B4-BE49-F238E27FC236}">
                <a16:creationId xmlns:a16="http://schemas.microsoft.com/office/drawing/2014/main" id="{67E30F1D-979D-0D38-A993-12591699D223}"/>
              </a:ext>
            </a:extLst>
          </p:cNvPr>
          <p:cNvSpPr/>
          <p:nvPr/>
        </p:nvSpPr>
        <p:spPr>
          <a:xfrm>
            <a:off x="5824029" y="2254485"/>
            <a:ext cx="4174492" cy="3106566"/>
          </a:xfrm>
          <a:prstGeom prst="verticalScroll">
            <a:avLst/>
          </a:prstGeom>
          <a:solidFill>
            <a:srgbClr val="5EB9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2663"/>
            <a:r>
              <a:rPr lang="de-DE" sz="1600" b="1" kern="0" dirty="0">
                <a:solidFill>
                  <a:srgbClr val="000000"/>
                </a:solidFill>
              </a:rPr>
              <a:t>BSI-G</a:t>
            </a:r>
            <a:endParaRPr lang="en-GB" sz="1600" b="1" kern="0" dirty="0">
              <a:solidFill>
                <a:srgbClr val="000000"/>
              </a:solidFill>
            </a:endParaRPr>
          </a:p>
        </p:txBody>
      </p:sp>
    </p:spTree>
    <p:custDataLst>
      <p:tags r:id="rId1"/>
    </p:custDataLst>
    <p:extLst>
      <p:ext uri="{BB962C8B-B14F-4D97-AF65-F5344CB8AC3E}">
        <p14:creationId xmlns:p14="http://schemas.microsoft.com/office/powerpoint/2010/main" val="28985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45080-2B3C-C1E6-51BF-9192D2F7E0C0}"/>
              </a:ext>
            </a:extLst>
          </p:cNvPr>
          <p:cNvSpPr>
            <a:spLocks noGrp="1"/>
          </p:cNvSpPr>
          <p:nvPr>
            <p:ph type="title"/>
          </p:nvPr>
        </p:nvSpPr>
        <p:spPr/>
        <p:txBody>
          <a:bodyPr/>
          <a:lstStyle/>
          <a:p>
            <a:r>
              <a:rPr lang="de-DE" dirty="0"/>
              <a:t>Warum überhaupt Richtlinien zur „Netz- und Informationssicherheit“?</a:t>
            </a:r>
          </a:p>
        </p:txBody>
      </p:sp>
      <p:pic>
        <p:nvPicPr>
          <p:cNvPr id="4" name="Picture 3">
            <a:extLst>
              <a:ext uri="{FF2B5EF4-FFF2-40B4-BE49-F238E27FC236}">
                <a16:creationId xmlns:a16="http://schemas.microsoft.com/office/drawing/2014/main" id="{E74F83A5-F761-CFDB-C73A-445D5382C842}"/>
              </a:ext>
            </a:extLst>
          </p:cNvPr>
          <p:cNvPicPr>
            <a:picLocks noChangeAspect="1"/>
          </p:cNvPicPr>
          <p:nvPr/>
        </p:nvPicPr>
        <p:blipFill>
          <a:blip r:embed="rId3"/>
          <a:stretch>
            <a:fillRect/>
          </a:stretch>
        </p:blipFill>
        <p:spPr>
          <a:xfrm>
            <a:off x="839416" y="1916832"/>
            <a:ext cx="3312368" cy="2145886"/>
          </a:xfrm>
          <a:prstGeom prst="rect">
            <a:avLst/>
          </a:prstGeom>
        </p:spPr>
      </p:pic>
      <p:sp>
        <p:nvSpPr>
          <p:cNvPr id="6" name="TextBox 5">
            <a:extLst>
              <a:ext uri="{FF2B5EF4-FFF2-40B4-BE49-F238E27FC236}">
                <a16:creationId xmlns:a16="http://schemas.microsoft.com/office/drawing/2014/main" id="{CAE108D5-0148-D3F6-CE86-713DF94F9A95}"/>
              </a:ext>
            </a:extLst>
          </p:cNvPr>
          <p:cNvSpPr txBox="1"/>
          <p:nvPr/>
        </p:nvSpPr>
        <p:spPr>
          <a:xfrm>
            <a:off x="5087888" y="1412776"/>
            <a:ext cx="6094854" cy="3879652"/>
          </a:xfrm>
          <a:prstGeom prst="rect">
            <a:avLst/>
          </a:prstGeom>
          <a:noFill/>
        </p:spPr>
        <p:txBody>
          <a:bodyPr wrap="square">
            <a:spAutoFit/>
          </a:bodyPr>
          <a:lstStyle/>
          <a:p>
            <a:pPr marL="285750" indent="-285750">
              <a:buFont typeface="Arial" panose="020B0604020202020204" pitchFamily="34" charset="0"/>
              <a:buChar char="•"/>
            </a:pPr>
            <a:r>
              <a:rPr lang="de-DE" dirty="0"/>
              <a:t>IT-Systeme und Netze stecken mittlerweile hinter fast allen  verschiedenen staatlichen und wirtschaftlichen Tätigkeiten </a:t>
            </a:r>
          </a:p>
          <a:p>
            <a:endParaRPr lang="de-DE" dirty="0"/>
          </a:p>
          <a:p>
            <a:pPr marL="285750" indent="-285750">
              <a:buFont typeface="Arial" panose="020B0604020202020204" pitchFamily="34" charset="0"/>
              <a:buChar char="•"/>
            </a:pPr>
            <a:r>
              <a:rPr lang="de-DE" dirty="0"/>
              <a:t>Informations- und Netzsysteme können aber kompromittiert werden (z.B. gehackt, oder ausfallen)</a:t>
            </a:r>
            <a:br>
              <a:rPr lang="de-DE" dirty="0"/>
            </a:br>
            <a:endParaRPr lang="de-DE" dirty="0"/>
          </a:p>
          <a:p>
            <a:pPr marL="285750" indent="-285750">
              <a:buFont typeface="Arial" panose="020B0604020202020204" pitchFamily="34" charset="0"/>
              <a:buChar char="•"/>
            </a:pPr>
            <a:r>
              <a:rPr lang="de-DE" dirty="0"/>
              <a:t>bislang von allein kein ausreichender Schutz </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daher: Versorgung in wichtigen Bereichen und Wirtschaft insgesamt sehr vulnerabel</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b="1" dirty="0"/>
              <a:t>Lösung: IT-Sicherheit staatlich vorschreiben und Nichteinhaltung  sanktionieren! </a:t>
            </a:r>
          </a:p>
        </p:txBody>
      </p:sp>
    </p:spTree>
    <p:extLst>
      <p:ext uri="{BB962C8B-B14F-4D97-AF65-F5344CB8AC3E}">
        <p14:creationId xmlns:p14="http://schemas.microsoft.com/office/powerpoint/2010/main" val="317430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0FA73C-4A0B-1B32-7C2E-98472B25ED04}"/>
              </a:ext>
            </a:extLst>
          </p:cNvPr>
          <p:cNvSpPr>
            <a:spLocks noGrp="1"/>
          </p:cNvSpPr>
          <p:nvPr>
            <p:ph type="title"/>
          </p:nvPr>
        </p:nvSpPr>
        <p:spPr>
          <a:xfrm>
            <a:off x="439490" y="642176"/>
            <a:ext cx="11306714" cy="800219"/>
          </a:xfrm>
        </p:spPr>
        <p:txBody>
          <a:bodyPr/>
          <a:lstStyle/>
          <a:p>
            <a:r>
              <a:rPr lang="de-DE" b="1" dirty="0"/>
              <a:t>aktuelle Rechtslage: BSI-G unter NIS-1.0</a:t>
            </a:r>
            <a:br>
              <a:rPr lang="de-DE" b="1" dirty="0"/>
            </a:br>
            <a:r>
              <a:rPr lang="de-DE" sz="2400" dirty="0"/>
              <a:t>Historie BSI-G</a:t>
            </a:r>
            <a:endParaRPr lang="de-DE" b="1" dirty="0"/>
          </a:p>
        </p:txBody>
      </p:sp>
      <p:pic>
        <p:nvPicPr>
          <p:cNvPr id="6" name="Picture 5">
            <a:extLst>
              <a:ext uri="{FF2B5EF4-FFF2-40B4-BE49-F238E27FC236}">
                <a16:creationId xmlns:a16="http://schemas.microsoft.com/office/drawing/2014/main" id="{49B5DEF7-5CAC-4585-96EB-F6E3979B4614}"/>
              </a:ext>
            </a:extLst>
          </p:cNvPr>
          <p:cNvPicPr>
            <a:picLocks noChangeAspect="1"/>
          </p:cNvPicPr>
          <p:nvPr/>
        </p:nvPicPr>
        <p:blipFill>
          <a:blip r:embed="rId3"/>
          <a:stretch>
            <a:fillRect/>
          </a:stretch>
        </p:blipFill>
        <p:spPr>
          <a:xfrm>
            <a:off x="9538704" y="593461"/>
            <a:ext cx="1050335" cy="76159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9" name="Arrow: Right 18">
            <a:extLst>
              <a:ext uri="{FF2B5EF4-FFF2-40B4-BE49-F238E27FC236}">
                <a16:creationId xmlns:a16="http://schemas.microsoft.com/office/drawing/2014/main" id="{3C12318A-B729-4BA2-982B-7CA5C05379C1}"/>
              </a:ext>
            </a:extLst>
          </p:cNvPr>
          <p:cNvSpPr/>
          <p:nvPr/>
        </p:nvSpPr>
        <p:spPr>
          <a:xfrm>
            <a:off x="299660" y="3453985"/>
            <a:ext cx="11592681" cy="1584321"/>
          </a:xfrm>
          <a:prstGeom prst="rightArrow">
            <a:avLst/>
          </a:prstGeom>
          <a:solidFill>
            <a:srgbClr val="5EB9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667" b="1" dirty="0">
                <a:solidFill>
                  <a:srgbClr val="000000"/>
                </a:solidFill>
              </a:rPr>
              <a:t>	</a:t>
            </a:r>
          </a:p>
        </p:txBody>
      </p:sp>
      <p:sp>
        <p:nvSpPr>
          <p:cNvPr id="12" name="TextBox 11">
            <a:extLst>
              <a:ext uri="{FF2B5EF4-FFF2-40B4-BE49-F238E27FC236}">
                <a16:creationId xmlns:a16="http://schemas.microsoft.com/office/drawing/2014/main" id="{4BBE7189-95D6-48EA-B7EB-40F5772FB894}"/>
              </a:ext>
            </a:extLst>
          </p:cNvPr>
          <p:cNvSpPr txBox="1"/>
          <p:nvPr/>
        </p:nvSpPr>
        <p:spPr>
          <a:xfrm>
            <a:off x="-336028" y="2562618"/>
            <a:ext cx="2880320" cy="205121"/>
          </a:xfrm>
          <a:prstGeom prst="rect">
            <a:avLst/>
          </a:prstGeom>
        </p:spPr>
        <p:txBody>
          <a:bodyPr wrap="square" lIns="0" tIns="0" rIns="0" bIns="0" rtlCol="0">
            <a:spAutoFit/>
          </a:bodyPr>
          <a:lstStyle/>
          <a:p>
            <a:pPr algn="ctr"/>
            <a:r>
              <a:rPr lang="de-DE" sz="1333" b="1" dirty="0">
                <a:solidFill>
                  <a:srgbClr val="003145"/>
                </a:solidFill>
              </a:rPr>
              <a:t>Inkrafttreten</a:t>
            </a:r>
            <a:r>
              <a:rPr lang="de-DE" sz="1333" b="1" dirty="0">
                <a:solidFill>
                  <a:srgbClr val="000000"/>
                </a:solidFill>
              </a:rPr>
              <a:t>;</a:t>
            </a:r>
          </a:p>
        </p:txBody>
      </p:sp>
      <p:sp>
        <p:nvSpPr>
          <p:cNvPr id="13" name="TextBox 12">
            <a:extLst>
              <a:ext uri="{FF2B5EF4-FFF2-40B4-BE49-F238E27FC236}">
                <a16:creationId xmlns:a16="http://schemas.microsoft.com/office/drawing/2014/main" id="{F9701FF5-F25E-4CF0-A056-192C29D7C80B}"/>
              </a:ext>
            </a:extLst>
          </p:cNvPr>
          <p:cNvSpPr txBox="1"/>
          <p:nvPr/>
        </p:nvSpPr>
        <p:spPr>
          <a:xfrm>
            <a:off x="666485" y="3839081"/>
            <a:ext cx="2880320" cy="205121"/>
          </a:xfrm>
          <a:prstGeom prst="rect">
            <a:avLst/>
          </a:prstGeom>
        </p:spPr>
        <p:txBody>
          <a:bodyPr wrap="square" lIns="0" tIns="0" rIns="0" bIns="0" rtlCol="0">
            <a:spAutoFit/>
          </a:bodyPr>
          <a:lstStyle/>
          <a:p>
            <a:pPr algn="ctr"/>
            <a:endParaRPr lang="de-DE" sz="1333" b="1" dirty="0">
              <a:solidFill>
                <a:srgbClr val="000000"/>
              </a:solidFill>
            </a:endParaRPr>
          </a:p>
        </p:txBody>
      </p:sp>
      <p:sp>
        <p:nvSpPr>
          <p:cNvPr id="14" name="TextBox 13">
            <a:extLst>
              <a:ext uri="{FF2B5EF4-FFF2-40B4-BE49-F238E27FC236}">
                <a16:creationId xmlns:a16="http://schemas.microsoft.com/office/drawing/2014/main" id="{DAE8A34C-B7C7-4CC7-A34F-3325F86CD6B4}"/>
              </a:ext>
            </a:extLst>
          </p:cNvPr>
          <p:cNvSpPr txBox="1"/>
          <p:nvPr/>
        </p:nvSpPr>
        <p:spPr>
          <a:xfrm>
            <a:off x="0" y="3506000"/>
            <a:ext cx="2016224" cy="574453"/>
          </a:xfrm>
          <a:prstGeom prst="rect">
            <a:avLst/>
          </a:prstGeom>
        </p:spPr>
        <p:txBody>
          <a:bodyPr wrap="square" lIns="0" tIns="0" rIns="0" bIns="0" rtlCol="0">
            <a:spAutoFit/>
          </a:bodyPr>
          <a:lstStyle/>
          <a:p>
            <a:pPr algn="ctr"/>
            <a:r>
              <a:rPr lang="de-DE" sz="3733" b="1" dirty="0">
                <a:solidFill>
                  <a:srgbClr val="003145"/>
                </a:solidFill>
              </a:rPr>
              <a:t>1991</a:t>
            </a:r>
          </a:p>
        </p:txBody>
      </p:sp>
      <p:sp>
        <p:nvSpPr>
          <p:cNvPr id="15" name="TextBox 14">
            <a:extLst>
              <a:ext uri="{FF2B5EF4-FFF2-40B4-BE49-F238E27FC236}">
                <a16:creationId xmlns:a16="http://schemas.microsoft.com/office/drawing/2014/main" id="{DB00D9A7-D52C-4597-B0C2-5487FBAE38F3}"/>
              </a:ext>
            </a:extLst>
          </p:cNvPr>
          <p:cNvSpPr txBox="1"/>
          <p:nvPr/>
        </p:nvSpPr>
        <p:spPr>
          <a:xfrm>
            <a:off x="1577951" y="4363202"/>
            <a:ext cx="2016224" cy="574453"/>
          </a:xfrm>
          <a:prstGeom prst="rect">
            <a:avLst/>
          </a:prstGeom>
        </p:spPr>
        <p:txBody>
          <a:bodyPr wrap="square" lIns="0" tIns="0" rIns="0" bIns="0" rtlCol="0">
            <a:spAutoFit/>
          </a:bodyPr>
          <a:lstStyle/>
          <a:p>
            <a:pPr algn="ctr"/>
            <a:r>
              <a:rPr lang="de-DE" sz="3733" b="1" dirty="0">
                <a:solidFill>
                  <a:srgbClr val="000000"/>
                </a:solidFill>
              </a:rPr>
              <a:t> </a:t>
            </a:r>
            <a:r>
              <a:rPr lang="de-DE" sz="3733" b="1" dirty="0">
                <a:solidFill>
                  <a:srgbClr val="003145"/>
                </a:solidFill>
              </a:rPr>
              <a:t>2009</a:t>
            </a:r>
          </a:p>
        </p:txBody>
      </p:sp>
      <p:sp>
        <p:nvSpPr>
          <p:cNvPr id="20" name="TextBox 19">
            <a:extLst>
              <a:ext uri="{FF2B5EF4-FFF2-40B4-BE49-F238E27FC236}">
                <a16:creationId xmlns:a16="http://schemas.microsoft.com/office/drawing/2014/main" id="{D38DBF6C-4D69-4944-A69D-7555AE5BF06E}"/>
              </a:ext>
            </a:extLst>
          </p:cNvPr>
          <p:cNvSpPr txBox="1"/>
          <p:nvPr/>
        </p:nvSpPr>
        <p:spPr>
          <a:xfrm>
            <a:off x="6348709" y="3540976"/>
            <a:ext cx="2016224" cy="574453"/>
          </a:xfrm>
          <a:prstGeom prst="rect">
            <a:avLst/>
          </a:prstGeom>
        </p:spPr>
        <p:txBody>
          <a:bodyPr wrap="square" lIns="0" tIns="0" rIns="0" bIns="0" rtlCol="0">
            <a:spAutoFit/>
          </a:bodyPr>
          <a:lstStyle/>
          <a:p>
            <a:pPr algn="ctr"/>
            <a:r>
              <a:rPr lang="de-DE" sz="3733" b="1" dirty="0">
                <a:solidFill>
                  <a:srgbClr val="003145"/>
                </a:solidFill>
              </a:rPr>
              <a:t>2021</a:t>
            </a:r>
          </a:p>
        </p:txBody>
      </p:sp>
      <p:sp>
        <p:nvSpPr>
          <p:cNvPr id="23" name="TextBox 22">
            <a:extLst>
              <a:ext uri="{FF2B5EF4-FFF2-40B4-BE49-F238E27FC236}">
                <a16:creationId xmlns:a16="http://schemas.microsoft.com/office/drawing/2014/main" id="{D0A37818-1C0B-4572-ADBA-59CE5257E78E}"/>
              </a:ext>
            </a:extLst>
          </p:cNvPr>
          <p:cNvSpPr txBox="1"/>
          <p:nvPr/>
        </p:nvSpPr>
        <p:spPr>
          <a:xfrm>
            <a:off x="1691633" y="4984999"/>
            <a:ext cx="1877388" cy="820481"/>
          </a:xfrm>
          <a:prstGeom prst="rect">
            <a:avLst/>
          </a:prstGeom>
        </p:spPr>
        <p:txBody>
          <a:bodyPr wrap="square" lIns="0" tIns="0" rIns="0" bIns="0" rtlCol="0">
            <a:spAutoFit/>
          </a:bodyPr>
          <a:lstStyle/>
          <a:p>
            <a:pPr algn="ctr"/>
            <a:r>
              <a:rPr lang="de-DE" sz="1333" b="1" dirty="0">
                <a:solidFill>
                  <a:srgbClr val="003145"/>
                </a:solidFill>
              </a:rPr>
              <a:t>Erweiterung Aufgabenkatalog BSI &amp; Ausweitung Befugnisse</a:t>
            </a:r>
          </a:p>
        </p:txBody>
      </p:sp>
      <p:pic>
        <p:nvPicPr>
          <p:cNvPr id="4" name="Picture 3">
            <a:extLst>
              <a:ext uri="{FF2B5EF4-FFF2-40B4-BE49-F238E27FC236}">
                <a16:creationId xmlns:a16="http://schemas.microsoft.com/office/drawing/2014/main" id="{833CF336-0225-7D06-2C97-A8E5C6F8FF5F}"/>
              </a:ext>
            </a:extLst>
          </p:cNvPr>
          <p:cNvPicPr>
            <a:picLocks noChangeAspect="1"/>
          </p:cNvPicPr>
          <p:nvPr/>
        </p:nvPicPr>
        <p:blipFill>
          <a:blip r:embed="rId4"/>
          <a:stretch>
            <a:fillRect/>
          </a:stretch>
        </p:blipFill>
        <p:spPr>
          <a:xfrm>
            <a:off x="10662672" y="586688"/>
            <a:ext cx="1124745" cy="76159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9" name="TextBox 8">
            <a:extLst>
              <a:ext uri="{FF2B5EF4-FFF2-40B4-BE49-F238E27FC236}">
                <a16:creationId xmlns:a16="http://schemas.microsoft.com/office/drawing/2014/main" id="{0B8ED251-9D9E-A0F7-CA5F-7A38FA444B60}"/>
              </a:ext>
            </a:extLst>
          </p:cNvPr>
          <p:cNvSpPr txBox="1"/>
          <p:nvPr/>
        </p:nvSpPr>
        <p:spPr>
          <a:xfrm>
            <a:off x="-271847" y="2815083"/>
            <a:ext cx="2880320" cy="205121"/>
          </a:xfrm>
          <a:prstGeom prst="rect">
            <a:avLst/>
          </a:prstGeom>
        </p:spPr>
        <p:txBody>
          <a:bodyPr wrap="square" lIns="0" tIns="0" rIns="0" bIns="0" rtlCol="0">
            <a:spAutoFit/>
          </a:bodyPr>
          <a:lstStyle/>
          <a:p>
            <a:pPr algn="ctr"/>
            <a:r>
              <a:rPr lang="de-DE" sz="1333" b="1" dirty="0">
                <a:solidFill>
                  <a:srgbClr val="003145"/>
                </a:solidFill>
              </a:rPr>
              <a:t>Gründung des BSI</a:t>
            </a:r>
          </a:p>
        </p:txBody>
      </p:sp>
      <p:sp>
        <p:nvSpPr>
          <p:cNvPr id="16" name="TextBox 15">
            <a:extLst>
              <a:ext uri="{FF2B5EF4-FFF2-40B4-BE49-F238E27FC236}">
                <a16:creationId xmlns:a16="http://schemas.microsoft.com/office/drawing/2014/main" id="{66F47A55-0115-CCBD-40DE-F8DADA7EFCAC}"/>
              </a:ext>
            </a:extLst>
          </p:cNvPr>
          <p:cNvSpPr txBox="1"/>
          <p:nvPr/>
        </p:nvSpPr>
        <p:spPr>
          <a:xfrm>
            <a:off x="4559829" y="4358921"/>
            <a:ext cx="2016224" cy="574453"/>
          </a:xfrm>
          <a:prstGeom prst="rect">
            <a:avLst/>
          </a:prstGeom>
        </p:spPr>
        <p:txBody>
          <a:bodyPr wrap="square" lIns="0" tIns="0" rIns="0" bIns="0" rtlCol="0">
            <a:spAutoFit/>
          </a:bodyPr>
          <a:lstStyle/>
          <a:p>
            <a:pPr algn="ctr"/>
            <a:r>
              <a:rPr lang="de-DE" sz="3733" b="1" dirty="0">
                <a:solidFill>
                  <a:srgbClr val="000000"/>
                </a:solidFill>
              </a:rPr>
              <a:t> </a:t>
            </a:r>
            <a:r>
              <a:rPr lang="de-DE" sz="3733" b="1" dirty="0">
                <a:solidFill>
                  <a:srgbClr val="003145"/>
                </a:solidFill>
              </a:rPr>
              <a:t>2016</a:t>
            </a:r>
          </a:p>
        </p:txBody>
      </p:sp>
      <p:sp>
        <p:nvSpPr>
          <p:cNvPr id="17" name="TextBox 16">
            <a:extLst>
              <a:ext uri="{FF2B5EF4-FFF2-40B4-BE49-F238E27FC236}">
                <a16:creationId xmlns:a16="http://schemas.microsoft.com/office/drawing/2014/main" id="{85C3CF9F-946F-3BC9-61E5-E732368D2DAA}"/>
              </a:ext>
            </a:extLst>
          </p:cNvPr>
          <p:cNvSpPr txBox="1"/>
          <p:nvPr/>
        </p:nvSpPr>
        <p:spPr>
          <a:xfrm>
            <a:off x="3274291" y="2565643"/>
            <a:ext cx="1877388" cy="410241"/>
          </a:xfrm>
          <a:prstGeom prst="rect">
            <a:avLst/>
          </a:prstGeom>
        </p:spPr>
        <p:txBody>
          <a:bodyPr wrap="square" lIns="0" tIns="0" rIns="0" bIns="0" rtlCol="0">
            <a:spAutoFit/>
          </a:bodyPr>
          <a:lstStyle/>
          <a:p>
            <a:pPr algn="ctr"/>
            <a:r>
              <a:rPr lang="de-DE" sz="1333" b="1" dirty="0">
                <a:solidFill>
                  <a:srgbClr val="003145"/>
                </a:solidFill>
              </a:rPr>
              <a:t>Änderungen durch IT-Sicherheitsgesetz 1.0</a:t>
            </a:r>
          </a:p>
        </p:txBody>
      </p:sp>
      <p:sp>
        <p:nvSpPr>
          <p:cNvPr id="24" name="TextBox 23">
            <a:extLst>
              <a:ext uri="{FF2B5EF4-FFF2-40B4-BE49-F238E27FC236}">
                <a16:creationId xmlns:a16="http://schemas.microsoft.com/office/drawing/2014/main" id="{B17BCFBE-F859-8FAA-D6A3-F032F16A1A44}"/>
              </a:ext>
            </a:extLst>
          </p:cNvPr>
          <p:cNvSpPr txBox="1"/>
          <p:nvPr/>
        </p:nvSpPr>
        <p:spPr>
          <a:xfrm>
            <a:off x="4763983" y="5044001"/>
            <a:ext cx="1877388" cy="615361"/>
          </a:xfrm>
          <a:prstGeom prst="rect">
            <a:avLst/>
          </a:prstGeom>
        </p:spPr>
        <p:txBody>
          <a:bodyPr wrap="square" lIns="0" tIns="0" rIns="0" bIns="0" rtlCol="0">
            <a:spAutoFit/>
          </a:bodyPr>
          <a:lstStyle/>
          <a:p>
            <a:pPr algn="ctr"/>
            <a:r>
              <a:rPr lang="de-DE" sz="1333" b="1" dirty="0">
                <a:solidFill>
                  <a:srgbClr val="003145"/>
                </a:solidFill>
              </a:rPr>
              <a:t>EU erlässt NIS-1-Richtlinie; </a:t>
            </a:r>
            <a:r>
              <a:rPr lang="de-DE" sz="1333" b="1" dirty="0" err="1">
                <a:solidFill>
                  <a:srgbClr val="003145"/>
                </a:solidFill>
              </a:rPr>
              <a:t>Dtld</a:t>
            </a:r>
            <a:r>
              <a:rPr lang="de-DE" sz="1333" b="1" dirty="0">
                <a:solidFill>
                  <a:srgbClr val="003145"/>
                </a:solidFill>
              </a:rPr>
              <a:t>. setzt um </a:t>
            </a:r>
          </a:p>
        </p:txBody>
      </p:sp>
      <p:sp>
        <p:nvSpPr>
          <p:cNvPr id="25" name="TextBox 24">
            <a:extLst>
              <a:ext uri="{FF2B5EF4-FFF2-40B4-BE49-F238E27FC236}">
                <a16:creationId xmlns:a16="http://schemas.microsoft.com/office/drawing/2014/main" id="{983D536E-E008-321E-3779-D1C1AB343C28}"/>
              </a:ext>
            </a:extLst>
          </p:cNvPr>
          <p:cNvSpPr txBox="1"/>
          <p:nvPr/>
        </p:nvSpPr>
        <p:spPr>
          <a:xfrm>
            <a:off x="3057867" y="3512586"/>
            <a:ext cx="2016224" cy="574453"/>
          </a:xfrm>
          <a:prstGeom prst="rect">
            <a:avLst/>
          </a:prstGeom>
        </p:spPr>
        <p:txBody>
          <a:bodyPr wrap="square" lIns="0" tIns="0" rIns="0" bIns="0" rtlCol="0">
            <a:spAutoFit/>
          </a:bodyPr>
          <a:lstStyle/>
          <a:p>
            <a:pPr algn="ctr"/>
            <a:r>
              <a:rPr lang="de-DE" sz="3733" b="1" dirty="0">
                <a:solidFill>
                  <a:srgbClr val="000000"/>
                </a:solidFill>
              </a:rPr>
              <a:t> </a:t>
            </a:r>
            <a:r>
              <a:rPr lang="de-DE" sz="3733" b="1" dirty="0">
                <a:solidFill>
                  <a:srgbClr val="003145"/>
                </a:solidFill>
              </a:rPr>
              <a:t>2015</a:t>
            </a:r>
          </a:p>
        </p:txBody>
      </p:sp>
      <p:sp>
        <p:nvSpPr>
          <p:cNvPr id="26" name="TextBox 25">
            <a:extLst>
              <a:ext uri="{FF2B5EF4-FFF2-40B4-BE49-F238E27FC236}">
                <a16:creationId xmlns:a16="http://schemas.microsoft.com/office/drawing/2014/main" id="{1F7FAA45-E617-C36E-1ED1-ACBC03B47129}"/>
              </a:ext>
            </a:extLst>
          </p:cNvPr>
          <p:cNvSpPr txBox="1"/>
          <p:nvPr/>
        </p:nvSpPr>
        <p:spPr>
          <a:xfrm>
            <a:off x="6348710" y="2570294"/>
            <a:ext cx="1877388" cy="410241"/>
          </a:xfrm>
          <a:prstGeom prst="rect">
            <a:avLst/>
          </a:prstGeom>
        </p:spPr>
        <p:txBody>
          <a:bodyPr wrap="square" lIns="0" tIns="0" rIns="0" bIns="0" rtlCol="0">
            <a:spAutoFit/>
          </a:bodyPr>
          <a:lstStyle/>
          <a:p>
            <a:pPr algn="ctr"/>
            <a:r>
              <a:rPr lang="de-DE" sz="1333" b="1" dirty="0">
                <a:solidFill>
                  <a:srgbClr val="003145"/>
                </a:solidFill>
              </a:rPr>
              <a:t>Änderungen durch IT-Sicherheitsgesetz 2.0</a:t>
            </a:r>
          </a:p>
        </p:txBody>
      </p:sp>
      <p:sp>
        <p:nvSpPr>
          <p:cNvPr id="27" name="TextBox 26">
            <a:extLst>
              <a:ext uri="{FF2B5EF4-FFF2-40B4-BE49-F238E27FC236}">
                <a16:creationId xmlns:a16="http://schemas.microsoft.com/office/drawing/2014/main" id="{904DA3EE-054F-C469-B54E-39DEF2CF3577}"/>
              </a:ext>
            </a:extLst>
          </p:cNvPr>
          <p:cNvSpPr txBox="1"/>
          <p:nvPr/>
        </p:nvSpPr>
        <p:spPr>
          <a:xfrm>
            <a:off x="7551715" y="5055618"/>
            <a:ext cx="2880320" cy="615361"/>
          </a:xfrm>
          <a:prstGeom prst="rect">
            <a:avLst/>
          </a:prstGeom>
        </p:spPr>
        <p:txBody>
          <a:bodyPr wrap="square" lIns="0" tIns="0" rIns="0" bIns="0" rtlCol="0">
            <a:spAutoFit/>
          </a:bodyPr>
          <a:lstStyle/>
          <a:p>
            <a:pPr algn="ctr"/>
            <a:r>
              <a:rPr lang="de-DE" sz="1333" b="1" dirty="0">
                <a:solidFill>
                  <a:srgbClr val="003145"/>
                </a:solidFill>
              </a:rPr>
              <a:t>Veröffentlichung NIS-2 im EU-Amtsblatt</a:t>
            </a:r>
          </a:p>
          <a:p>
            <a:pPr algn="ctr"/>
            <a:r>
              <a:rPr lang="de-DE" sz="1333" b="1" dirty="0">
                <a:solidFill>
                  <a:srgbClr val="003145"/>
                </a:solidFill>
              </a:rPr>
              <a:t>27.12.2022</a:t>
            </a:r>
          </a:p>
        </p:txBody>
      </p:sp>
      <p:sp>
        <p:nvSpPr>
          <p:cNvPr id="28" name="TextBox 27">
            <a:extLst>
              <a:ext uri="{FF2B5EF4-FFF2-40B4-BE49-F238E27FC236}">
                <a16:creationId xmlns:a16="http://schemas.microsoft.com/office/drawing/2014/main" id="{52C933A3-025A-823A-06BB-1E791686AFF8}"/>
              </a:ext>
            </a:extLst>
          </p:cNvPr>
          <p:cNvSpPr txBox="1"/>
          <p:nvPr/>
        </p:nvSpPr>
        <p:spPr>
          <a:xfrm>
            <a:off x="7898985" y="4365520"/>
            <a:ext cx="2016224" cy="574453"/>
          </a:xfrm>
          <a:prstGeom prst="rect">
            <a:avLst/>
          </a:prstGeom>
        </p:spPr>
        <p:txBody>
          <a:bodyPr wrap="square" lIns="0" tIns="0" rIns="0" bIns="0" rtlCol="0">
            <a:spAutoFit/>
          </a:bodyPr>
          <a:lstStyle/>
          <a:p>
            <a:pPr algn="ctr"/>
            <a:r>
              <a:rPr lang="de-DE" sz="3733" b="1" dirty="0">
                <a:solidFill>
                  <a:srgbClr val="003145"/>
                </a:solidFill>
              </a:rPr>
              <a:t>2022</a:t>
            </a:r>
          </a:p>
        </p:txBody>
      </p:sp>
      <p:sp>
        <p:nvSpPr>
          <p:cNvPr id="29" name="Arrow: Left 28">
            <a:extLst>
              <a:ext uri="{FF2B5EF4-FFF2-40B4-BE49-F238E27FC236}">
                <a16:creationId xmlns:a16="http://schemas.microsoft.com/office/drawing/2014/main" id="{0A343FB7-C111-2C81-12CD-2E8962F29FEE}"/>
              </a:ext>
            </a:extLst>
          </p:cNvPr>
          <p:cNvSpPr/>
          <p:nvPr/>
        </p:nvSpPr>
        <p:spPr>
          <a:xfrm rot="16200000">
            <a:off x="9896362" y="2804167"/>
            <a:ext cx="901793" cy="821663"/>
          </a:xfrm>
          <a:prstGeom prst="leftArrow">
            <a:avLst>
              <a:gd name="adj1" fmla="val 60000"/>
              <a:gd name="adj2" fmla="val 50000"/>
            </a:avLst>
          </a:prstGeom>
        </p:spPr>
        <p:style>
          <a:lnRef idx="0">
            <a:schemeClr val="accent1">
              <a:shade val="90000"/>
              <a:hueOff val="82381"/>
              <a:satOff val="-10022"/>
              <a:lumOff val="8196"/>
              <a:alphaOff val="0"/>
            </a:schemeClr>
          </a:lnRef>
          <a:fillRef idx="1">
            <a:schemeClr val="accent1">
              <a:shade val="90000"/>
              <a:hueOff val="82381"/>
              <a:satOff val="-10022"/>
              <a:lumOff val="8196"/>
              <a:alphaOff val="0"/>
            </a:schemeClr>
          </a:fillRef>
          <a:effectRef idx="0">
            <a:schemeClr val="accent1">
              <a:shade val="90000"/>
              <a:hueOff val="82381"/>
              <a:satOff val="-10022"/>
              <a:lumOff val="8196"/>
              <a:alphaOff val="0"/>
            </a:schemeClr>
          </a:effectRef>
          <a:fontRef idx="minor">
            <a:schemeClr val="lt1">
              <a:hueOff val="0"/>
              <a:satOff val="0"/>
              <a:lumOff val="0"/>
              <a:alphaOff val="0"/>
            </a:schemeClr>
          </a:fontRef>
        </p:style>
        <p:txBody>
          <a:bodyPr/>
          <a:lstStyle/>
          <a:p>
            <a:endParaRPr lang="de-DE" sz="2344" dirty="0"/>
          </a:p>
        </p:txBody>
      </p:sp>
      <p:sp>
        <p:nvSpPr>
          <p:cNvPr id="30" name="TextBox 29">
            <a:extLst>
              <a:ext uri="{FF2B5EF4-FFF2-40B4-BE49-F238E27FC236}">
                <a16:creationId xmlns:a16="http://schemas.microsoft.com/office/drawing/2014/main" id="{71A044F5-DA59-FE99-EC63-8B5E16BE5DEB}"/>
              </a:ext>
            </a:extLst>
          </p:cNvPr>
          <p:cNvSpPr txBox="1"/>
          <p:nvPr/>
        </p:nvSpPr>
        <p:spPr>
          <a:xfrm>
            <a:off x="9639552" y="3564700"/>
            <a:ext cx="2016224" cy="574453"/>
          </a:xfrm>
          <a:prstGeom prst="rect">
            <a:avLst/>
          </a:prstGeom>
        </p:spPr>
        <p:txBody>
          <a:bodyPr wrap="square" lIns="0" tIns="0" rIns="0" bIns="0" rtlCol="0">
            <a:spAutoFit/>
          </a:bodyPr>
          <a:lstStyle/>
          <a:p>
            <a:pPr algn="ctr"/>
            <a:r>
              <a:rPr lang="de-DE" sz="3733" b="1" dirty="0">
                <a:solidFill>
                  <a:srgbClr val="003145"/>
                </a:solidFill>
              </a:rPr>
              <a:t>2023 ...</a:t>
            </a:r>
          </a:p>
        </p:txBody>
      </p:sp>
      <p:sp>
        <p:nvSpPr>
          <p:cNvPr id="31" name="TextBox 30">
            <a:extLst>
              <a:ext uri="{FF2B5EF4-FFF2-40B4-BE49-F238E27FC236}">
                <a16:creationId xmlns:a16="http://schemas.microsoft.com/office/drawing/2014/main" id="{DD835A84-ECE0-C441-5159-8AB7EA666981}"/>
              </a:ext>
            </a:extLst>
          </p:cNvPr>
          <p:cNvSpPr txBox="1"/>
          <p:nvPr/>
        </p:nvSpPr>
        <p:spPr>
          <a:xfrm>
            <a:off x="8907097" y="2298373"/>
            <a:ext cx="2880320" cy="410241"/>
          </a:xfrm>
          <a:prstGeom prst="rect">
            <a:avLst/>
          </a:prstGeom>
        </p:spPr>
        <p:txBody>
          <a:bodyPr wrap="square" lIns="0" tIns="0" rIns="0" bIns="0" rtlCol="0">
            <a:spAutoFit/>
          </a:bodyPr>
          <a:lstStyle/>
          <a:p>
            <a:pPr algn="ctr"/>
            <a:r>
              <a:rPr lang="de-DE" sz="1333" b="1" dirty="0">
                <a:solidFill>
                  <a:srgbClr val="003145"/>
                </a:solidFill>
              </a:rPr>
              <a:t>Umsetzung neues EU-Recht steht an </a:t>
            </a:r>
          </a:p>
        </p:txBody>
      </p:sp>
      <p:pic>
        <p:nvPicPr>
          <p:cNvPr id="32" name="Picture 31">
            <a:extLst>
              <a:ext uri="{FF2B5EF4-FFF2-40B4-BE49-F238E27FC236}">
                <a16:creationId xmlns:a16="http://schemas.microsoft.com/office/drawing/2014/main" id="{67A59F29-FFE9-EB0B-F109-282C3111DE57}"/>
              </a:ext>
            </a:extLst>
          </p:cNvPr>
          <p:cNvPicPr>
            <a:picLocks noChangeAspect="1"/>
          </p:cNvPicPr>
          <p:nvPr/>
        </p:nvPicPr>
        <p:blipFill>
          <a:blip r:embed="rId4"/>
          <a:stretch>
            <a:fillRect/>
          </a:stretch>
        </p:blipFill>
        <p:spPr>
          <a:xfrm>
            <a:off x="733125" y="3176074"/>
            <a:ext cx="417415" cy="28264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33" name="Picture 32">
            <a:extLst>
              <a:ext uri="{FF2B5EF4-FFF2-40B4-BE49-F238E27FC236}">
                <a16:creationId xmlns:a16="http://schemas.microsoft.com/office/drawing/2014/main" id="{D3C98A72-1926-5050-BE38-C7DF0F1461DC}"/>
              </a:ext>
            </a:extLst>
          </p:cNvPr>
          <p:cNvPicPr>
            <a:picLocks noChangeAspect="1"/>
          </p:cNvPicPr>
          <p:nvPr/>
        </p:nvPicPr>
        <p:blipFill>
          <a:blip r:embed="rId4"/>
          <a:stretch>
            <a:fillRect/>
          </a:stretch>
        </p:blipFill>
        <p:spPr>
          <a:xfrm>
            <a:off x="2335585" y="5941498"/>
            <a:ext cx="417415" cy="28264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34" name="Picture 33">
            <a:extLst>
              <a:ext uri="{FF2B5EF4-FFF2-40B4-BE49-F238E27FC236}">
                <a16:creationId xmlns:a16="http://schemas.microsoft.com/office/drawing/2014/main" id="{911063D5-83C4-8017-70D9-C70900CC4DEF}"/>
              </a:ext>
            </a:extLst>
          </p:cNvPr>
          <p:cNvPicPr>
            <a:picLocks noChangeAspect="1"/>
          </p:cNvPicPr>
          <p:nvPr/>
        </p:nvPicPr>
        <p:blipFill>
          <a:blip r:embed="rId4"/>
          <a:stretch>
            <a:fillRect/>
          </a:stretch>
        </p:blipFill>
        <p:spPr>
          <a:xfrm>
            <a:off x="3905910" y="3182166"/>
            <a:ext cx="417415" cy="28264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35" name="Picture 34">
            <a:extLst>
              <a:ext uri="{FF2B5EF4-FFF2-40B4-BE49-F238E27FC236}">
                <a16:creationId xmlns:a16="http://schemas.microsoft.com/office/drawing/2014/main" id="{77EDD6E7-992B-3DC6-F162-63063FD62E1A}"/>
              </a:ext>
            </a:extLst>
          </p:cNvPr>
          <p:cNvPicPr>
            <a:picLocks noChangeAspect="1"/>
          </p:cNvPicPr>
          <p:nvPr/>
        </p:nvPicPr>
        <p:blipFill>
          <a:blip r:embed="rId3"/>
          <a:stretch>
            <a:fillRect/>
          </a:stretch>
        </p:blipFill>
        <p:spPr>
          <a:xfrm>
            <a:off x="5485647" y="5941497"/>
            <a:ext cx="434059" cy="31473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36" name="Picture 35">
            <a:extLst>
              <a:ext uri="{FF2B5EF4-FFF2-40B4-BE49-F238E27FC236}">
                <a16:creationId xmlns:a16="http://schemas.microsoft.com/office/drawing/2014/main" id="{65AD12D6-B1AA-9AFF-4D5B-660704776398}"/>
              </a:ext>
            </a:extLst>
          </p:cNvPr>
          <p:cNvPicPr>
            <a:picLocks noChangeAspect="1"/>
          </p:cNvPicPr>
          <p:nvPr/>
        </p:nvPicPr>
        <p:blipFill>
          <a:blip r:embed="rId3"/>
          <a:stretch>
            <a:fillRect/>
          </a:stretch>
        </p:blipFill>
        <p:spPr>
          <a:xfrm>
            <a:off x="8774845" y="5941497"/>
            <a:ext cx="434059" cy="31473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37" name="Picture 36">
            <a:extLst>
              <a:ext uri="{FF2B5EF4-FFF2-40B4-BE49-F238E27FC236}">
                <a16:creationId xmlns:a16="http://schemas.microsoft.com/office/drawing/2014/main" id="{FEEFE7DD-2F73-A5BA-ED16-FE51A3C23E50}"/>
              </a:ext>
            </a:extLst>
          </p:cNvPr>
          <p:cNvPicPr>
            <a:picLocks noChangeAspect="1"/>
          </p:cNvPicPr>
          <p:nvPr/>
        </p:nvPicPr>
        <p:blipFill>
          <a:blip r:embed="rId4"/>
          <a:stretch>
            <a:fillRect/>
          </a:stretch>
        </p:blipFill>
        <p:spPr>
          <a:xfrm>
            <a:off x="7078695" y="3173707"/>
            <a:ext cx="417415" cy="28264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61061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C6866FB-0013-AE6D-F1F9-BA7617E868C2}"/>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bwMode="auto">
          <a:xfrm>
            <a:off x="0" y="3941063"/>
            <a:ext cx="12201636" cy="2916000"/>
          </a:xfrm>
          <a:prstGeom prst="rect">
            <a:avLst/>
          </a:prstGeom>
        </p:spPr>
      </p:pic>
      <p:sp>
        <p:nvSpPr>
          <p:cNvPr id="7" name="Onscreen Dots With Margin">
            <a:extLst>
              <a:ext uri="{FF2B5EF4-FFF2-40B4-BE49-F238E27FC236}">
                <a16:creationId xmlns:a16="http://schemas.microsoft.com/office/drawing/2014/main" id="{7BB65B19-387E-4588-B966-D59B7E11DBB2}"/>
              </a:ext>
            </a:extLst>
          </p:cNvPr>
          <p:cNvSpPr>
            <a:spLocks noChangeShapeType="1"/>
          </p:cNvSpPr>
          <p:nvPr>
            <p:custDataLst>
              <p:tags r:id="rId3"/>
            </p:custDataLst>
          </p:nvPr>
        </p:nvSpPr>
        <p:spPr bwMode="auto">
          <a:xfrm>
            <a:off x="439200" y="6416675"/>
            <a:ext cx="1131302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nchor="ctr"/>
          <a:lstStyle/>
          <a:p>
            <a:endParaRPr lang="en-GB" sz="1800" dirty="0"/>
          </a:p>
        </p:txBody>
      </p:sp>
      <p:sp>
        <p:nvSpPr>
          <p:cNvPr id="4" name="Text Placeholder 3">
            <a:extLst>
              <a:ext uri="{FF2B5EF4-FFF2-40B4-BE49-F238E27FC236}">
                <a16:creationId xmlns:a16="http://schemas.microsoft.com/office/drawing/2014/main" id="{FA319913-28A0-EA82-CF45-DA8578DCCDFB}"/>
              </a:ext>
            </a:extLst>
          </p:cNvPr>
          <p:cNvSpPr>
            <a:spLocks noGrp="1"/>
          </p:cNvSpPr>
          <p:nvPr>
            <p:ph type="body" sz="quarter" idx="11"/>
          </p:nvPr>
        </p:nvSpPr>
        <p:spPr>
          <a:xfrm>
            <a:off x="3424330" y="2795635"/>
            <a:ext cx="7208174" cy="1138773"/>
          </a:xfrm>
        </p:spPr>
        <p:txBody>
          <a:bodyPr/>
          <a:lstStyle/>
          <a:p>
            <a:r>
              <a:rPr lang="de-DE" dirty="0"/>
              <a:t>Was bisher geschah...</a:t>
            </a:r>
          </a:p>
          <a:p>
            <a:r>
              <a:rPr lang="de-DE" sz="2400" dirty="0"/>
              <a:t>Aktuelle Rechtslage BSI-Gesetz und NIS 1  </a:t>
            </a:r>
            <a:endParaRPr lang="de-DE" dirty="0"/>
          </a:p>
        </p:txBody>
      </p:sp>
      <p:sp>
        <p:nvSpPr>
          <p:cNvPr id="5" name="Text Placeholder 4">
            <a:extLst>
              <a:ext uri="{FF2B5EF4-FFF2-40B4-BE49-F238E27FC236}">
                <a16:creationId xmlns:a16="http://schemas.microsoft.com/office/drawing/2014/main" id="{3ADA168C-E73B-7D43-02E7-5566776C8E4F}"/>
              </a:ext>
            </a:extLst>
          </p:cNvPr>
          <p:cNvSpPr>
            <a:spLocks noGrp="1"/>
          </p:cNvSpPr>
          <p:nvPr>
            <p:ph type="body" sz="quarter" idx="10"/>
          </p:nvPr>
        </p:nvSpPr>
        <p:spPr>
          <a:xfrm>
            <a:off x="-48527" y="1440000"/>
            <a:ext cx="3472857" cy="3200876"/>
          </a:xfrm>
        </p:spPr>
        <p:txBody>
          <a:bodyPr/>
          <a:lstStyle/>
          <a:p>
            <a:r>
              <a:rPr lang="de-DE" dirty="0"/>
              <a:t>2</a:t>
            </a:r>
          </a:p>
        </p:txBody>
      </p:sp>
    </p:spTree>
    <p:custDataLst>
      <p:tags r:id="rId1"/>
    </p:custDataLst>
    <p:extLst>
      <p:ext uri="{BB962C8B-B14F-4D97-AF65-F5344CB8AC3E}">
        <p14:creationId xmlns:p14="http://schemas.microsoft.com/office/powerpoint/2010/main" val="3944512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90" y="642176"/>
            <a:ext cx="11306714" cy="861774"/>
          </a:xfrm>
        </p:spPr>
        <p:txBody>
          <a:bodyPr/>
          <a:lstStyle/>
          <a:p>
            <a:r>
              <a:rPr lang="en-GB" dirty="0" err="1"/>
              <a:t>aktuell</a:t>
            </a:r>
            <a:r>
              <a:rPr lang="en-GB" dirty="0"/>
              <a:t>: </a:t>
            </a:r>
            <a:r>
              <a:rPr lang="en-GB" dirty="0" err="1"/>
              <a:t>Dtld</a:t>
            </a:r>
            <a:r>
              <a:rPr lang="en-GB" dirty="0"/>
              <a:t>. </a:t>
            </a:r>
            <a:r>
              <a:rPr lang="en-GB" dirty="0" err="1"/>
              <a:t>setzt</a:t>
            </a:r>
            <a:r>
              <a:rPr lang="en-GB" dirty="0"/>
              <a:t> die NIS-1-Richtlinie um PLUS </a:t>
            </a:r>
            <a:r>
              <a:rPr lang="en-GB" dirty="0" err="1"/>
              <a:t>teilweise</a:t>
            </a:r>
            <a:r>
              <a:rPr lang="en-GB" dirty="0"/>
              <a:t> </a:t>
            </a:r>
            <a:r>
              <a:rPr lang="en-GB" dirty="0" err="1"/>
              <a:t>strengere</a:t>
            </a:r>
            <a:r>
              <a:rPr lang="en-GB" dirty="0"/>
              <a:t> </a:t>
            </a:r>
            <a:r>
              <a:rPr lang="en-GB" dirty="0" err="1"/>
              <a:t>nationale</a:t>
            </a:r>
            <a:r>
              <a:rPr lang="en-GB" dirty="0"/>
              <a:t> </a:t>
            </a:r>
            <a:r>
              <a:rPr lang="en-GB" dirty="0" err="1"/>
              <a:t>Regelungen</a:t>
            </a:r>
            <a:r>
              <a:rPr lang="en-GB" dirty="0"/>
              <a:t> </a:t>
            </a:r>
          </a:p>
        </p:txBody>
      </p:sp>
      <p:sp>
        <p:nvSpPr>
          <p:cNvPr id="5" name="Scroll: Vertical 4">
            <a:extLst>
              <a:ext uri="{FF2B5EF4-FFF2-40B4-BE49-F238E27FC236}">
                <a16:creationId xmlns:a16="http://schemas.microsoft.com/office/drawing/2014/main" id="{F9947275-304D-F8EE-E710-42524F5F5699}"/>
              </a:ext>
            </a:extLst>
          </p:cNvPr>
          <p:cNvSpPr/>
          <p:nvPr/>
        </p:nvSpPr>
        <p:spPr>
          <a:xfrm>
            <a:off x="5213414" y="1926696"/>
            <a:ext cx="2016224" cy="1656184"/>
          </a:xfrm>
          <a:prstGeom prst="verticalScroll">
            <a:avLst/>
          </a:prstGeom>
          <a:solidFill>
            <a:srgbClr val="5EB9CF"/>
          </a:solidFill>
          <a:ln>
            <a:solidFill>
              <a:srgbClr val="0031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BSI-G </a:t>
            </a:r>
          </a:p>
          <a:p>
            <a:pPr algn="ctr"/>
            <a:r>
              <a:rPr lang="de-DE" sz="1600" dirty="0"/>
              <a:t>(seit 1991)</a:t>
            </a:r>
          </a:p>
        </p:txBody>
      </p:sp>
      <p:sp>
        <p:nvSpPr>
          <p:cNvPr id="6" name="Scroll: Vertical 5">
            <a:extLst>
              <a:ext uri="{FF2B5EF4-FFF2-40B4-BE49-F238E27FC236}">
                <a16:creationId xmlns:a16="http://schemas.microsoft.com/office/drawing/2014/main" id="{3037DA7F-267E-3F36-39D7-D6C431ED33A9}"/>
              </a:ext>
            </a:extLst>
          </p:cNvPr>
          <p:cNvSpPr/>
          <p:nvPr/>
        </p:nvSpPr>
        <p:spPr>
          <a:xfrm>
            <a:off x="826661" y="1960520"/>
            <a:ext cx="2016224" cy="1656184"/>
          </a:xfrm>
          <a:prstGeom prst="verticalScroll">
            <a:avLst/>
          </a:prstGeom>
          <a:solidFill>
            <a:srgbClr val="5EB9CF"/>
          </a:solidFill>
          <a:ln>
            <a:solidFill>
              <a:srgbClr val="0031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t>NIS-1 </a:t>
            </a:r>
          </a:p>
          <a:p>
            <a:pPr algn="ctr"/>
            <a:r>
              <a:rPr lang="de-DE" sz="1600" dirty="0"/>
              <a:t>(seit 2016)</a:t>
            </a:r>
          </a:p>
        </p:txBody>
      </p:sp>
      <p:sp>
        <p:nvSpPr>
          <p:cNvPr id="9" name="Scroll: Vertical 8">
            <a:extLst>
              <a:ext uri="{FF2B5EF4-FFF2-40B4-BE49-F238E27FC236}">
                <a16:creationId xmlns:a16="http://schemas.microsoft.com/office/drawing/2014/main" id="{74FEEF18-C3B5-20D2-3C94-3179F41F9548}"/>
              </a:ext>
            </a:extLst>
          </p:cNvPr>
          <p:cNvSpPr/>
          <p:nvPr/>
        </p:nvSpPr>
        <p:spPr>
          <a:xfrm>
            <a:off x="9192344" y="1926696"/>
            <a:ext cx="2016224" cy="1656184"/>
          </a:xfrm>
          <a:prstGeom prst="verticalScroll">
            <a:avLst/>
          </a:prstGeom>
          <a:solidFill>
            <a:srgbClr val="5EB9CF"/>
          </a:solidFill>
          <a:ln>
            <a:solidFill>
              <a:srgbClr val="0031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err="1"/>
              <a:t>KRITIS</a:t>
            </a:r>
            <a:r>
              <a:rPr lang="de-DE" sz="1600" dirty="0"/>
              <a:t>-Verordnung</a:t>
            </a:r>
          </a:p>
        </p:txBody>
      </p:sp>
      <p:pic>
        <p:nvPicPr>
          <p:cNvPr id="11" name="Picture 10">
            <a:extLst>
              <a:ext uri="{FF2B5EF4-FFF2-40B4-BE49-F238E27FC236}">
                <a16:creationId xmlns:a16="http://schemas.microsoft.com/office/drawing/2014/main" id="{24272C37-3D23-B62F-1E0E-62A630BC98D1}"/>
              </a:ext>
            </a:extLst>
          </p:cNvPr>
          <p:cNvPicPr>
            <a:picLocks noChangeAspect="1"/>
          </p:cNvPicPr>
          <p:nvPr/>
        </p:nvPicPr>
        <p:blipFill>
          <a:blip r:embed="rId3"/>
          <a:stretch>
            <a:fillRect/>
          </a:stretch>
        </p:blipFill>
        <p:spPr>
          <a:xfrm>
            <a:off x="5498613" y="4069388"/>
            <a:ext cx="1124745" cy="76159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cxnSp>
        <p:nvCxnSpPr>
          <p:cNvPr id="12" name="Straight Arrow Connector 11">
            <a:extLst>
              <a:ext uri="{FF2B5EF4-FFF2-40B4-BE49-F238E27FC236}">
                <a16:creationId xmlns:a16="http://schemas.microsoft.com/office/drawing/2014/main" id="{BDCC002C-FE87-262D-6FDF-FD37A17C9EA3}"/>
              </a:ext>
            </a:extLst>
          </p:cNvPr>
          <p:cNvCxnSpPr/>
          <p:nvPr/>
        </p:nvCxnSpPr>
        <p:spPr bwMode="auto">
          <a:xfrm>
            <a:off x="3127795" y="2854218"/>
            <a:ext cx="2216371" cy="0"/>
          </a:xfrm>
          <a:prstGeom prst="straightConnector1">
            <a:avLst/>
          </a:prstGeom>
          <a:solidFill>
            <a:schemeClr val="accent1"/>
          </a:solidFill>
          <a:ln w="762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 name="Straight Arrow Connector 13">
            <a:extLst>
              <a:ext uri="{FF2B5EF4-FFF2-40B4-BE49-F238E27FC236}">
                <a16:creationId xmlns:a16="http://schemas.microsoft.com/office/drawing/2014/main" id="{E19E4B4F-C49F-CB78-158A-C2B87D06E987}"/>
              </a:ext>
            </a:extLst>
          </p:cNvPr>
          <p:cNvCxnSpPr/>
          <p:nvPr/>
        </p:nvCxnSpPr>
        <p:spPr bwMode="auto">
          <a:xfrm>
            <a:off x="7586536" y="2860100"/>
            <a:ext cx="1125254" cy="0"/>
          </a:xfrm>
          <a:prstGeom prst="straightConnector1">
            <a:avLst/>
          </a:prstGeom>
          <a:solidFill>
            <a:schemeClr val="accent1"/>
          </a:solidFill>
          <a:ln w="762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8" name="TextBox 17">
            <a:extLst>
              <a:ext uri="{FF2B5EF4-FFF2-40B4-BE49-F238E27FC236}">
                <a16:creationId xmlns:a16="http://schemas.microsoft.com/office/drawing/2014/main" id="{7D530CB6-5449-B1C2-4CA6-AA6B99A8195D}"/>
              </a:ext>
            </a:extLst>
          </p:cNvPr>
          <p:cNvSpPr txBox="1"/>
          <p:nvPr/>
        </p:nvSpPr>
        <p:spPr>
          <a:xfrm>
            <a:off x="3067502" y="1800488"/>
            <a:ext cx="2336955" cy="954300"/>
          </a:xfrm>
          <a:prstGeom prst="rect">
            <a:avLst/>
          </a:prstGeom>
          <a:noFill/>
        </p:spPr>
        <p:txBody>
          <a:bodyPr wrap="square" rtlCol="0">
            <a:spAutoFit/>
          </a:bodyPr>
          <a:lstStyle/>
          <a:p>
            <a:pPr defTabSz="914377"/>
            <a:r>
              <a:rPr lang="de-DE" sz="1867" b="1" dirty="0">
                <a:solidFill>
                  <a:srgbClr val="003145"/>
                </a:solidFill>
                <a:latin typeface="Arial" panose="020B0604020202020204" pitchFamily="34" charset="0"/>
              </a:rPr>
              <a:t>nationale&amp; strengere Umsetzung durch  </a:t>
            </a:r>
          </a:p>
        </p:txBody>
      </p:sp>
      <p:sp>
        <p:nvSpPr>
          <p:cNvPr id="19" name="TextBox 18">
            <a:extLst>
              <a:ext uri="{FF2B5EF4-FFF2-40B4-BE49-F238E27FC236}">
                <a16:creationId xmlns:a16="http://schemas.microsoft.com/office/drawing/2014/main" id="{70658A28-DB33-54FE-DE41-EE3437C229A2}"/>
              </a:ext>
            </a:extLst>
          </p:cNvPr>
          <p:cNvSpPr txBox="1"/>
          <p:nvPr/>
        </p:nvSpPr>
        <p:spPr>
          <a:xfrm>
            <a:off x="7514548" y="1899918"/>
            <a:ext cx="2016224" cy="954300"/>
          </a:xfrm>
          <a:prstGeom prst="rect">
            <a:avLst/>
          </a:prstGeom>
          <a:noFill/>
        </p:spPr>
        <p:txBody>
          <a:bodyPr wrap="square" rtlCol="0">
            <a:spAutoFit/>
          </a:bodyPr>
          <a:lstStyle/>
          <a:p>
            <a:pPr defTabSz="914377"/>
            <a:r>
              <a:rPr lang="de-DE" sz="1867" b="1" dirty="0">
                <a:solidFill>
                  <a:srgbClr val="003145"/>
                </a:solidFill>
                <a:latin typeface="Arial" panose="020B0604020202020204" pitchFamily="34" charset="0"/>
              </a:rPr>
              <a:t>Details regulierte Stellen in </a:t>
            </a:r>
          </a:p>
        </p:txBody>
      </p:sp>
      <p:pic>
        <p:nvPicPr>
          <p:cNvPr id="21" name="Picture 20">
            <a:extLst>
              <a:ext uri="{FF2B5EF4-FFF2-40B4-BE49-F238E27FC236}">
                <a16:creationId xmlns:a16="http://schemas.microsoft.com/office/drawing/2014/main" id="{4530B4EC-97B5-7D23-0B40-35711004440E}"/>
              </a:ext>
            </a:extLst>
          </p:cNvPr>
          <p:cNvPicPr>
            <a:picLocks noChangeAspect="1"/>
          </p:cNvPicPr>
          <p:nvPr/>
        </p:nvPicPr>
        <p:blipFill>
          <a:blip r:embed="rId4"/>
          <a:stretch>
            <a:fillRect/>
          </a:stretch>
        </p:blipFill>
        <p:spPr>
          <a:xfrm>
            <a:off x="1127448" y="4069388"/>
            <a:ext cx="1050335" cy="76159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4" name="Picture 3">
            <a:extLst>
              <a:ext uri="{FF2B5EF4-FFF2-40B4-BE49-F238E27FC236}">
                <a16:creationId xmlns:a16="http://schemas.microsoft.com/office/drawing/2014/main" id="{D1C067EF-7948-F9D0-A0E8-8B73D3349429}"/>
              </a:ext>
            </a:extLst>
          </p:cNvPr>
          <p:cNvPicPr>
            <a:picLocks noChangeAspect="1"/>
          </p:cNvPicPr>
          <p:nvPr/>
        </p:nvPicPr>
        <p:blipFill>
          <a:blip r:embed="rId3"/>
          <a:stretch>
            <a:fillRect/>
          </a:stretch>
        </p:blipFill>
        <p:spPr>
          <a:xfrm>
            <a:off x="9530772" y="4128753"/>
            <a:ext cx="1124745" cy="76159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645665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custDataLst>
              <p:tags r:id="rId2"/>
            </p:custDataLst>
          </p:nvPr>
        </p:nvSpPr>
        <p:spPr>
          <a:xfrm>
            <a:off x="3924000" y="5400000"/>
            <a:ext cx="900000" cy="246221"/>
          </a:xfrm>
          <a:prstGeom prst="rect">
            <a:avLst/>
          </a:prstGeom>
        </p:spPr>
        <p:txBody>
          <a:bodyPr vert="horz" wrap="square" lIns="0" tIns="0" rIns="0" bIns="0" rtlCol="0">
            <a:spAutoFit/>
          </a:bodyPr>
          <a:lstStyle/>
          <a:p>
            <a:pPr marL="0" marR="0" lvl="0" indent="0" algn="l" defTabSz="893186"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3145"/>
              </a:solidFill>
              <a:effectLst/>
              <a:uLnTx/>
              <a:uFillTx/>
              <a:latin typeface="Arial"/>
              <a:ea typeface="+mn-ea"/>
              <a:cs typeface="+mn-cs"/>
            </a:endParaRPr>
          </a:p>
        </p:txBody>
      </p:sp>
      <p:sp>
        <p:nvSpPr>
          <p:cNvPr id="10" name="TextBox 9"/>
          <p:cNvSpPr txBox="1"/>
          <p:nvPr>
            <p:custDataLst>
              <p:tags r:id="rId3"/>
            </p:custDataLst>
          </p:nvPr>
        </p:nvSpPr>
        <p:spPr>
          <a:xfrm>
            <a:off x="414000" y="5400000"/>
            <a:ext cx="900000" cy="900000"/>
          </a:xfrm>
          <a:prstGeom prst="rect">
            <a:avLst/>
          </a:prstGeom>
        </p:spPr>
        <p:txBody>
          <a:bodyPr vert="horz" wrap="square" lIns="0" tIns="0" rIns="0" bIns="0" rtlCol="0">
            <a:spAutoFit/>
          </a:bodyPr>
          <a:lstStyle/>
          <a:p>
            <a:pPr marL="0" marR="0" lvl="0" indent="0" algn="l" defTabSz="893186"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3145"/>
              </a:solidFill>
              <a:effectLst/>
              <a:uLnTx/>
              <a:uFillTx/>
              <a:latin typeface="Arial"/>
              <a:ea typeface="+mn-ea"/>
              <a:cs typeface="+mn-cs"/>
            </a:endParaRPr>
          </a:p>
        </p:txBody>
      </p:sp>
      <p:pic>
        <p:nvPicPr>
          <p:cNvPr id="3" name="Picture 2">
            <a:extLst>
              <a:ext uri="{FF2B5EF4-FFF2-40B4-BE49-F238E27FC236}">
                <a16:creationId xmlns:a16="http://schemas.microsoft.com/office/drawing/2014/main" id="{B331852E-981D-3E5E-DF9D-362E81C836D0}"/>
              </a:ext>
            </a:extLst>
          </p:cNvPr>
          <p:cNvPicPr>
            <a:picLocks noChangeAspect="1"/>
          </p:cNvPicPr>
          <p:nvPr/>
        </p:nvPicPr>
        <p:blipFill>
          <a:blip r:embed="rId6"/>
          <a:stretch>
            <a:fillRect/>
          </a:stretch>
        </p:blipFill>
        <p:spPr>
          <a:xfrm>
            <a:off x="301402" y="490196"/>
            <a:ext cx="6446046" cy="6074146"/>
          </a:xfrm>
          <a:prstGeom prst="rect">
            <a:avLst/>
          </a:prstGeom>
        </p:spPr>
      </p:pic>
      <p:sp>
        <p:nvSpPr>
          <p:cNvPr id="4" name="TextBox 3">
            <a:extLst>
              <a:ext uri="{FF2B5EF4-FFF2-40B4-BE49-F238E27FC236}">
                <a16:creationId xmlns:a16="http://schemas.microsoft.com/office/drawing/2014/main" id="{1F298124-4FA6-CAC3-1B44-3AC0DE9D9572}"/>
              </a:ext>
            </a:extLst>
          </p:cNvPr>
          <p:cNvSpPr txBox="1"/>
          <p:nvPr/>
        </p:nvSpPr>
        <p:spPr>
          <a:xfrm>
            <a:off x="10234076" y="6564342"/>
            <a:ext cx="3915847" cy="261610"/>
          </a:xfrm>
          <a:prstGeom prst="rect">
            <a:avLst/>
          </a:prstGeom>
        </p:spPr>
        <p:txBody>
          <a:bodyPr wrap="square" lIns="0" tIns="0" rIns="0" bIns="0" rtlCol="0">
            <a:spAutoFit/>
          </a:bodyPr>
          <a:lstStyle/>
          <a:p>
            <a:pPr algn="l"/>
            <a:r>
              <a:rPr lang="de-DE" sz="700" dirty="0">
                <a:latin typeface="+mj-lt"/>
              </a:rPr>
              <a:t>Quellen s. letzte Slide</a:t>
            </a:r>
          </a:p>
          <a:p>
            <a:pPr algn="l"/>
            <a:endParaRPr lang="de-DE" sz="1000" dirty="0">
              <a:latin typeface="+mj-lt"/>
            </a:endParaRPr>
          </a:p>
        </p:txBody>
      </p:sp>
      <p:pic>
        <p:nvPicPr>
          <p:cNvPr id="7" name="Picture 6">
            <a:extLst>
              <a:ext uri="{FF2B5EF4-FFF2-40B4-BE49-F238E27FC236}">
                <a16:creationId xmlns:a16="http://schemas.microsoft.com/office/drawing/2014/main" id="{C768973F-44FF-6333-D262-CA4F983ECFCA}"/>
              </a:ext>
            </a:extLst>
          </p:cNvPr>
          <p:cNvPicPr>
            <a:picLocks noChangeAspect="1"/>
          </p:cNvPicPr>
          <p:nvPr/>
        </p:nvPicPr>
        <p:blipFill>
          <a:blip r:embed="rId7"/>
          <a:stretch>
            <a:fillRect/>
          </a:stretch>
        </p:blipFill>
        <p:spPr>
          <a:xfrm>
            <a:off x="6384032" y="323671"/>
            <a:ext cx="5506566" cy="4656559"/>
          </a:xfrm>
          <a:prstGeom prst="rect">
            <a:avLst/>
          </a:prstGeom>
        </p:spPr>
      </p:pic>
    </p:spTree>
    <p:custDataLst>
      <p:tags r:id="rId1"/>
    </p:custDataLst>
    <p:extLst>
      <p:ext uri="{BB962C8B-B14F-4D97-AF65-F5344CB8AC3E}">
        <p14:creationId xmlns:p14="http://schemas.microsoft.com/office/powerpoint/2010/main" val="1424669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IT-</a:t>
            </a:r>
            <a:r>
              <a:rPr lang="en-GB" dirty="0" err="1"/>
              <a:t>Sicherheitspflichten</a:t>
            </a:r>
            <a:r>
              <a:rPr lang="en-GB" dirty="0"/>
              <a:t> </a:t>
            </a:r>
            <a:r>
              <a:rPr lang="en-GB" dirty="0" err="1"/>
              <a:t>aus</a:t>
            </a:r>
            <a:r>
              <a:rPr lang="en-GB" dirty="0"/>
              <a:t> </a:t>
            </a:r>
            <a:r>
              <a:rPr lang="en-GB" dirty="0" err="1"/>
              <a:t>drei</a:t>
            </a:r>
            <a:r>
              <a:rPr lang="en-GB" dirty="0"/>
              <a:t> </a:t>
            </a:r>
            <a:r>
              <a:rPr lang="en-GB" dirty="0" err="1"/>
              <a:t>Quellen</a:t>
            </a:r>
            <a:r>
              <a:rPr lang="en-GB" dirty="0"/>
              <a:t> </a:t>
            </a:r>
          </a:p>
        </p:txBody>
      </p:sp>
      <p:sp>
        <p:nvSpPr>
          <p:cNvPr id="5" name="Scroll: Vertical 4">
            <a:extLst>
              <a:ext uri="{FF2B5EF4-FFF2-40B4-BE49-F238E27FC236}">
                <a16:creationId xmlns:a16="http://schemas.microsoft.com/office/drawing/2014/main" id="{F9947275-304D-F8EE-E710-42524F5F5699}"/>
              </a:ext>
            </a:extLst>
          </p:cNvPr>
          <p:cNvSpPr/>
          <p:nvPr/>
        </p:nvSpPr>
        <p:spPr>
          <a:xfrm>
            <a:off x="5213414" y="1926696"/>
            <a:ext cx="2016224" cy="1656184"/>
          </a:xfrm>
          <a:prstGeom prst="verticalScroll">
            <a:avLst/>
          </a:prstGeom>
          <a:solidFill>
            <a:srgbClr val="5EB9CF"/>
          </a:solidFill>
          <a:ln>
            <a:solidFill>
              <a:srgbClr val="0031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BSI-G </a:t>
            </a:r>
          </a:p>
          <a:p>
            <a:pPr algn="ctr"/>
            <a:r>
              <a:rPr lang="de-DE" sz="1600" dirty="0"/>
              <a:t>(seit 1991)</a:t>
            </a:r>
          </a:p>
        </p:txBody>
      </p:sp>
      <p:sp>
        <p:nvSpPr>
          <p:cNvPr id="6" name="Scroll: Vertical 5">
            <a:extLst>
              <a:ext uri="{FF2B5EF4-FFF2-40B4-BE49-F238E27FC236}">
                <a16:creationId xmlns:a16="http://schemas.microsoft.com/office/drawing/2014/main" id="{3037DA7F-267E-3F36-39D7-D6C431ED33A9}"/>
              </a:ext>
            </a:extLst>
          </p:cNvPr>
          <p:cNvSpPr/>
          <p:nvPr/>
        </p:nvSpPr>
        <p:spPr>
          <a:xfrm>
            <a:off x="826661" y="1960520"/>
            <a:ext cx="2016224" cy="1656184"/>
          </a:xfrm>
          <a:prstGeom prst="verticalScroll">
            <a:avLst/>
          </a:prstGeom>
          <a:solidFill>
            <a:srgbClr val="5EB9CF"/>
          </a:solidFill>
          <a:ln>
            <a:solidFill>
              <a:srgbClr val="0031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t>NIS-1 </a:t>
            </a:r>
          </a:p>
          <a:p>
            <a:pPr algn="ctr"/>
            <a:r>
              <a:rPr lang="de-DE" sz="1600" dirty="0"/>
              <a:t>(seit 2016)</a:t>
            </a:r>
          </a:p>
        </p:txBody>
      </p:sp>
      <p:sp>
        <p:nvSpPr>
          <p:cNvPr id="9" name="Scroll: Vertical 8">
            <a:extLst>
              <a:ext uri="{FF2B5EF4-FFF2-40B4-BE49-F238E27FC236}">
                <a16:creationId xmlns:a16="http://schemas.microsoft.com/office/drawing/2014/main" id="{74FEEF18-C3B5-20D2-3C94-3179F41F9548}"/>
              </a:ext>
            </a:extLst>
          </p:cNvPr>
          <p:cNvSpPr/>
          <p:nvPr/>
        </p:nvSpPr>
        <p:spPr>
          <a:xfrm>
            <a:off x="9192344" y="1926696"/>
            <a:ext cx="2016224" cy="1656184"/>
          </a:xfrm>
          <a:prstGeom prst="verticalScroll">
            <a:avLst/>
          </a:prstGeom>
          <a:solidFill>
            <a:srgbClr val="5EB9CF"/>
          </a:solidFill>
          <a:ln>
            <a:solidFill>
              <a:srgbClr val="0031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err="1"/>
              <a:t>KRITIS</a:t>
            </a:r>
            <a:r>
              <a:rPr lang="de-DE" sz="1600" dirty="0"/>
              <a:t>-Verordnung</a:t>
            </a:r>
          </a:p>
        </p:txBody>
      </p:sp>
      <p:cxnSp>
        <p:nvCxnSpPr>
          <p:cNvPr id="12" name="Straight Arrow Connector 11">
            <a:extLst>
              <a:ext uri="{FF2B5EF4-FFF2-40B4-BE49-F238E27FC236}">
                <a16:creationId xmlns:a16="http://schemas.microsoft.com/office/drawing/2014/main" id="{BDCC002C-FE87-262D-6FDF-FD37A17C9EA3}"/>
              </a:ext>
            </a:extLst>
          </p:cNvPr>
          <p:cNvCxnSpPr/>
          <p:nvPr/>
        </p:nvCxnSpPr>
        <p:spPr bwMode="auto">
          <a:xfrm>
            <a:off x="3127795" y="2854218"/>
            <a:ext cx="2216371" cy="0"/>
          </a:xfrm>
          <a:prstGeom prst="straightConnector1">
            <a:avLst/>
          </a:prstGeom>
          <a:solidFill>
            <a:schemeClr val="accent1"/>
          </a:solidFill>
          <a:ln w="762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 name="Straight Arrow Connector 13">
            <a:extLst>
              <a:ext uri="{FF2B5EF4-FFF2-40B4-BE49-F238E27FC236}">
                <a16:creationId xmlns:a16="http://schemas.microsoft.com/office/drawing/2014/main" id="{E19E4B4F-C49F-CB78-158A-C2B87D06E987}"/>
              </a:ext>
            </a:extLst>
          </p:cNvPr>
          <p:cNvCxnSpPr/>
          <p:nvPr/>
        </p:nvCxnSpPr>
        <p:spPr bwMode="auto">
          <a:xfrm>
            <a:off x="7586536" y="2860100"/>
            <a:ext cx="1125254" cy="0"/>
          </a:xfrm>
          <a:prstGeom prst="straightConnector1">
            <a:avLst/>
          </a:prstGeom>
          <a:solidFill>
            <a:schemeClr val="accent1"/>
          </a:solidFill>
          <a:ln w="762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8" name="TextBox 17">
            <a:extLst>
              <a:ext uri="{FF2B5EF4-FFF2-40B4-BE49-F238E27FC236}">
                <a16:creationId xmlns:a16="http://schemas.microsoft.com/office/drawing/2014/main" id="{7D530CB6-5449-B1C2-4CA6-AA6B99A8195D}"/>
              </a:ext>
            </a:extLst>
          </p:cNvPr>
          <p:cNvSpPr txBox="1"/>
          <p:nvPr/>
        </p:nvSpPr>
        <p:spPr>
          <a:xfrm>
            <a:off x="3067502" y="1800488"/>
            <a:ext cx="2336955" cy="954300"/>
          </a:xfrm>
          <a:prstGeom prst="rect">
            <a:avLst/>
          </a:prstGeom>
          <a:noFill/>
        </p:spPr>
        <p:txBody>
          <a:bodyPr wrap="square" rtlCol="0">
            <a:spAutoFit/>
          </a:bodyPr>
          <a:lstStyle/>
          <a:p>
            <a:pPr defTabSz="914377"/>
            <a:r>
              <a:rPr lang="de-DE" sz="1867" b="1" dirty="0">
                <a:solidFill>
                  <a:srgbClr val="003145"/>
                </a:solidFill>
                <a:latin typeface="Arial" panose="020B0604020202020204" pitchFamily="34" charset="0"/>
              </a:rPr>
              <a:t>nationale&amp; strengere Umsetzung durch  </a:t>
            </a:r>
          </a:p>
        </p:txBody>
      </p:sp>
      <p:sp>
        <p:nvSpPr>
          <p:cNvPr id="19" name="TextBox 18">
            <a:extLst>
              <a:ext uri="{FF2B5EF4-FFF2-40B4-BE49-F238E27FC236}">
                <a16:creationId xmlns:a16="http://schemas.microsoft.com/office/drawing/2014/main" id="{70658A28-DB33-54FE-DE41-EE3437C229A2}"/>
              </a:ext>
            </a:extLst>
          </p:cNvPr>
          <p:cNvSpPr txBox="1"/>
          <p:nvPr/>
        </p:nvSpPr>
        <p:spPr>
          <a:xfrm>
            <a:off x="7514548" y="1899918"/>
            <a:ext cx="2016224" cy="954300"/>
          </a:xfrm>
          <a:prstGeom prst="rect">
            <a:avLst/>
          </a:prstGeom>
          <a:noFill/>
        </p:spPr>
        <p:txBody>
          <a:bodyPr wrap="square" rtlCol="0">
            <a:spAutoFit/>
          </a:bodyPr>
          <a:lstStyle/>
          <a:p>
            <a:pPr defTabSz="914377"/>
            <a:r>
              <a:rPr lang="de-DE" sz="1867" b="1" dirty="0">
                <a:solidFill>
                  <a:srgbClr val="003145"/>
                </a:solidFill>
                <a:latin typeface="Arial" panose="020B0604020202020204" pitchFamily="34" charset="0"/>
              </a:rPr>
              <a:t>Details regulierte Stellen in </a:t>
            </a:r>
          </a:p>
        </p:txBody>
      </p:sp>
      <p:sp>
        <p:nvSpPr>
          <p:cNvPr id="17" name="Right Brace 16">
            <a:extLst>
              <a:ext uri="{FF2B5EF4-FFF2-40B4-BE49-F238E27FC236}">
                <a16:creationId xmlns:a16="http://schemas.microsoft.com/office/drawing/2014/main" id="{1ED0873B-7DC1-D82A-E403-F5D2EBD0C56A}"/>
              </a:ext>
            </a:extLst>
          </p:cNvPr>
          <p:cNvSpPr/>
          <p:nvPr/>
        </p:nvSpPr>
        <p:spPr>
          <a:xfrm rot="5400000">
            <a:off x="5304241" y="80031"/>
            <a:ext cx="1367493" cy="8712968"/>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0" name="TextBox 19">
            <a:extLst>
              <a:ext uri="{FF2B5EF4-FFF2-40B4-BE49-F238E27FC236}">
                <a16:creationId xmlns:a16="http://schemas.microsoft.com/office/drawing/2014/main" id="{C1AA975E-7FFA-B3B1-59BF-3D64AD30249C}"/>
              </a:ext>
            </a:extLst>
          </p:cNvPr>
          <p:cNvSpPr txBox="1"/>
          <p:nvPr/>
        </p:nvSpPr>
        <p:spPr>
          <a:xfrm>
            <a:off x="5801074" y="5410356"/>
            <a:ext cx="2336955" cy="707886"/>
          </a:xfrm>
          <a:prstGeom prst="rect">
            <a:avLst/>
          </a:prstGeom>
          <a:noFill/>
        </p:spPr>
        <p:txBody>
          <a:bodyPr wrap="square" rtlCol="0">
            <a:spAutoFit/>
          </a:bodyPr>
          <a:lstStyle/>
          <a:p>
            <a:pPr defTabSz="914377"/>
            <a:r>
              <a:rPr lang="de-DE" sz="4000" b="1" dirty="0">
                <a:solidFill>
                  <a:srgbClr val="003145"/>
                </a:solidFill>
                <a:latin typeface="Arial" panose="020B0604020202020204" pitchFamily="34" charset="0"/>
              </a:rPr>
              <a:t>?</a:t>
            </a:r>
            <a:r>
              <a:rPr lang="de-DE" sz="1867" b="1" dirty="0">
                <a:solidFill>
                  <a:srgbClr val="003145"/>
                </a:solidFill>
                <a:latin typeface="Arial" panose="020B0604020202020204" pitchFamily="34" charset="0"/>
              </a:rPr>
              <a:t> </a:t>
            </a:r>
          </a:p>
        </p:txBody>
      </p:sp>
    </p:spTree>
    <p:extLst>
      <p:ext uri="{BB962C8B-B14F-4D97-AF65-F5344CB8AC3E}">
        <p14:creationId xmlns:p14="http://schemas.microsoft.com/office/powerpoint/2010/main" val="3691295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14A15-09C7-7785-37E5-64B56D90373A}"/>
              </a:ext>
            </a:extLst>
          </p:cNvPr>
          <p:cNvSpPr>
            <a:spLocks noGrp="1"/>
          </p:cNvSpPr>
          <p:nvPr>
            <p:ph type="title"/>
          </p:nvPr>
        </p:nvSpPr>
        <p:spPr>
          <a:xfrm>
            <a:off x="332117" y="835286"/>
            <a:ext cx="11306714" cy="430887"/>
          </a:xfrm>
        </p:spPr>
        <p:txBody>
          <a:bodyPr/>
          <a:lstStyle/>
          <a:p>
            <a:r>
              <a:rPr lang="de-DE" dirty="0"/>
              <a:t>Was bisher geschah…</a:t>
            </a:r>
          </a:p>
        </p:txBody>
      </p:sp>
      <p:graphicFrame>
        <p:nvGraphicFramePr>
          <p:cNvPr id="3" name="Diagram 2">
            <a:extLst>
              <a:ext uri="{FF2B5EF4-FFF2-40B4-BE49-F238E27FC236}">
                <a16:creationId xmlns:a16="http://schemas.microsoft.com/office/drawing/2014/main" id="{EBEC5469-4397-49FF-AAA6-3EB377C9B0EA}"/>
              </a:ext>
            </a:extLst>
          </p:cNvPr>
          <p:cNvGraphicFramePr/>
          <p:nvPr>
            <p:extLst>
              <p:ext uri="{D42A27DB-BD31-4B8C-83A1-F6EECF244321}">
                <p14:modId xmlns:p14="http://schemas.microsoft.com/office/powerpoint/2010/main" val="1501355598"/>
              </p:ext>
            </p:extLst>
          </p:nvPr>
        </p:nvGraphicFramePr>
        <p:xfrm>
          <a:off x="439490" y="2236003"/>
          <a:ext cx="7056784" cy="3141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CB6F79D1-0E0B-3C13-DD08-62107978EFF7}"/>
              </a:ext>
            </a:extLst>
          </p:cNvPr>
          <p:cNvGraphicFramePr/>
          <p:nvPr>
            <p:extLst>
              <p:ext uri="{D42A27DB-BD31-4B8C-83A1-F6EECF244321}">
                <p14:modId xmlns:p14="http://schemas.microsoft.com/office/powerpoint/2010/main" val="2519784579"/>
              </p:ext>
            </p:extLst>
          </p:nvPr>
        </p:nvGraphicFramePr>
        <p:xfrm>
          <a:off x="5879976" y="3068960"/>
          <a:ext cx="2976331" cy="14401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7">
            <a:extLst>
              <a:ext uri="{FF2B5EF4-FFF2-40B4-BE49-F238E27FC236}">
                <a16:creationId xmlns:a16="http://schemas.microsoft.com/office/drawing/2014/main" id="{9F1A6EF2-A136-6932-D350-DD0D157AD70D}"/>
              </a:ext>
            </a:extLst>
          </p:cNvPr>
          <p:cNvSpPr txBox="1"/>
          <p:nvPr/>
        </p:nvSpPr>
        <p:spPr>
          <a:xfrm>
            <a:off x="223269" y="3134710"/>
            <a:ext cx="4968552" cy="584775"/>
          </a:xfrm>
          <a:prstGeom prst="rect">
            <a:avLst/>
          </a:prstGeom>
          <a:noFill/>
        </p:spPr>
        <p:txBody>
          <a:bodyPr wrap="square" rtlCol="0">
            <a:spAutoFit/>
          </a:bodyPr>
          <a:lstStyle>
            <a:defPPr>
              <a:defRPr lang="en-US"/>
            </a:defPPr>
            <a:lvl1pPr marL="0" algn="l" defTabSz="893186" rtl="0" eaLnBrk="1" latinLnBrk="0" hangingPunct="1">
              <a:defRPr sz="1758" kern="1200">
                <a:solidFill>
                  <a:schemeClr val="tx1"/>
                </a:solidFill>
                <a:latin typeface="+mn-lt"/>
                <a:ea typeface="+mn-ea"/>
                <a:cs typeface="+mn-cs"/>
              </a:defRPr>
            </a:lvl1pPr>
            <a:lvl2pPr marL="446593" algn="l" defTabSz="893186" rtl="0" eaLnBrk="1" latinLnBrk="0" hangingPunct="1">
              <a:defRPr sz="1758" kern="1200">
                <a:solidFill>
                  <a:schemeClr val="tx1"/>
                </a:solidFill>
                <a:latin typeface="+mn-lt"/>
                <a:ea typeface="+mn-ea"/>
                <a:cs typeface="+mn-cs"/>
              </a:defRPr>
            </a:lvl2pPr>
            <a:lvl3pPr marL="893186" algn="l" defTabSz="893186" rtl="0" eaLnBrk="1" latinLnBrk="0" hangingPunct="1">
              <a:defRPr sz="1758" kern="1200">
                <a:solidFill>
                  <a:schemeClr val="tx1"/>
                </a:solidFill>
                <a:latin typeface="+mn-lt"/>
                <a:ea typeface="+mn-ea"/>
                <a:cs typeface="+mn-cs"/>
              </a:defRPr>
            </a:lvl3pPr>
            <a:lvl4pPr marL="1339779" algn="l" defTabSz="893186" rtl="0" eaLnBrk="1" latinLnBrk="0" hangingPunct="1">
              <a:defRPr sz="1758" kern="1200">
                <a:solidFill>
                  <a:schemeClr val="tx1"/>
                </a:solidFill>
                <a:latin typeface="+mn-lt"/>
                <a:ea typeface="+mn-ea"/>
                <a:cs typeface="+mn-cs"/>
              </a:defRPr>
            </a:lvl4pPr>
            <a:lvl5pPr marL="1786372" algn="l" defTabSz="893186" rtl="0" eaLnBrk="1" latinLnBrk="0" hangingPunct="1">
              <a:defRPr sz="1758" kern="1200">
                <a:solidFill>
                  <a:schemeClr val="tx1"/>
                </a:solidFill>
                <a:latin typeface="+mn-lt"/>
                <a:ea typeface="+mn-ea"/>
                <a:cs typeface="+mn-cs"/>
              </a:defRPr>
            </a:lvl5pPr>
            <a:lvl6pPr marL="2232965" algn="l" defTabSz="893186" rtl="0" eaLnBrk="1" latinLnBrk="0" hangingPunct="1">
              <a:defRPr sz="1758" kern="1200">
                <a:solidFill>
                  <a:schemeClr val="tx1"/>
                </a:solidFill>
                <a:latin typeface="+mn-lt"/>
                <a:ea typeface="+mn-ea"/>
                <a:cs typeface="+mn-cs"/>
              </a:defRPr>
            </a:lvl6pPr>
            <a:lvl7pPr marL="2679558" algn="l" defTabSz="893186" rtl="0" eaLnBrk="1" latinLnBrk="0" hangingPunct="1">
              <a:defRPr sz="1758" kern="1200">
                <a:solidFill>
                  <a:schemeClr val="tx1"/>
                </a:solidFill>
                <a:latin typeface="+mn-lt"/>
                <a:ea typeface="+mn-ea"/>
                <a:cs typeface="+mn-cs"/>
              </a:defRPr>
            </a:lvl7pPr>
            <a:lvl8pPr marL="3126151" algn="l" defTabSz="893186" rtl="0" eaLnBrk="1" latinLnBrk="0" hangingPunct="1">
              <a:defRPr sz="1758" kern="1200">
                <a:solidFill>
                  <a:schemeClr val="tx1"/>
                </a:solidFill>
                <a:latin typeface="+mn-lt"/>
                <a:ea typeface="+mn-ea"/>
                <a:cs typeface="+mn-cs"/>
              </a:defRPr>
            </a:lvl8pPr>
            <a:lvl9pPr marL="3572744" algn="l" defTabSz="893186" rtl="0" eaLnBrk="1" latinLnBrk="0" hangingPunct="1">
              <a:defRPr sz="1758" kern="1200">
                <a:solidFill>
                  <a:schemeClr val="tx1"/>
                </a:solidFill>
                <a:latin typeface="+mn-lt"/>
                <a:ea typeface="+mn-ea"/>
                <a:cs typeface="+mn-cs"/>
              </a:defRPr>
            </a:lvl9pPr>
          </a:lstStyle>
          <a:p>
            <a:pPr algn="ctr" defTabSz="914377"/>
            <a:r>
              <a:rPr lang="de-DE" sz="1600" b="1" dirty="0">
                <a:solidFill>
                  <a:srgbClr val="003145"/>
                </a:solidFill>
                <a:latin typeface="Arial" panose="020B0604020202020204" pitchFamily="34" charset="0"/>
              </a:rPr>
              <a:t>Gruppe 1: </a:t>
            </a:r>
            <a:br>
              <a:rPr lang="de-DE" sz="1600" b="1" dirty="0">
                <a:solidFill>
                  <a:srgbClr val="003145"/>
                </a:solidFill>
                <a:latin typeface="Arial" panose="020B0604020202020204" pitchFamily="34" charset="0"/>
              </a:rPr>
            </a:br>
            <a:r>
              <a:rPr lang="de-DE" sz="1600" b="1" dirty="0">
                <a:solidFill>
                  <a:srgbClr val="003145"/>
                </a:solidFill>
                <a:latin typeface="Arial" panose="020B0604020202020204" pitchFamily="34" charset="0"/>
              </a:rPr>
              <a:t>sog. „Betreiber kritischer Infrastrukturen“</a:t>
            </a:r>
          </a:p>
        </p:txBody>
      </p:sp>
      <p:sp>
        <p:nvSpPr>
          <p:cNvPr id="6" name="TextBox 8">
            <a:extLst>
              <a:ext uri="{FF2B5EF4-FFF2-40B4-BE49-F238E27FC236}">
                <a16:creationId xmlns:a16="http://schemas.microsoft.com/office/drawing/2014/main" id="{61A86B5C-E772-2152-4BC6-109B54C0D344}"/>
              </a:ext>
            </a:extLst>
          </p:cNvPr>
          <p:cNvSpPr txBox="1"/>
          <p:nvPr/>
        </p:nvSpPr>
        <p:spPr>
          <a:xfrm>
            <a:off x="8590426" y="2810126"/>
            <a:ext cx="2227031" cy="584775"/>
          </a:xfrm>
          <a:prstGeom prst="rect">
            <a:avLst/>
          </a:prstGeom>
          <a:noFill/>
        </p:spPr>
        <p:txBody>
          <a:bodyPr wrap="square" rtlCol="0">
            <a:spAutoFit/>
          </a:bodyPr>
          <a:lstStyle>
            <a:defPPr>
              <a:defRPr lang="en-US"/>
            </a:defPPr>
            <a:lvl1pPr marL="0" algn="l" defTabSz="893186" rtl="0" eaLnBrk="1" latinLnBrk="0" hangingPunct="1">
              <a:defRPr sz="1758" kern="1200">
                <a:solidFill>
                  <a:schemeClr val="tx1"/>
                </a:solidFill>
                <a:latin typeface="+mn-lt"/>
                <a:ea typeface="+mn-ea"/>
                <a:cs typeface="+mn-cs"/>
              </a:defRPr>
            </a:lvl1pPr>
            <a:lvl2pPr marL="446593" algn="l" defTabSz="893186" rtl="0" eaLnBrk="1" latinLnBrk="0" hangingPunct="1">
              <a:defRPr sz="1758" kern="1200">
                <a:solidFill>
                  <a:schemeClr val="tx1"/>
                </a:solidFill>
                <a:latin typeface="+mn-lt"/>
                <a:ea typeface="+mn-ea"/>
                <a:cs typeface="+mn-cs"/>
              </a:defRPr>
            </a:lvl2pPr>
            <a:lvl3pPr marL="893186" algn="l" defTabSz="893186" rtl="0" eaLnBrk="1" latinLnBrk="0" hangingPunct="1">
              <a:defRPr sz="1758" kern="1200">
                <a:solidFill>
                  <a:schemeClr val="tx1"/>
                </a:solidFill>
                <a:latin typeface="+mn-lt"/>
                <a:ea typeface="+mn-ea"/>
                <a:cs typeface="+mn-cs"/>
              </a:defRPr>
            </a:lvl3pPr>
            <a:lvl4pPr marL="1339779" algn="l" defTabSz="893186" rtl="0" eaLnBrk="1" latinLnBrk="0" hangingPunct="1">
              <a:defRPr sz="1758" kern="1200">
                <a:solidFill>
                  <a:schemeClr val="tx1"/>
                </a:solidFill>
                <a:latin typeface="+mn-lt"/>
                <a:ea typeface="+mn-ea"/>
                <a:cs typeface="+mn-cs"/>
              </a:defRPr>
            </a:lvl4pPr>
            <a:lvl5pPr marL="1786372" algn="l" defTabSz="893186" rtl="0" eaLnBrk="1" latinLnBrk="0" hangingPunct="1">
              <a:defRPr sz="1758" kern="1200">
                <a:solidFill>
                  <a:schemeClr val="tx1"/>
                </a:solidFill>
                <a:latin typeface="+mn-lt"/>
                <a:ea typeface="+mn-ea"/>
                <a:cs typeface="+mn-cs"/>
              </a:defRPr>
            </a:lvl5pPr>
            <a:lvl6pPr marL="2232965" algn="l" defTabSz="893186" rtl="0" eaLnBrk="1" latinLnBrk="0" hangingPunct="1">
              <a:defRPr sz="1758" kern="1200">
                <a:solidFill>
                  <a:schemeClr val="tx1"/>
                </a:solidFill>
                <a:latin typeface="+mn-lt"/>
                <a:ea typeface="+mn-ea"/>
                <a:cs typeface="+mn-cs"/>
              </a:defRPr>
            </a:lvl6pPr>
            <a:lvl7pPr marL="2679558" algn="l" defTabSz="893186" rtl="0" eaLnBrk="1" latinLnBrk="0" hangingPunct="1">
              <a:defRPr sz="1758" kern="1200">
                <a:solidFill>
                  <a:schemeClr val="tx1"/>
                </a:solidFill>
                <a:latin typeface="+mn-lt"/>
                <a:ea typeface="+mn-ea"/>
                <a:cs typeface="+mn-cs"/>
              </a:defRPr>
            </a:lvl7pPr>
            <a:lvl8pPr marL="3126151" algn="l" defTabSz="893186" rtl="0" eaLnBrk="1" latinLnBrk="0" hangingPunct="1">
              <a:defRPr sz="1758" kern="1200">
                <a:solidFill>
                  <a:schemeClr val="tx1"/>
                </a:solidFill>
                <a:latin typeface="+mn-lt"/>
                <a:ea typeface="+mn-ea"/>
                <a:cs typeface="+mn-cs"/>
              </a:defRPr>
            </a:lvl8pPr>
            <a:lvl9pPr marL="3572744" algn="l" defTabSz="893186" rtl="0" eaLnBrk="1" latinLnBrk="0" hangingPunct="1">
              <a:defRPr sz="1758" kern="1200">
                <a:solidFill>
                  <a:schemeClr val="tx1"/>
                </a:solidFill>
                <a:latin typeface="+mn-lt"/>
                <a:ea typeface="+mn-ea"/>
                <a:cs typeface="+mn-cs"/>
              </a:defRPr>
            </a:lvl9pPr>
          </a:lstStyle>
          <a:p>
            <a:pPr algn="ctr" defTabSz="914377"/>
            <a:r>
              <a:rPr lang="de-DE" sz="1600" b="1" dirty="0">
                <a:solidFill>
                  <a:srgbClr val="003145"/>
                </a:solidFill>
                <a:latin typeface="Arial" panose="020B0604020202020204" pitchFamily="34" charset="0"/>
              </a:rPr>
              <a:t>Gruppe 3: </a:t>
            </a:r>
            <a:br>
              <a:rPr lang="de-DE" sz="1600" b="1" dirty="0">
                <a:solidFill>
                  <a:srgbClr val="003145"/>
                </a:solidFill>
                <a:latin typeface="Arial" panose="020B0604020202020204" pitchFamily="34" charset="0"/>
              </a:rPr>
            </a:br>
            <a:r>
              <a:rPr lang="de-DE" sz="1600" b="1" dirty="0">
                <a:solidFill>
                  <a:srgbClr val="003145"/>
                </a:solidFill>
                <a:latin typeface="Arial" panose="020B0604020202020204" pitchFamily="34" charset="0"/>
              </a:rPr>
              <a:t>Digitale Dienste </a:t>
            </a:r>
          </a:p>
        </p:txBody>
      </p:sp>
      <p:sp>
        <p:nvSpPr>
          <p:cNvPr id="7" name="TextBox 9">
            <a:extLst>
              <a:ext uri="{FF2B5EF4-FFF2-40B4-BE49-F238E27FC236}">
                <a16:creationId xmlns:a16="http://schemas.microsoft.com/office/drawing/2014/main" id="{01458135-938C-FA6B-86C4-9236DACC2B2F}"/>
              </a:ext>
            </a:extLst>
          </p:cNvPr>
          <p:cNvSpPr txBox="1"/>
          <p:nvPr/>
        </p:nvSpPr>
        <p:spPr>
          <a:xfrm>
            <a:off x="5408042" y="2810126"/>
            <a:ext cx="2227031" cy="1323439"/>
          </a:xfrm>
          <a:prstGeom prst="rect">
            <a:avLst/>
          </a:prstGeom>
          <a:noFill/>
        </p:spPr>
        <p:txBody>
          <a:bodyPr wrap="square" rtlCol="0">
            <a:spAutoFit/>
          </a:bodyPr>
          <a:lstStyle>
            <a:defPPr>
              <a:defRPr lang="en-US"/>
            </a:defPPr>
            <a:lvl1pPr marL="0" algn="l" defTabSz="893186" rtl="0" eaLnBrk="1" latinLnBrk="0" hangingPunct="1">
              <a:defRPr sz="1758" kern="1200">
                <a:solidFill>
                  <a:schemeClr val="tx1"/>
                </a:solidFill>
                <a:latin typeface="+mn-lt"/>
                <a:ea typeface="+mn-ea"/>
                <a:cs typeface="+mn-cs"/>
              </a:defRPr>
            </a:lvl1pPr>
            <a:lvl2pPr marL="446593" algn="l" defTabSz="893186" rtl="0" eaLnBrk="1" latinLnBrk="0" hangingPunct="1">
              <a:defRPr sz="1758" kern="1200">
                <a:solidFill>
                  <a:schemeClr val="tx1"/>
                </a:solidFill>
                <a:latin typeface="+mn-lt"/>
                <a:ea typeface="+mn-ea"/>
                <a:cs typeface="+mn-cs"/>
              </a:defRPr>
            </a:lvl2pPr>
            <a:lvl3pPr marL="893186" algn="l" defTabSz="893186" rtl="0" eaLnBrk="1" latinLnBrk="0" hangingPunct="1">
              <a:defRPr sz="1758" kern="1200">
                <a:solidFill>
                  <a:schemeClr val="tx1"/>
                </a:solidFill>
                <a:latin typeface="+mn-lt"/>
                <a:ea typeface="+mn-ea"/>
                <a:cs typeface="+mn-cs"/>
              </a:defRPr>
            </a:lvl3pPr>
            <a:lvl4pPr marL="1339779" algn="l" defTabSz="893186" rtl="0" eaLnBrk="1" latinLnBrk="0" hangingPunct="1">
              <a:defRPr sz="1758" kern="1200">
                <a:solidFill>
                  <a:schemeClr val="tx1"/>
                </a:solidFill>
                <a:latin typeface="+mn-lt"/>
                <a:ea typeface="+mn-ea"/>
                <a:cs typeface="+mn-cs"/>
              </a:defRPr>
            </a:lvl4pPr>
            <a:lvl5pPr marL="1786372" algn="l" defTabSz="893186" rtl="0" eaLnBrk="1" latinLnBrk="0" hangingPunct="1">
              <a:defRPr sz="1758" kern="1200">
                <a:solidFill>
                  <a:schemeClr val="tx1"/>
                </a:solidFill>
                <a:latin typeface="+mn-lt"/>
                <a:ea typeface="+mn-ea"/>
                <a:cs typeface="+mn-cs"/>
              </a:defRPr>
            </a:lvl5pPr>
            <a:lvl6pPr marL="2232965" algn="l" defTabSz="893186" rtl="0" eaLnBrk="1" latinLnBrk="0" hangingPunct="1">
              <a:defRPr sz="1758" kern="1200">
                <a:solidFill>
                  <a:schemeClr val="tx1"/>
                </a:solidFill>
                <a:latin typeface="+mn-lt"/>
                <a:ea typeface="+mn-ea"/>
                <a:cs typeface="+mn-cs"/>
              </a:defRPr>
            </a:lvl6pPr>
            <a:lvl7pPr marL="2679558" algn="l" defTabSz="893186" rtl="0" eaLnBrk="1" latinLnBrk="0" hangingPunct="1">
              <a:defRPr sz="1758" kern="1200">
                <a:solidFill>
                  <a:schemeClr val="tx1"/>
                </a:solidFill>
                <a:latin typeface="+mn-lt"/>
                <a:ea typeface="+mn-ea"/>
                <a:cs typeface="+mn-cs"/>
              </a:defRPr>
            </a:lvl7pPr>
            <a:lvl8pPr marL="3126151" algn="l" defTabSz="893186" rtl="0" eaLnBrk="1" latinLnBrk="0" hangingPunct="1">
              <a:defRPr sz="1758" kern="1200">
                <a:solidFill>
                  <a:schemeClr val="tx1"/>
                </a:solidFill>
                <a:latin typeface="+mn-lt"/>
                <a:ea typeface="+mn-ea"/>
                <a:cs typeface="+mn-cs"/>
              </a:defRPr>
            </a:lvl8pPr>
            <a:lvl9pPr marL="3572744" algn="l" defTabSz="893186" rtl="0" eaLnBrk="1" latinLnBrk="0" hangingPunct="1">
              <a:defRPr sz="1758" kern="1200">
                <a:solidFill>
                  <a:schemeClr val="tx1"/>
                </a:solidFill>
                <a:latin typeface="+mn-lt"/>
                <a:ea typeface="+mn-ea"/>
                <a:cs typeface="+mn-cs"/>
              </a:defRPr>
            </a:lvl9pPr>
          </a:lstStyle>
          <a:p>
            <a:pPr algn="ctr" defTabSz="914377"/>
            <a:r>
              <a:rPr lang="de-DE" sz="1600" b="1" dirty="0">
                <a:solidFill>
                  <a:srgbClr val="003145"/>
                </a:solidFill>
                <a:latin typeface="Arial" panose="020B0604020202020204" pitchFamily="34" charset="0"/>
              </a:rPr>
              <a:t>Gruppe 2: </a:t>
            </a:r>
            <a:br>
              <a:rPr lang="de-DE" sz="1600" b="1" dirty="0">
                <a:solidFill>
                  <a:srgbClr val="003145"/>
                </a:solidFill>
                <a:latin typeface="Arial" panose="020B0604020202020204" pitchFamily="34" charset="0"/>
              </a:rPr>
            </a:br>
            <a:r>
              <a:rPr lang="de-DE" sz="1600" b="1" dirty="0">
                <a:solidFill>
                  <a:srgbClr val="003145"/>
                </a:solidFill>
                <a:latin typeface="Arial" panose="020B0604020202020204" pitchFamily="34" charset="0"/>
              </a:rPr>
              <a:t>Unternehmen im Besonderen Öffentlichen Interesse </a:t>
            </a:r>
          </a:p>
        </p:txBody>
      </p:sp>
      <p:sp>
        <p:nvSpPr>
          <p:cNvPr id="17" name="Arrow: Right 16">
            <a:extLst>
              <a:ext uri="{FF2B5EF4-FFF2-40B4-BE49-F238E27FC236}">
                <a16:creationId xmlns:a16="http://schemas.microsoft.com/office/drawing/2014/main" id="{58F6CD1E-8E95-2FEF-A54F-9C4DF846775C}"/>
              </a:ext>
            </a:extLst>
          </p:cNvPr>
          <p:cNvSpPr/>
          <p:nvPr/>
        </p:nvSpPr>
        <p:spPr>
          <a:xfrm>
            <a:off x="439489" y="1589449"/>
            <a:ext cx="11414087" cy="1440159"/>
          </a:xfrm>
          <a:prstGeom prst="rightArrow">
            <a:avLst/>
          </a:prstGeom>
          <a:solidFill>
            <a:srgbClr val="5EB9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bg1"/>
                </a:solidFill>
              </a:rPr>
              <a:t>streng reguliert </a:t>
            </a:r>
            <a:r>
              <a:rPr lang="de-DE" sz="1400" b="1" dirty="0">
                <a:solidFill>
                  <a:schemeClr val="bg1"/>
                </a:solidFill>
              </a:rPr>
              <a:t>					</a:t>
            </a:r>
            <a:r>
              <a:rPr lang="de-DE" sz="2400" b="1" dirty="0">
                <a:solidFill>
                  <a:schemeClr val="bg1"/>
                </a:solidFill>
              </a:rPr>
              <a:t>weniger streng reguliert </a:t>
            </a:r>
          </a:p>
        </p:txBody>
      </p:sp>
      <p:pic>
        <p:nvPicPr>
          <p:cNvPr id="8" name="Graphic 7" descr="Magnifying glass outline">
            <a:extLst>
              <a:ext uri="{FF2B5EF4-FFF2-40B4-BE49-F238E27FC236}">
                <a16:creationId xmlns:a16="http://schemas.microsoft.com/office/drawing/2014/main" id="{5A7402B3-B28A-AFDC-F9B9-E56FC287979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rot="5245383">
            <a:off x="1072229" y="3764295"/>
            <a:ext cx="2120060" cy="2781210"/>
          </a:xfrm>
          <a:prstGeom prst="rect">
            <a:avLst/>
          </a:prstGeom>
        </p:spPr>
      </p:pic>
      <p:pic>
        <p:nvPicPr>
          <p:cNvPr id="9" name="Graphic 8" descr="Magnifying glass outline">
            <a:extLst>
              <a:ext uri="{FF2B5EF4-FFF2-40B4-BE49-F238E27FC236}">
                <a16:creationId xmlns:a16="http://schemas.microsoft.com/office/drawing/2014/main" id="{E7D5D874-5523-5507-51B6-B50CFE4D75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rot="5245383">
            <a:off x="8659482" y="3727582"/>
            <a:ext cx="2120060" cy="2781210"/>
          </a:xfrm>
          <a:prstGeom prst="rect">
            <a:avLst/>
          </a:prstGeom>
        </p:spPr>
      </p:pic>
    </p:spTree>
    <p:extLst>
      <p:ext uri="{BB962C8B-B14F-4D97-AF65-F5344CB8AC3E}">
        <p14:creationId xmlns:p14="http://schemas.microsoft.com/office/powerpoint/2010/main" val="3480721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14A15-09C7-7785-37E5-64B56D90373A}"/>
              </a:ext>
            </a:extLst>
          </p:cNvPr>
          <p:cNvSpPr>
            <a:spLocks noGrp="1"/>
          </p:cNvSpPr>
          <p:nvPr>
            <p:ph type="title"/>
          </p:nvPr>
        </p:nvSpPr>
        <p:spPr/>
        <p:txBody>
          <a:bodyPr/>
          <a:lstStyle/>
          <a:p>
            <a:r>
              <a:rPr lang="de-DE" dirty="0"/>
              <a:t>Bisherige Regulierung von Betreibern „Kritischer Infrastrukturen“</a:t>
            </a:r>
          </a:p>
        </p:txBody>
      </p:sp>
      <p:graphicFrame>
        <p:nvGraphicFramePr>
          <p:cNvPr id="3" name="Diagram 2">
            <a:extLst>
              <a:ext uri="{FF2B5EF4-FFF2-40B4-BE49-F238E27FC236}">
                <a16:creationId xmlns:a16="http://schemas.microsoft.com/office/drawing/2014/main" id="{EBEC5469-4397-49FF-AAA6-3EB377C9B0EA}"/>
              </a:ext>
            </a:extLst>
          </p:cNvPr>
          <p:cNvGraphicFramePr/>
          <p:nvPr>
            <p:extLst>
              <p:ext uri="{D42A27DB-BD31-4B8C-83A1-F6EECF244321}">
                <p14:modId xmlns:p14="http://schemas.microsoft.com/office/powerpoint/2010/main" val="1793059187"/>
              </p:ext>
            </p:extLst>
          </p:nvPr>
        </p:nvGraphicFramePr>
        <p:xfrm>
          <a:off x="450916" y="1614442"/>
          <a:ext cx="10757652" cy="355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CB6F79D1-0E0B-3C13-DD08-62107978EFF7}"/>
              </a:ext>
            </a:extLst>
          </p:cNvPr>
          <p:cNvGraphicFramePr/>
          <p:nvPr/>
        </p:nvGraphicFramePr>
        <p:xfrm>
          <a:off x="5847057" y="3104440"/>
          <a:ext cx="2976331" cy="14401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Box 8">
            <a:extLst>
              <a:ext uri="{FF2B5EF4-FFF2-40B4-BE49-F238E27FC236}">
                <a16:creationId xmlns:a16="http://schemas.microsoft.com/office/drawing/2014/main" id="{E2726EB7-BB6F-A796-F988-266A62D62C15}"/>
              </a:ext>
            </a:extLst>
          </p:cNvPr>
          <p:cNvSpPr txBox="1"/>
          <p:nvPr/>
        </p:nvSpPr>
        <p:spPr>
          <a:xfrm>
            <a:off x="8068677" y="5451256"/>
            <a:ext cx="3472104" cy="553998"/>
          </a:xfrm>
          <a:prstGeom prst="rect">
            <a:avLst/>
          </a:prstGeom>
        </p:spPr>
        <p:txBody>
          <a:bodyPr wrap="none" lIns="0" tIns="0" rIns="0" bIns="0" rtlCol="0">
            <a:spAutoFit/>
          </a:bodyPr>
          <a:lstStyle/>
          <a:p>
            <a:pPr algn="l"/>
            <a:r>
              <a:rPr lang="de-DE" sz="3200" dirty="0"/>
              <a:t>+</a:t>
            </a:r>
            <a:r>
              <a:rPr lang="de-DE" sz="3600" dirty="0"/>
              <a:t>Schwellenwerte</a:t>
            </a:r>
          </a:p>
        </p:txBody>
      </p:sp>
      <p:pic>
        <p:nvPicPr>
          <p:cNvPr id="5" name="Picture 4">
            <a:extLst>
              <a:ext uri="{FF2B5EF4-FFF2-40B4-BE49-F238E27FC236}">
                <a16:creationId xmlns:a16="http://schemas.microsoft.com/office/drawing/2014/main" id="{F2DA0648-0AD7-D2EC-B7FC-35412BED1D68}"/>
              </a:ext>
            </a:extLst>
          </p:cNvPr>
          <p:cNvPicPr>
            <a:picLocks noChangeAspect="1"/>
          </p:cNvPicPr>
          <p:nvPr/>
        </p:nvPicPr>
        <p:blipFill>
          <a:blip r:embed="rId13"/>
          <a:stretch>
            <a:fillRect/>
          </a:stretch>
        </p:blipFill>
        <p:spPr>
          <a:xfrm>
            <a:off x="10776520" y="906065"/>
            <a:ext cx="1292772" cy="87537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373423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BB081F-435A-B1F0-6A96-17CBE88FFF5A}"/>
              </a:ext>
            </a:extLst>
          </p:cNvPr>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auto">
          <a:xfrm>
            <a:off x="8260262" y="4653136"/>
            <a:ext cx="3528000" cy="1764000"/>
          </a:xfrm>
          <a:prstGeom prst="rect">
            <a:avLst/>
          </a:prstGeom>
        </p:spPr>
      </p:pic>
      <p:sp>
        <p:nvSpPr>
          <p:cNvPr id="4" name="Title 3">
            <a:extLst>
              <a:ext uri="{FF2B5EF4-FFF2-40B4-BE49-F238E27FC236}">
                <a16:creationId xmlns:a16="http://schemas.microsoft.com/office/drawing/2014/main" id="{E7286431-AF1D-2983-100B-C3408A607DBD}"/>
              </a:ext>
            </a:extLst>
          </p:cNvPr>
          <p:cNvSpPr>
            <a:spLocks noGrp="1"/>
          </p:cNvSpPr>
          <p:nvPr>
            <p:ph type="title"/>
          </p:nvPr>
        </p:nvSpPr>
        <p:spPr>
          <a:xfrm>
            <a:off x="439490" y="642176"/>
            <a:ext cx="11306714" cy="430887"/>
          </a:xfrm>
        </p:spPr>
        <p:txBody>
          <a:bodyPr/>
          <a:lstStyle/>
          <a:p>
            <a:r>
              <a:rPr lang="de-DE" dirty="0"/>
              <a:t>Bisherige Regulierung von </a:t>
            </a:r>
            <a:r>
              <a:rPr lang="de-DE" dirty="0" err="1"/>
              <a:t>KRITIS</a:t>
            </a:r>
            <a:r>
              <a:rPr lang="de-DE" dirty="0"/>
              <a:t>-Betreibern</a:t>
            </a:r>
          </a:p>
        </p:txBody>
      </p:sp>
      <p:pic>
        <p:nvPicPr>
          <p:cNvPr id="8" name="Picture 7">
            <a:extLst>
              <a:ext uri="{FF2B5EF4-FFF2-40B4-BE49-F238E27FC236}">
                <a16:creationId xmlns:a16="http://schemas.microsoft.com/office/drawing/2014/main" id="{F7456A31-D1EA-C4AA-F99B-956F1812F015}"/>
              </a:ext>
            </a:extLst>
          </p:cNvPr>
          <p:cNvPicPr>
            <a:picLocks noChangeAspect="1"/>
          </p:cNvPicPr>
          <p:nvPr/>
        </p:nvPicPr>
        <p:blipFill>
          <a:blip r:embed="rId6"/>
          <a:stretch>
            <a:fillRect/>
          </a:stretch>
        </p:blipFill>
        <p:spPr>
          <a:xfrm>
            <a:off x="9336360" y="674119"/>
            <a:ext cx="1584176" cy="107269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graphicFrame>
        <p:nvGraphicFramePr>
          <p:cNvPr id="2" name="Diagram 1">
            <a:extLst>
              <a:ext uri="{FF2B5EF4-FFF2-40B4-BE49-F238E27FC236}">
                <a16:creationId xmlns:a16="http://schemas.microsoft.com/office/drawing/2014/main" id="{DFA3E8DC-2047-2B8C-1F70-39EE954EAAF3}"/>
              </a:ext>
            </a:extLst>
          </p:cNvPr>
          <p:cNvGraphicFramePr/>
          <p:nvPr/>
        </p:nvGraphicFramePr>
        <p:xfrm>
          <a:off x="448518" y="2060848"/>
          <a:ext cx="8383785" cy="41549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ustDataLst>
      <p:tags r:id="rId1"/>
    </p:custDataLst>
    <p:extLst>
      <p:ext uri="{BB962C8B-B14F-4D97-AF65-F5344CB8AC3E}">
        <p14:creationId xmlns:p14="http://schemas.microsoft.com/office/powerpoint/2010/main" val="277402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BB081F-435A-B1F0-6A96-17CBE88FFF5A}"/>
              </a:ext>
            </a:extLst>
          </p:cNvPr>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auto">
          <a:xfrm>
            <a:off x="8260262" y="4653136"/>
            <a:ext cx="3528000" cy="1764000"/>
          </a:xfrm>
          <a:prstGeom prst="rect">
            <a:avLst/>
          </a:prstGeom>
        </p:spPr>
      </p:pic>
      <p:sp>
        <p:nvSpPr>
          <p:cNvPr id="4" name="Title 3">
            <a:extLst>
              <a:ext uri="{FF2B5EF4-FFF2-40B4-BE49-F238E27FC236}">
                <a16:creationId xmlns:a16="http://schemas.microsoft.com/office/drawing/2014/main" id="{E7286431-AF1D-2983-100B-C3408A607DBD}"/>
              </a:ext>
            </a:extLst>
          </p:cNvPr>
          <p:cNvSpPr>
            <a:spLocks noGrp="1"/>
          </p:cNvSpPr>
          <p:nvPr>
            <p:ph type="title"/>
          </p:nvPr>
        </p:nvSpPr>
        <p:spPr>
          <a:xfrm>
            <a:off x="439490" y="642176"/>
            <a:ext cx="11306714" cy="430887"/>
          </a:xfrm>
        </p:spPr>
        <p:txBody>
          <a:bodyPr/>
          <a:lstStyle/>
          <a:p>
            <a:r>
              <a:rPr lang="de-DE" dirty="0"/>
              <a:t>Bisherige Regulierung von </a:t>
            </a:r>
            <a:r>
              <a:rPr lang="de-DE" dirty="0" err="1"/>
              <a:t>KRITIS</a:t>
            </a:r>
            <a:r>
              <a:rPr lang="de-DE" dirty="0"/>
              <a:t>-Betreibern</a:t>
            </a:r>
          </a:p>
        </p:txBody>
      </p:sp>
      <p:pic>
        <p:nvPicPr>
          <p:cNvPr id="8" name="Picture 7">
            <a:extLst>
              <a:ext uri="{FF2B5EF4-FFF2-40B4-BE49-F238E27FC236}">
                <a16:creationId xmlns:a16="http://schemas.microsoft.com/office/drawing/2014/main" id="{F7456A31-D1EA-C4AA-F99B-956F1812F015}"/>
              </a:ext>
            </a:extLst>
          </p:cNvPr>
          <p:cNvPicPr>
            <a:picLocks noChangeAspect="1"/>
          </p:cNvPicPr>
          <p:nvPr/>
        </p:nvPicPr>
        <p:blipFill>
          <a:blip r:embed="rId6"/>
          <a:stretch>
            <a:fillRect/>
          </a:stretch>
        </p:blipFill>
        <p:spPr>
          <a:xfrm>
            <a:off x="9336360" y="674119"/>
            <a:ext cx="1584176" cy="107269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graphicFrame>
        <p:nvGraphicFramePr>
          <p:cNvPr id="2" name="Diagram 1">
            <a:extLst>
              <a:ext uri="{FF2B5EF4-FFF2-40B4-BE49-F238E27FC236}">
                <a16:creationId xmlns:a16="http://schemas.microsoft.com/office/drawing/2014/main" id="{DFA3E8DC-2047-2B8C-1F70-39EE954EAAF3}"/>
              </a:ext>
            </a:extLst>
          </p:cNvPr>
          <p:cNvGraphicFramePr/>
          <p:nvPr>
            <p:extLst>
              <p:ext uri="{D42A27DB-BD31-4B8C-83A1-F6EECF244321}">
                <p14:modId xmlns:p14="http://schemas.microsoft.com/office/powerpoint/2010/main" val="2204653134"/>
              </p:ext>
            </p:extLst>
          </p:nvPr>
        </p:nvGraphicFramePr>
        <p:xfrm>
          <a:off x="335360" y="1484784"/>
          <a:ext cx="5215434" cy="23762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Picture 4">
            <a:extLst>
              <a:ext uri="{FF2B5EF4-FFF2-40B4-BE49-F238E27FC236}">
                <a16:creationId xmlns:a16="http://schemas.microsoft.com/office/drawing/2014/main" id="{3ED28B37-6488-B978-D222-1B0F7A7149F4}"/>
              </a:ext>
            </a:extLst>
          </p:cNvPr>
          <p:cNvPicPr>
            <a:picLocks noChangeAspect="1"/>
          </p:cNvPicPr>
          <p:nvPr/>
        </p:nvPicPr>
        <p:blipFill>
          <a:blip r:embed="rId12"/>
          <a:stretch>
            <a:fillRect/>
          </a:stretch>
        </p:blipFill>
        <p:spPr>
          <a:xfrm>
            <a:off x="5663952" y="2328574"/>
            <a:ext cx="5688632" cy="688683"/>
          </a:xfrm>
          <a:prstGeom prst="rect">
            <a:avLst/>
          </a:prstGeom>
        </p:spPr>
      </p:pic>
      <p:pic>
        <p:nvPicPr>
          <p:cNvPr id="9" name="Picture 8">
            <a:extLst>
              <a:ext uri="{FF2B5EF4-FFF2-40B4-BE49-F238E27FC236}">
                <a16:creationId xmlns:a16="http://schemas.microsoft.com/office/drawing/2014/main" id="{3C84B99B-167E-7C62-5367-EC6DEE3914AC}"/>
              </a:ext>
            </a:extLst>
          </p:cNvPr>
          <p:cNvPicPr>
            <a:picLocks noChangeAspect="1"/>
          </p:cNvPicPr>
          <p:nvPr/>
        </p:nvPicPr>
        <p:blipFill>
          <a:blip r:embed="rId13"/>
          <a:stretch>
            <a:fillRect/>
          </a:stretch>
        </p:blipFill>
        <p:spPr>
          <a:xfrm>
            <a:off x="406936" y="4063806"/>
            <a:ext cx="4392488" cy="417926"/>
          </a:xfrm>
          <a:prstGeom prst="rect">
            <a:avLst/>
          </a:prstGeom>
        </p:spPr>
      </p:pic>
      <p:pic>
        <p:nvPicPr>
          <p:cNvPr id="11" name="Picture 10">
            <a:extLst>
              <a:ext uri="{FF2B5EF4-FFF2-40B4-BE49-F238E27FC236}">
                <a16:creationId xmlns:a16="http://schemas.microsoft.com/office/drawing/2014/main" id="{4DCB127B-10A4-3842-C0E1-ACBDF1D5E915}"/>
              </a:ext>
            </a:extLst>
          </p:cNvPr>
          <p:cNvPicPr>
            <a:picLocks noChangeAspect="1"/>
          </p:cNvPicPr>
          <p:nvPr/>
        </p:nvPicPr>
        <p:blipFill>
          <a:blip r:embed="rId14"/>
          <a:stretch>
            <a:fillRect/>
          </a:stretch>
        </p:blipFill>
        <p:spPr>
          <a:xfrm>
            <a:off x="132023" y="4953832"/>
            <a:ext cx="7116105" cy="1307291"/>
          </a:xfrm>
          <a:prstGeom prst="rect">
            <a:avLst/>
          </a:prstGeom>
        </p:spPr>
      </p:pic>
      <p:pic>
        <p:nvPicPr>
          <p:cNvPr id="13" name="Picture 12">
            <a:extLst>
              <a:ext uri="{FF2B5EF4-FFF2-40B4-BE49-F238E27FC236}">
                <a16:creationId xmlns:a16="http://schemas.microsoft.com/office/drawing/2014/main" id="{A8DB8116-1DDE-5D50-6AE6-5EA91097FA76}"/>
              </a:ext>
            </a:extLst>
          </p:cNvPr>
          <p:cNvPicPr>
            <a:picLocks noChangeAspect="1"/>
          </p:cNvPicPr>
          <p:nvPr/>
        </p:nvPicPr>
        <p:blipFill>
          <a:blip r:embed="rId15"/>
          <a:stretch>
            <a:fillRect/>
          </a:stretch>
        </p:blipFill>
        <p:spPr>
          <a:xfrm>
            <a:off x="4985649" y="3112935"/>
            <a:ext cx="6549226" cy="1734944"/>
          </a:xfrm>
          <a:prstGeom prst="rect">
            <a:avLst/>
          </a:prstGeom>
        </p:spPr>
      </p:pic>
    </p:spTree>
    <p:custDataLst>
      <p:tags r:id="rId1"/>
    </p:custDataLst>
    <p:extLst>
      <p:ext uri="{BB962C8B-B14F-4D97-AF65-F5344CB8AC3E}">
        <p14:creationId xmlns:p14="http://schemas.microsoft.com/office/powerpoint/2010/main" val="3486558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14A15-09C7-7785-37E5-64B56D90373A}"/>
              </a:ext>
            </a:extLst>
          </p:cNvPr>
          <p:cNvSpPr>
            <a:spLocks noGrp="1"/>
          </p:cNvSpPr>
          <p:nvPr>
            <p:ph type="title"/>
          </p:nvPr>
        </p:nvSpPr>
        <p:spPr/>
        <p:txBody>
          <a:bodyPr/>
          <a:lstStyle/>
          <a:p>
            <a:r>
              <a:rPr lang="de-DE" dirty="0"/>
              <a:t>Bisherige Regulierung von „Anbietern Digitaler Dienste“</a:t>
            </a:r>
          </a:p>
        </p:txBody>
      </p:sp>
      <p:graphicFrame>
        <p:nvGraphicFramePr>
          <p:cNvPr id="4" name="Diagram 3">
            <a:extLst>
              <a:ext uri="{FF2B5EF4-FFF2-40B4-BE49-F238E27FC236}">
                <a16:creationId xmlns:a16="http://schemas.microsoft.com/office/drawing/2014/main" id="{CB6F79D1-0E0B-3C13-DD08-62107978EFF7}"/>
              </a:ext>
            </a:extLst>
          </p:cNvPr>
          <p:cNvGraphicFramePr/>
          <p:nvPr/>
        </p:nvGraphicFramePr>
        <p:xfrm>
          <a:off x="5847057" y="3104440"/>
          <a:ext cx="2976331" cy="1440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38B58936-581F-7209-335F-3D92442B6F2C}"/>
              </a:ext>
            </a:extLst>
          </p:cNvPr>
          <p:cNvGraphicFramePr/>
          <p:nvPr>
            <p:extLst>
              <p:ext uri="{D42A27DB-BD31-4B8C-83A1-F6EECF244321}">
                <p14:modId xmlns:p14="http://schemas.microsoft.com/office/powerpoint/2010/main" val="2321901033"/>
              </p:ext>
            </p:extLst>
          </p:nvPr>
        </p:nvGraphicFramePr>
        <p:xfrm>
          <a:off x="700618" y="2036100"/>
          <a:ext cx="10273141" cy="44385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 name="Picture 9">
            <a:extLst>
              <a:ext uri="{FF2B5EF4-FFF2-40B4-BE49-F238E27FC236}">
                <a16:creationId xmlns:a16="http://schemas.microsoft.com/office/drawing/2014/main" id="{6020D3B2-7CE0-09C6-A4E8-DBD81F6534D8}"/>
              </a:ext>
            </a:extLst>
          </p:cNvPr>
          <p:cNvPicPr>
            <a:picLocks noChangeAspect="1"/>
          </p:cNvPicPr>
          <p:nvPr/>
        </p:nvPicPr>
        <p:blipFill>
          <a:blip r:embed="rId13"/>
          <a:stretch>
            <a:fillRect/>
          </a:stretch>
        </p:blipFill>
        <p:spPr>
          <a:xfrm>
            <a:off x="9083261" y="3002291"/>
            <a:ext cx="1292772" cy="87537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1" name="Picture 10">
            <a:extLst>
              <a:ext uri="{FF2B5EF4-FFF2-40B4-BE49-F238E27FC236}">
                <a16:creationId xmlns:a16="http://schemas.microsoft.com/office/drawing/2014/main" id="{FAF1065A-E40A-840E-909B-C8649A31AA0A}"/>
              </a:ext>
            </a:extLst>
          </p:cNvPr>
          <p:cNvPicPr>
            <a:picLocks noChangeAspect="1"/>
          </p:cNvPicPr>
          <p:nvPr/>
        </p:nvPicPr>
        <p:blipFill>
          <a:blip r:embed="rId14"/>
          <a:stretch>
            <a:fillRect/>
          </a:stretch>
        </p:blipFill>
        <p:spPr>
          <a:xfrm>
            <a:off x="9083261" y="1939324"/>
            <a:ext cx="1292772" cy="93738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559389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14A15-09C7-7785-37E5-64B56D90373A}"/>
              </a:ext>
            </a:extLst>
          </p:cNvPr>
          <p:cNvSpPr>
            <a:spLocks noGrp="1"/>
          </p:cNvSpPr>
          <p:nvPr>
            <p:ph type="title"/>
          </p:nvPr>
        </p:nvSpPr>
        <p:spPr/>
        <p:txBody>
          <a:bodyPr/>
          <a:lstStyle/>
          <a:p>
            <a:r>
              <a:rPr lang="de-DE" dirty="0"/>
              <a:t>Was müssen Anbieter </a:t>
            </a:r>
            <a:r>
              <a:rPr lang="de-DE" dirty="0" err="1"/>
              <a:t>Krit</a:t>
            </a:r>
            <a:r>
              <a:rPr lang="de-DE" dirty="0"/>
              <a:t>. Infrastrukturen tun? </a:t>
            </a:r>
          </a:p>
        </p:txBody>
      </p:sp>
      <p:graphicFrame>
        <p:nvGraphicFramePr>
          <p:cNvPr id="4" name="Diagram 3">
            <a:extLst>
              <a:ext uri="{FF2B5EF4-FFF2-40B4-BE49-F238E27FC236}">
                <a16:creationId xmlns:a16="http://schemas.microsoft.com/office/drawing/2014/main" id="{CB6F79D1-0E0B-3C13-DD08-62107978EFF7}"/>
              </a:ext>
            </a:extLst>
          </p:cNvPr>
          <p:cNvGraphicFramePr/>
          <p:nvPr/>
        </p:nvGraphicFramePr>
        <p:xfrm>
          <a:off x="5847057" y="3104440"/>
          <a:ext cx="2976331" cy="1440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F2DA0648-0AD7-D2EC-B7FC-35412BED1D68}"/>
              </a:ext>
            </a:extLst>
          </p:cNvPr>
          <p:cNvPicPr>
            <a:picLocks noChangeAspect="1"/>
          </p:cNvPicPr>
          <p:nvPr/>
        </p:nvPicPr>
        <p:blipFill>
          <a:blip r:embed="rId8"/>
          <a:stretch>
            <a:fillRect/>
          </a:stretch>
        </p:blipFill>
        <p:spPr>
          <a:xfrm>
            <a:off x="9915796" y="635375"/>
            <a:ext cx="1292772" cy="87537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7" name="Picture 6">
            <a:extLst>
              <a:ext uri="{FF2B5EF4-FFF2-40B4-BE49-F238E27FC236}">
                <a16:creationId xmlns:a16="http://schemas.microsoft.com/office/drawing/2014/main" id="{9F055B6E-BC4A-084E-D27C-969F3911040E}"/>
              </a:ext>
            </a:extLst>
          </p:cNvPr>
          <p:cNvPicPr>
            <a:picLocks noChangeAspect="1"/>
          </p:cNvPicPr>
          <p:nvPr/>
        </p:nvPicPr>
        <p:blipFill>
          <a:blip r:embed="rId9"/>
          <a:stretch>
            <a:fillRect/>
          </a:stretch>
        </p:blipFill>
        <p:spPr>
          <a:xfrm>
            <a:off x="623392" y="2132856"/>
            <a:ext cx="10297144" cy="4046342"/>
          </a:xfrm>
          <a:prstGeom prst="rect">
            <a:avLst/>
          </a:prstGeom>
        </p:spPr>
      </p:pic>
    </p:spTree>
    <p:extLst>
      <p:ext uri="{BB962C8B-B14F-4D97-AF65-F5344CB8AC3E}">
        <p14:creationId xmlns:p14="http://schemas.microsoft.com/office/powerpoint/2010/main" val="1450969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14A15-09C7-7785-37E5-64B56D90373A}"/>
              </a:ext>
            </a:extLst>
          </p:cNvPr>
          <p:cNvSpPr>
            <a:spLocks noGrp="1"/>
          </p:cNvSpPr>
          <p:nvPr>
            <p:ph type="title"/>
          </p:nvPr>
        </p:nvSpPr>
        <p:spPr/>
        <p:txBody>
          <a:bodyPr/>
          <a:lstStyle/>
          <a:p>
            <a:r>
              <a:rPr lang="de-DE" dirty="0"/>
              <a:t>Was müssen Anbieter Digitaler Dienste tun? </a:t>
            </a:r>
          </a:p>
        </p:txBody>
      </p:sp>
      <p:graphicFrame>
        <p:nvGraphicFramePr>
          <p:cNvPr id="4" name="Diagram 3">
            <a:extLst>
              <a:ext uri="{FF2B5EF4-FFF2-40B4-BE49-F238E27FC236}">
                <a16:creationId xmlns:a16="http://schemas.microsoft.com/office/drawing/2014/main" id="{CB6F79D1-0E0B-3C13-DD08-62107978EFF7}"/>
              </a:ext>
            </a:extLst>
          </p:cNvPr>
          <p:cNvGraphicFramePr/>
          <p:nvPr/>
        </p:nvGraphicFramePr>
        <p:xfrm>
          <a:off x="5847057" y="3104440"/>
          <a:ext cx="2976331" cy="1440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F2DA0648-0AD7-D2EC-B7FC-35412BED1D68}"/>
              </a:ext>
            </a:extLst>
          </p:cNvPr>
          <p:cNvPicPr>
            <a:picLocks noChangeAspect="1"/>
          </p:cNvPicPr>
          <p:nvPr/>
        </p:nvPicPr>
        <p:blipFill>
          <a:blip r:embed="rId8"/>
          <a:stretch>
            <a:fillRect/>
          </a:stretch>
        </p:blipFill>
        <p:spPr>
          <a:xfrm>
            <a:off x="9915796" y="635375"/>
            <a:ext cx="1292772" cy="87537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3" name="Picture 2">
            <a:extLst>
              <a:ext uri="{FF2B5EF4-FFF2-40B4-BE49-F238E27FC236}">
                <a16:creationId xmlns:a16="http://schemas.microsoft.com/office/drawing/2014/main" id="{63E557BE-6C4C-4FB8-871F-BDF143BC044C}"/>
              </a:ext>
            </a:extLst>
          </p:cNvPr>
          <p:cNvPicPr>
            <a:picLocks noChangeAspect="1"/>
          </p:cNvPicPr>
          <p:nvPr/>
        </p:nvPicPr>
        <p:blipFill>
          <a:blip r:embed="rId9"/>
          <a:stretch>
            <a:fillRect/>
          </a:stretch>
        </p:blipFill>
        <p:spPr>
          <a:xfrm>
            <a:off x="853019" y="2276873"/>
            <a:ext cx="8097114" cy="3268560"/>
          </a:xfrm>
          <a:prstGeom prst="rect">
            <a:avLst/>
          </a:prstGeom>
        </p:spPr>
      </p:pic>
    </p:spTree>
    <p:extLst>
      <p:ext uri="{BB962C8B-B14F-4D97-AF65-F5344CB8AC3E}">
        <p14:creationId xmlns:p14="http://schemas.microsoft.com/office/powerpoint/2010/main" val="246699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14A15-09C7-7785-37E5-64B56D90373A}"/>
              </a:ext>
            </a:extLst>
          </p:cNvPr>
          <p:cNvSpPr>
            <a:spLocks noGrp="1"/>
          </p:cNvSpPr>
          <p:nvPr>
            <p:ph type="title"/>
          </p:nvPr>
        </p:nvSpPr>
        <p:spPr>
          <a:xfrm>
            <a:off x="439490" y="642176"/>
            <a:ext cx="11306714" cy="861774"/>
          </a:xfrm>
        </p:spPr>
        <p:txBody>
          <a:bodyPr/>
          <a:lstStyle/>
          <a:p>
            <a:r>
              <a:rPr lang="de-DE" dirty="0"/>
              <a:t>Größenschwellen waren bislang nur (eher seltenes) Ausschlusskriterium</a:t>
            </a:r>
          </a:p>
        </p:txBody>
      </p:sp>
      <p:graphicFrame>
        <p:nvGraphicFramePr>
          <p:cNvPr id="4" name="Diagram 3">
            <a:extLst>
              <a:ext uri="{FF2B5EF4-FFF2-40B4-BE49-F238E27FC236}">
                <a16:creationId xmlns:a16="http://schemas.microsoft.com/office/drawing/2014/main" id="{CB6F79D1-0E0B-3C13-DD08-62107978EFF7}"/>
              </a:ext>
            </a:extLst>
          </p:cNvPr>
          <p:cNvGraphicFramePr/>
          <p:nvPr/>
        </p:nvGraphicFramePr>
        <p:xfrm>
          <a:off x="5847057" y="3104440"/>
          <a:ext cx="2976331" cy="1440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Table 8">
            <a:extLst>
              <a:ext uri="{FF2B5EF4-FFF2-40B4-BE49-F238E27FC236}">
                <a16:creationId xmlns:a16="http://schemas.microsoft.com/office/drawing/2014/main" id="{B457748D-FF0B-25B7-7274-583969B9EF49}"/>
              </a:ext>
            </a:extLst>
          </p:cNvPr>
          <p:cNvGraphicFramePr>
            <a:graphicFrameLocks noGrp="1"/>
          </p:cNvGraphicFramePr>
          <p:nvPr/>
        </p:nvGraphicFramePr>
        <p:xfrm>
          <a:off x="767408" y="1698490"/>
          <a:ext cx="10585175" cy="4437726"/>
        </p:xfrm>
        <a:graphic>
          <a:graphicData uri="http://schemas.openxmlformats.org/drawingml/2006/table">
            <a:tbl>
              <a:tblPr firstRow="1" bandRow="1">
                <a:tableStyleId>{5C22544A-7EE6-4342-B048-85BDC9FD1C3A}</a:tableStyleId>
              </a:tblPr>
              <a:tblGrid>
                <a:gridCol w="3283594">
                  <a:extLst>
                    <a:ext uri="{9D8B030D-6E8A-4147-A177-3AD203B41FA5}">
                      <a16:colId xmlns:a16="http://schemas.microsoft.com/office/drawing/2014/main" val="1604582050"/>
                    </a:ext>
                  </a:extLst>
                </a:gridCol>
                <a:gridCol w="3833701">
                  <a:extLst>
                    <a:ext uri="{9D8B030D-6E8A-4147-A177-3AD203B41FA5}">
                      <a16:colId xmlns:a16="http://schemas.microsoft.com/office/drawing/2014/main" val="143824031"/>
                    </a:ext>
                  </a:extLst>
                </a:gridCol>
                <a:gridCol w="3467880">
                  <a:extLst>
                    <a:ext uri="{9D8B030D-6E8A-4147-A177-3AD203B41FA5}">
                      <a16:colId xmlns:a16="http://schemas.microsoft.com/office/drawing/2014/main" val="3966601555"/>
                    </a:ext>
                  </a:extLst>
                </a:gridCol>
              </a:tblGrid>
              <a:tr h="2158372">
                <a:tc>
                  <a:txBody>
                    <a:bodyPr/>
                    <a:lstStyle/>
                    <a:p>
                      <a:endParaRPr lang="de-DE" sz="1800" b="0" dirty="0">
                        <a:solidFill>
                          <a:srgbClr val="000000"/>
                        </a:solidFill>
                      </a:endParaRPr>
                    </a:p>
                  </a:txBody>
                  <a:tcPr marL="121920" marR="121920" marT="60960" marB="60960">
                    <a:solidFill>
                      <a:srgbClr val="75B9CF"/>
                    </a:solidFill>
                  </a:tcPr>
                </a:tc>
                <a:tc>
                  <a:txBody>
                    <a:bodyPr/>
                    <a:lstStyle/>
                    <a:p>
                      <a:pPr algn="ctr"/>
                      <a:r>
                        <a:rPr lang="de-DE" sz="2000" b="1" dirty="0">
                          <a:solidFill>
                            <a:srgbClr val="000000"/>
                          </a:solidFill>
                        </a:rPr>
                        <a:t>Kleinstunternehmen</a:t>
                      </a:r>
                    </a:p>
                    <a:p>
                      <a:pPr algn="ctr"/>
                      <a:endParaRPr lang="de-DE" sz="2000" b="1" dirty="0">
                        <a:solidFill>
                          <a:srgbClr val="000000"/>
                        </a:solidFill>
                      </a:endParaRPr>
                    </a:p>
                    <a:p>
                      <a:pPr algn="ctr"/>
                      <a:r>
                        <a:rPr lang="de-DE" sz="2000" b="0" dirty="0">
                          <a:solidFill>
                            <a:srgbClr val="000000"/>
                          </a:solidFill>
                        </a:rPr>
                        <a:t>(bis 9 Beschäftigte und bis 2 Millionen € Umsatz/Jahr)</a:t>
                      </a:r>
                    </a:p>
                  </a:txBody>
                  <a:tcPr marL="121920" marR="121920" marT="60960" marB="60960">
                    <a:solidFill>
                      <a:srgbClr val="75B9CF"/>
                    </a:solidFill>
                  </a:tcPr>
                </a:tc>
                <a:tc>
                  <a:txBody>
                    <a:bodyPr/>
                    <a:lstStyle/>
                    <a:p>
                      <a:pPr marL="0" algn="ctr" defTabSz="342900" rtl="0" eaLnBrk="1" latinLnBrk="0" hangingPunct="1"/>
                      <a:r>
                        <a:rPr lang="de-DE" sz="2000" b="1" kern="1200" dirty="0">
                          <a:solidFill>
                            <a:srgbClr val="000000"/>
                          </a:solidFill>
                          <a:latin typeface="+mn-lt"/>
                          <a:ea typeface="+mn-ea"/>
                          <a:cs typeface="+mn-cs"/>
                        </a:rPr>
                        <a:t>Kleine Unternehmen</a:t>
                      </a:r>
                    </a:p>
                    <a:p>
                      <a:pPr marL="0" algn="ctr" defTabSz="342900" rtl="0" eaLnBrk="1" latinLnBrk="0" hangingPunct="1"/>
                      <a:endParaRPr lang="de-DE" sz="2000" b="1" kern="1200" dirty="0">
                        <a:solidFill>
                          <a:srgbClr val="000000"/>
                        </a:solidFill>
                        <a:latin typeface="+mn-lt"/>
                        <a:ea typeface="+mn-ea"/>
                        <a:cs typeface="+mn-cs"/>
                      </a:endParaRPr>
                    </a:p>
                    <a:p>
                      <a:pPr marL="0" algn="ctr" defTabSz="342900" rtl="0" eaLnBrk="1" latinLnBrk="0" hangingPunct="1"/>
                      <a:r>
                        <a:rPr lang="de-DE" sz="2000" b="0" kern="1200" dirty="0">
                          <a:solidFill>
                            <a:srgbClr val="000000"/>
                          </a:solidFill>
                          <a:latin typeface="+mn-lt"/>
                          <a:ea typeface="+mn-ea"/>
                          <a:cs typeface="+mn-cs"/>
                        </a:rPr>
                        <a:t>(bis 49 Beschäftigte und bis 10 Millionen € Umsatz/Jahr und kein Kleinstunternehmen)</a:t>
                      </a:r>
                    </a:p>
                  </a:txBody>
                  <a:tcPr marL="121920" marR="121920" marT="60960" marB="60960">
                    <a:solidFill>
                      <a:srgbClr val="75B9CF"/>
                    </a:solidFill>
                  </a:tcPr>
                </a:tc>
                <a:extLst>
                  <a:ext uri="{0D108BD9-81ED-4DB2-BD59-A6C34878D82A}">
                    <a16:rowId xmlns:a16="http://schemas.microsoft.com/office/drawing/2014/main" val="2766031438"/>
                  </a:ext>
                </a:extLst>
              </a:tr>
              <a:tr h="1291958">
                <a:tc>
                  <a:txBody>
                    <a:bodyPr/>
                    <a:lstStyle/>
                    <a:p>
                      <a:r>
                        <a:rPr lang="de-DE" sz="2000" b="1" kern="1200" dirty="0">
                          <a:solidFill>
                            <a:srgbClr val="000000"/>
                          </a:solidFill>
                          <a:latin typeface="+mn-lt"/>
                          <a:ea typeface="+mn-ea"/>
                          <a:cs typeface="+mn-cs"/>
                        </a:rPr>
                        <a:t>Betreiber kritischer Infrastrukturen</a:t>
                      </a:r>
                    </a:p>
                  </a:txBody>
                  <a:tcPr marL="121920" marR="121920" marT="60960" marB="60960">
                    <a:solidFill>
                      <a:srgbClr val="75B9CF"/>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de-DE" sz="1800" b="1" kern="1200" dirty="0">
                          <a:solidFill>
                            <a:srgbClr val="000000"/>
                          </a:solidFill>
                          <a:latin typeface="+mn-lt"/>
                          <a:ea typeface="+mn-ea"/>
                          <a:cs typeface="+mn-cs"/>
                        </a:rPr>
                        <a:t>Keine Pflichten </a:t>
                      </a:r>
                      <a:r>
                        <a:rPr lang="de-DE" sz="1800" b="0" kern="1200" dirty="0">
                          <a:solidFill>
                            <a:srgbClr val="000000"/>
                          </a:solidFill>
                          <a:latin typeface="+mn-lt"/>
                          <a:ea typeface="+mn-ea"/>
                          <a:cs typeface="+mn-cs"/>
                        </a:rPr>
                        <a:t>als Kritische Infrastruktur (§8d Abs. 1 BSI-G)</a:t>
                      </a:r>
                    </a:p>
                    <a:p>
                      <a:pPr marL="0" marR="0" lvl="0" indent="0" algn="l" defTabSz="342900" rtl="0" eaLnBrk="1" fontAlgn="auto" latinLnBrk="0" hangingPunct="1">
                        <a:lnSpc>
                          <a:spcPct val="100000"/>
                        </a:lnSpc>
                        <a:spcBef>
                          <a:spcPts val="0"/>
                        </a:spcBef>
                        <a:spcAft>
                          <a:spcPts val="0"/>
                        </a:spcAft>
                        <a:buClrTx/>
                        <a:buSzTx/>
                        <a:buFontTx/>
                        <a:buNone/>
                        <a:tabLst/>
                        <a:defRPr/>
                      </a:pPr>
                      <a:endParaRPr lang="de-DE" sz="1800" b="0" kern="1200" dirty="0">
                        <a:solidFill>
                          <a:srgbClr val="000000"/>
                        </a:solidFill>
                        <a:latin typeface="+mn-lt"/>
                        <a:ea typeface="+mn-ea"/>
                        <a:cs typeface="+mn-cs"/>
                      </a:endParaRPr>
                    </a:p>
                  </a:txBody>
                  <a:tcPr marL="121920" marR="121920" marT="60960" marB="60960">
                    <a:solidFill>
                      <a:srgbClr val="75B9CF"/>
                    </a:solidFill>
                  </a:tcPr>
                </a:tc>
                <a:tc>
                  <a:txBody>
                    <a:bodyPr/>
                    <a:lstStyle/>
                    <a:p>
                      <a:endParaRPr lang="de-DE" sz="1800" b="0" kern="1200" dirty="0">
                        <a:solidFill>
                          <a:srgbClr val="000000"/>
                        </a:solidFill>
                        <a:latin typeface="+mn-lt"/>
                        <a:ea typeface="+mn-ea"/>
                        <a:cs typeface="+mn-cs"/>
                      </a:endParaRPr>
                    </a:p>
                  </a:txBody>
                  <a:tcPr marL="121920" marR="121920" marT="60960" marB="60960">
                    <a:solidFill>
                      <a:srgbClr val="75B9CF"/>
                    </a:solidFill>
                  </a:tcPr>
                </a:tc>
                <a:extLst>
                  <a:ext uri="{0D108BD9-81ED-4DB2-BD59-A6C34878D82A}">
                    <a16:rowId xmlns:a16="http://schemas.microsoft.com/office/drawing/2014/main" val="3788387149"/>
                  </a:ext>
                </a:extLst>
              </a:tr>
              <a:tr h="987396">
                <a:tc>
                  <a:txBody>
                    <a:bodyPr/>
                    <a:lstStyle/>
                    <a:p>
                      <a:r>
                        <a:rPr lang="de-DE" sz="2000" b="1" kern="1200" dirty="0">
                          <a:solidFill>
                            <a:srgbClr val="000000"/>
                          </a:solidFill>
                          <a:latin typeface="+mn-lt"/>
                          <a:ea typeface="+mn-ea"/>
                          <a:cs typeface="+mn-cs"/>
                        </a:rPr>
                        <a:t>Anbieter digitaler Dienste</a:t>
                      </a:r>
                    </a:p>
                  </a:txBody>
                  <a:tcPr marL="121920" marR="121920" marT="60960" marB="60960">
                    <a:solidFill>
                      <a:srgbClr val="75B9CF"/>
                    </a:solidFill>
                  </a:tcPr>
                </a:tc>
                <a:tc gridSpan="2">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de-DE" sz="1800" b="1" kern="1200" dirty="0">
                          <a:solidFill>
                            <a:srgbClr val="000000"/>
                          </a:solidFill>
                          <a:latin typeface="+mn-lt"/>
                          <a:ea typeface="+mn-ea"/>
                          <a:cs typeface="+mn-cs"/>
                        </a:rPr>
                        <a:t>Keine Pflichten </a:t>
                      </a:r>
                      <a:r>
                        <a:rPr lang="de-DE" sz="1800" b="0" kern="1200" dirty="0">
                          <a:solidFill>
                            <a:srgbClr val="000000"/>
                          </a:solidFill>
                          <a:latin typeface="+mn-lt"/>
                          <a:ea typeface="+mn-ea"/>
                          <a:cs typeface="+mn-cs"/>
                        </a:rPr>
                        <a:t>als Anbieter Digitaler Dienste (§8d Abs. 4 BSI-G)</a:t>
                      </a:r>
                    </a:p>
                    <a:p>
                      <a:endParaRPr lang="de-DE" sz="1800" b="0" kern="1200" dirty="0">
                        <a:solidFill>
                          <a:srgbClr val="000000"/>
                        </a:solidFill>
                        <a:latin typeface="+mn-lt"/>
                        <a:ea typeface="+mn-ea"/>
                        <a:cs typeface="+mn-cs"/>
                      </a:endParaRPr>
                    </a:p>
                  </a:txBody>
                  <a:tcPr marL="121920" marR="121920" marT="60960" marB="60960">
                    <a:solidFill>
                      <a:srgbClr val="75B9CF"/>
                    </a:solidFill>
                  </a:tcPr>
                </a:tc>
                <a:tc hMerge="1">
                  <a:txBody>
                    <a:bodyPr/>
                    <a:lstStyle/>
                    <a:p>
                      <a:r>
                        <a:rPr lang="de-DE" sz="1300" b="0" kern="1200" dirty="0">
                          <a:solidFill>
                            <a:srgbClr val="000000"/>
                          </a:solidFill>
                          <a:latin typeface="+mn-lt"/>
                          <a:ea typeface="+mn-ea"/>
                          <a:cs typeface="+mn-cs"/>
                        </a:rPr>
                        <a:t>§ 8c Abs. 1 bis 3 (-)</a:t>
                      </a:r>
                    </a:p>
                  </a:txBody>
                  <a:tcPr marL="121920" marR="121920" marT="60960" marB="60960">
                    <a:solidFill>
                      <a:srgbClr val="75B9CF"/>
                    </a:solidFill>
                  </a:tcPr>
                </a:tc>
                <a:extLst>
                  <a:ext uri="{0D108BD9-81ED-4DB2-BD59-A6C34878D82A}">
                    <a16:rowId xmlns:a16="http://schemas.microsoft.com/office/drawing/2014/main" val="2875944191"/>
                  </a:ext>
                </a:extLst>
              </a:tr>
            </a:tbl>
          </a:graphicData>
        </a:graphic>
      </p:graphicFrame>
    </p:spTree>
    <p:extLst>
      <p:ext uri="{BB962C8B-B14F-4D97-AF65-F5344CB8AC3E}">
        <p14:creationId xmlns:p14="http://schemas.microsoft.com/office/powerpoint/2010/main" val="2796826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C6866FB-0013-AE6D-F1F9-BA7617E868C2}"/>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bwMode="auto">
          <a:xfrm>
            <a:off x="0" y="3941063"/>
            <a:ext cx="12201636" cy="2916000"/>
          </a:xfrm>
          <a:prstGeom prst="rect">
            <a:avLst/>
          </a:prstGeom>
        </p:spPr>
      </p:pic>
      <p:sp>
        <p:nvSpPr>
          <p:cNvPr id="7" name="Onscreen Dots With Margin">
            <a:extLst>
              <a:ext uri="{FF2B5EF4-FFF2-40B4-BE49-F238E27FC236}">
                <a16:creationId xmlns:a16="http://schemas.microsoft.com/office/drawing/2014/main" id="{7BB65B19-387E-4588-B966-D59B7E11DBB2}"/>
              </a:ext>
            </a:extLst>
          </p:cNvPr>
          <p:cNvSpPr>
            <a:spLocks noChangeShapeType="1"/>
          </p:cNvSpPr>
          <p:nvPr>
            <p:custDataLst>
              <p:tags r:id="rId3"/>
            </p:custDataLst>
          </p:nvPr>
        </p:nvSpPr>
        <p:spPr bwMode="auto">
          <a:xfrm>
            <a:off x="439200" y="6416675"/>
            <a:ext cx="1131302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nchor="ctr"/>
          <a:lstStyle/>
          <a:p>
            <a:endParaRPr lang="en-GB" sz="1800" dirty="0"/>
          </a:p>
        </p:txBody>
      </p:sp>
      <p:sp>
        <p:nvSpPr>
          <p:cNvPr id="4" name="Text Placeholder 3">
            <a:extLst>
              <a:ext uri="{FF2B5EF4-FFF2-40B4-BE49-F238E27FC236}">
                <a16:creationId xmlns:a16="http://schemas.microsoft.com/office/drawing/2014/main" id="{FA319913-28A0-EA82-CF45-DA8578DCCDFB}"/>
              </a:ext>
            </a:extLst>
          </p:cNvPr>
          <p:cNvSpPr>
            <a:spLocks noGrp="1"/>
          </p:cNvSpPr>
          <p:nvPr>
            <p:ph type="body" sz="quarter" idx="11"/>
          </p:nvPr>
        </p:nvSpPr>
        <p:spPr>
          <a:xfrm>
            <a:off x="3424330" y="3318855"/>
            <a:ext cx="7208174" cy="615553"/>
          </a:xfrm>
        </p:spPr>
        <p:txBody>
          <a:bodyPr/>
          <a:lstStyle/>
          <a:p>
            <a:r>
              <a:rPr lang="de-DE" dirty="0"/>
              <a:t>Neuerungen durch NIS-2-RL</a:t>
            </a:r>
          </a:p>
        </p:txBody>
      </p:sp>
      <p:sp>
        <p:nvSpPr>
          <p:cNvPr id="5" name="Text Placeholder 4">
            <a:extLst>
              <a:ext uri="{FF2B5EF4-FFF2-40B4-BE49-F238E27FC236}">
                <a16:creationId xmlns:a16="http://schemas.microsoft.com/office/drawing/2014/main" id="{3ADA168C-E73B-7D43-02E7-5566776C8E4F}"/>
              </a:ext>
            </a:extLst>
          </p:cNvPr>
          <p:cNvSpPr>
            <a:spLocks noGrp="1"/>
          </p:cNvSpPr>
          <p:nvPr>
            <p:ph type="body" sz="quarter" idx="10"/>
          </p:nvPr>
        </p:nvSpPr>
        <p:spPr>
          <a:xfrm>
            <a:off x="-48527" y="1440000"/>
            <a:ext cx="3472857" cy="3200876"/>
          </a:xfrm>
        </p:spPr>
        <p:txBody>
          <a:bodyPr/>
          <a:lstStyle/>
          <a:p>
            <a:r>
              <a:rPr lang="de-DE" dirty="0"/>
              <a:t>3</a:t>
            </a:r>
          </a:p>
        </p:txBody>
      </p:sp>
    </p:spTree>
    <p:custDataLst>
      <p:tags r:id="rId1"/>
    </p:custDataLst>
    <p:extLst>
      <p:ext uri="{BB962C8B-B14F-4D97-AF65-F5344CB8AC3E}">
        <p14:creationId xmlns:p14="http://schemas.microsoft.com/office/powerpoint/2010/main" val="3855019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26E39-FDB8-F426-F2F1-31351443E81C}"/>
              </a:ext>
            </a:extLst>
          </p:cNvPr>
          <p:cNvSpPr>
            <a:spLocks noGrp="1"/>
          </p:cNvSpPr>
          <p:nvPr>
            <p:ph type="title"/>
          </p:nvPr>
        </p:nvSpPr>
        <p:spPr>
          <a:xfrm>
            <a:off x="439490" y="642176"/>
            <a:ext cx="11306714" cy="430887"/>
          </a:xfrm>
        </p:spPr>
        <p:txBody>
          <a:bodyPr/>
          <a:lstStyle/>
          <a:p>
            <a:r>
              <a:rPr lang="de-DE" dirty="0"/>
              <a:t>Lagebericht Deutschland: Bedrohung massiv gestiegen</a:t>
            </a:r>
          </a:p>
        </p:txBody>
      </p:sp>
      <p:pic>
        <p:nvPicPr>
          <p:cNvPr id="4" name="Picture 3">
            <a:extLst>
              <a:ext uri="{FF2B5EF4-FFF2-40B4-BE49-F238E27FC236}">
                <a16:creationId xmlns:a16="http://schemas.microsoft.com/office/drawing/2014/main" id="{5354EB20-6209-49CF-AD7B-52396E8AA9D8}"/>
              </a:ext>
            </a:extLst>
          </p:cNvPr>
          <p:cNvPicPr>
            <a:picLocks noChangeAspect="1"/>
          </p:cNvPicPr>
          <p:nvPr/>
        </p:nvPicPr>
        <p:blipFill>
          <a:blip r:embed="rId3"/>
          <a:stretch>
            <a:fillRect/>
          </a:stretch>
        </p:blipFill>
        <p:spPr>
          <a:xfrm>
            <a:off x="585054" y="1657016"/>
            <a:ext cx="4484384" cy="752251"/>
          </a:xfrm>
          <a:prstGeom prst="rect">
            <a:avLst/>
          </a:prstGeom>
        </p:spPr>
      </p:pic>
      <p:pic>
        <p:nvPicPr>
          <p:cNvPr id="12" name="Picture 11">
            <a:extLst>
              <a:ext uri="{FF2B5EF4-FFF2-40B4-BE49-F238E27FC236}">
                <a16:creationId xmlns:a16="http://schemas.microsoft.com/office/drawing/2014/main" id="{21C15126-BCC2-185D-3CFF-63D4B35F3412}"/>
              </a:ext>
            </a:extLst>
          </p:cNvPr>
          <p:cNvPicPr>
            <a:picLocks noChangeAspect="1"/>
          </p:cNvPicPr>
          <p:nvPr/>
        </p:nvPicPr>
        <p:blipFill>
          <a:blip r:embed="rId4"/>
          <a:stretch>
            <a:fillRect/>
          </a:stretch>
        </p:blipFill>
        <p:spPr>
          <a:xfrm>
            <a:off x="560316" y="5283426"/>
            <a:ext cx="3223178" cy="605316"/>
          </a:xfrm>
          <a:prstGeom prst="rect">
            <a:avLst/>
          </a:prstGeom>
        </p:spPr>
      </p:pic>
      <p:pic>
        <p:nvPicPr>
          <p:cNvPr id="14" name="Picture 13">
            <a:extLst>
              <a:ext uri="{FF2B5EF4-FFF2-40B4-BE49-F238E27FC236}">
                <a16:creationId xmlns:a16="http://schemas.microsoft.com/office/drawing/2014/main" id="{C47BDB84-9641-3455-82D3-0DD64787AF98}"/>
              </a:ext>
            </a:extLst>
          </p:cNvPr>
          <p:cNvPicPr>
            <a:picLocks noChangeAspect="1"/>
          </p:cNvPicPr>
          <p:nvPr/>
        </p:nvPicPr>
        <p:blipFill>
          <a:blip r:embed="rId5"/>
          <a:stretch>
            <a:fillRect/>
          </a:stretch>
        </p:blipFill>
        <p:spPr>
          <a:xfrm>
            <a:off x="7849987" y="4783107"/>
            <a:ext cx="2601437" cy="284715"/>
          </a:xfrm>
          <a:prstGeom prst="rect">
            <a:avLst/>
          </a:prstGeom>
        </p:spPr>
      </p:pic>
      <p:pic>
        <p:nvPicPr>
          <p:cNvPr id="16" name="Picture 15">
            <a:extLst>
              <a:ext uri="{FF2B5EF4-FFF2-40B4-BE49-F238E27FC236}">
                <a16:creationId xmlns:a16="http://schemas.microsoft.com/office/drawing/2014/main" id="{8921F751-8F0C-45A9-9F45-07E4539156AA}"/>
              </a:ext>
            </a:extLst>
          </p:cNvPr>
          <p:cNvPicPr>
            <a:picLocks noChangeAspect="1"/>
          </p:cNvPicPr>
          <p:nvPr/>
        </p:nvPicPr>
        <p:blipFill>
          <a:blip r:embed="rId6"/>
          <a:stretch>
            <a:fillRect/>
          </a:stretch>
        </p:blipFill>
        <p:spPr>
          <a:xfrm>
            <a:off x="4537028" y="5337826"/>
            <a:ext cx="3223178" cy="550916"/>
          </a:xfrm>
          <a:prstGeom prst="rect">
            <a:avLst/>
          </a:prstGeom>
        </p:spPr>
      </p:pic>
      <p:sp>
        <p:nvSpPr>
          <p:cNvPr id="17" name="TextBox 16">
            <a:extLst>
              <a:ext uri="{FF2B5EF4-FFF2-40B4-BE49-F238E27FC236}">
                <a16:creationId xmlns:a16="http://schemas.microsoft.com/office/drawing/2014/main" id="{22A5CA86-8732-CF8B-7397-4B81A73E1C14}"/>
              </a:ext>
            </a:extLst>
          </p:cNvPr>
          <p:cNvSpPr txBox="1"/>
          <p:nvPr/>
        </p:nvSpPr>
        <p:spPr>
          <a:xfrm>
            <a:off x="5549834" y="5972041"/>
            <a:ext cx="637995" cy="123111"/>
          </a:xfrm>
          <a:prstGeom prst="rect">
            <a:avLst/>
          </a:prstGeom>
        </p:spPr>
        <p:txBody>
          <a:bodyPr wrap="none" lIns="0" tIns="0" rIns="0" bIns="0" rtlCol="0">
            <a:spAutoFit/>
          </a:bodyPr>
          <a:lstStyle/>
          <a:p>
            <a:pPr algn="l"/>
            <a:r>
              <a:rPr lang="de-DE" sz="800" dirty="0"/>
              <a:t>14. April 2023</a:t>
            </a:r>
          </a:p>
        </p:txBody>
      </p:sp>
      <p:sp>
        <p:nvSpPr>
          <p:cNvPr id="18" name="TextBox 17">
            <a:extLst>
              <a:ext uri="{FF2B5EF4-FFF2-40B4-BE49-F238E27FC236}">
                <a16:creationId xmlns:a16="http://schemas.microsoft.com/office/drawing/2014/main" id="{40AD8A7D-F2B2-7019-3521-CD73BEE600BA}"/>
              </a:ext>
            </a:extLst>
          </p:cNvPr>
          <p:cNvSpPr txBox="1"/>
          <p:nvPr/>
        </p:nvSpPr>
        <p:spPr>
          <a:xfrm>
            <a:off x="9354457" y="5078917"/>
            <a:ext cx="793487" cy="123111"/>
          </a:xfrm>
          <a:prstGeom prst="rect">
            <a:avLst/>
          </a:prstGeom>
        </p:spPr>
        <p:txBody>
          <a:bodyPr wrap="none" lIns="0" tIns="0" rIns="0" bIns="0" rtlCol="0">
            <a:spAutoFit/>
          </a:bodyPr>
          <a:lstStyle/>
          <a:p>
            <a:pPr algn="l"/>
            <a:r>
              <a:rPr lang="de-DE" sz="800" dirty="0"/>
              <a:t>10. Februar 2023</a:t>
            </a:r>
          </a:p>
        </p:txBody>
      </p:sp>
      <p:sp>
        <p:nvSpPr>
          <p:cNvPr id="20" name="TextBox 19">
            <a:extLst>
              <a:ext uri="{FF2B5EF4-FFF2-40B4-BE49-F238E27FC236}">
                <a16:creationId xmlns:a16="http://schemas.microsoft.com/office/drawing/2014/main" id="{DCC9CCD3-E107-889D-5602-78684636E049}"/>
              </a:ext>
            </a:extLst>
          </p:cNvPr>
          <p:cNvSpPr txBox="1"/>
          <p:nvPr/>
        </p:nvSpPr>
        <p:spPr>
          <a:xfrm>
            <a:off x="555696" y="5899150"/>
            <a:ext cx="637995" cy="123111"/>
          </a:xfrm>
          <a:prstGeom prst="rect">
            <a:avLst/>
          </a:prstGeom>
        </p:spPr>
        <p:txBody>
          <a:bodyPr wrap="none" lIns="0" tIns="0" rIns="0" bIns="0" rtlCol="0">
            <a:spAutoFit/>
          </a:bodyPr>
          <a:lstStyle/>
          <a:p>
            <a:pPr algn="l"/>
            <a:r>
              <a:rPr lang="de-DE" sz="800" dirty="0"/>
              <a:t>18. April 2023</a:t>
            </a:r>
          </a:p>
        </p:txBody>
      </p:sp>
      <p:sp>
        <p:nvSpPr>
          <p:cNvPr id="21" name="TextBox 20">
            <a:extLst>
              <a:ext uri="{FF2B5EF4-FFF2-40B4-BE49-F238E27FC236}">
                <a16:creationId xmlns:a16="http://schemas.microsoft.com/office/drawing/2014/main" id="{99B4E568-56C8-6CBB-62C8-195807337684}"/>
              </a:ext>
            </a:extLst>
          </p:cNvPr>
          <p:cNvSpPr txBox="1"/>
          <p:nvPr/>
        </p:nvSpPr>
        <p:spPr>
          <a:xfrm>
            <a:off x="3215680" y="3332113"/>
            <a:ext cx="1285385" cy="123111"/>
          </a:xfrm>
          <a:prstGeom prst="rect">
            <a:avLst/>
          </a:prstGeom>
        </p:spPr>
        <p:txBody>
          <a:bodyPr wrap="square" lIns="0" tIns="0" rIns="0" bIns="0" rtlCol="0">
            <a:spAutoFit/>
          </a:bodyPr>
          <a:lstStyle/>
          <a:p>
            <a:pPr algn="l"/>
            <a:r>
              <a:rPr lang="de-DE" sz="800" dirty="0"/>
              <a:t>18. April 2023</a:t>
            </a:r>
          </a:p>
        </p:txBody>
      </p:sp>
      <p:pic>
        <p:nvPicPr>
          <p:cNvPr id="23" name="Picture 22">
            <a:extLst>
              <a:ext uri="{FF2B5EF4-FFF2-40B4-BE49-F238E27FC236}">
                <a16:creationId xmlns:a16="http://schemas.microsoft.com/office/drawing/2014/main" id="{D1D02FF5-807A-3F10-2547-D9204A3BF163}"/>
              </a:ext>
            </a:extLst>
          </p:cNvPr>
          <p:cNvPicPr>
            <a:picLocks noChangeAspect="1"/>
          </p:cNvPicPr>
          <p:nvPr/>
        </p:nvPicPr>
        <p:blipFill>
          <a:blip r:embed="rId7"/>
          <a:stretch>
            <a:fillRect/>
          </a:stretch>
        </p:blipFill>
        <p:spPr>
          <a:xfrm>
            <a:off x="8949522" y="5568049"/>
            <a:ext cx="2682162" cy="320693"/>
          </a:xfrm>
          <a:prstGeom prst="rect">
            <a:avLst/>
          </a:prstGeom>
        </p:spPr>
      </p:pic>
      <p:sp>
        <p:nvSpPr>
          <p:cNvPr id="24" name="TextBox 23">
            <a:extLst>
              <a:ext uri="{FF2B5EF4-FFF2-40B4-BE49-F238E27FC236}">
                <a16:creationId xmlns:a16="http://schemas.microsoft.com/office/drawing/2014/main" id="{3A998ADF-C2EB-06B2-56DE-FA73BC854658}"/>
              </a:ext>
            </a:extLst>
          </p:cNvPr>
          <p:cNvSpPr txBox="1"/>
          <p:nvPr/>
        </p:nvSpPr>
        <p:spPr>
          <a:xfrm>
            <a:off x="9337824" y="5910486"/>
            <a:ext cx="660437" cy="123111"/>
          </a:xfrm>
          <a:prstGeom prst="rect">
            <a:avLst/>
          </a:prstGeom>
        </p:spPr>
        <p:txBody>
          <a:bodyPr wrap="none" lIns="0" tIns="0" rIns="0" bIns="0" rtlCol="0">
            <a:spAutoFit/>
          </a:bodyPr>
          <a:lstStyle/>
          <a:p>
            <a:pPr algn="l"/>
            <a:r>
              <a:rPr lang="de-DE" sz="800" dirty="0"/>
              <a:t>21. März 2023</a:t>
            </a:r>
          </a:p>
        </p:txBody>
      </p:sp>
      <p:pic>
        <p:nvPicPr>
          <p:cNvPr id="5" name="Picture 4">
            <a:extLst>
              <a:ext uri="{FF2B5EF4-FFF2-40B4-BE49-F238E27FC236}">
                <a16:creationId xmlns:a16="http://schemas.microsoft.com/office/drawing/2014/main" id="{62807A7F-0F45-0645-D354-133122F2AF9C}"/>
              </a:ext>
            </a:extLst>
          </p:cNvPr>
          <p:cNvPicPr>
            <a:picLocks noChangeAspect="1"/>
          </p:cNvPicPr>
          <p:nvPr/>
        </p:nvPicPr>
        <p:blipFill>
          <a:blip r:embed="rId8"/>
          <a:stretch>
            <a:fillRect/>
          </a:stretch>
        </p:blipFill>
        <p:spPr>
          <a:xfrm>
            <a:off x="6235266" y="1358873"/>
            <a:ext cx="4216158" cy="785739"/>
          </a:xfrm>
          <a:prstGeom prst="rect">
            <a:avLst/>
          </a:prstGeom>
        </p:spPr>
      </p:pic>
      <p:sp>
        <p:nvSpPr>
          <p:cNvPr id="7" name="TextBox 6">
            <a:extLst>
              <a:ext uri="{FF2B5EF4-FFF2-40B4-BE49-F238E27FC236}">
                <a16:creationId xmlns:a16="http://schemas.microsoft.com/office/drawing/2014/main" id="{C9D39DB6-68A7-085D-EF85-80C58231D44F}"/>
              </a:ext>
            </a:extLst>
          </p:cNvPr>
          <p:cNvSpPr txBox="1"/>
          <p:nvPr/>
        </p:nvSpPr>
        <p:spPr>
          <a:xfrm>
            <a:off x="8832304" y="2158138"/>
            <a:ext cx="1800200" cy="138499"/>
          </a:xfrm>
          <a:prstGeom prst="rect">
            <a:avLst/>
          </a:prstGeom>
        </p:spPr>
        <p:txBody>
          <a:bodyPr wrap="square" lIns="0" tIns="0" rIns="0" bIns="0" rtlCol="0">
            <a:spAutoFit/>
          </a:bodyPr>
          <a:lstStyle/>
          <a:p>
            <a:pPr algn="l"/>
            <a:r>
              <a:rPr lang="de-DE" sz="900" dirty="0"/>
              <a:t>28. Juni 2022</a:t>
            </a:r>
          </a:p>
        </p:txBody>
      </p:sp>
      <p:pic>
        <p:nvPicPr>
          <p:cNvPr id="9" name="Picture 8">
            <a:extLst>
              <a:ext uri="{FF2B5EF4-FFF2-40B4-BE49-F238E27FC236}">
                <a16:creationId xmlns:a16="http://schemas.microsoft.com/office/drawing/2014/main" id="{1AFD6D1D-67CB-A062-627D-6C5C520AAC07}"/>
              </a:ext>
            </a:extLst>
          </p:cNvPr>
          <p:cNvPicPr>
            <a:picLocks noChangeAspect="1"/>
          </p:cNvPicPr>
          <p:nvPr/>
        </p:nvPicPr>
        <p:blipFill>
          <a:blip r:embed="rId9"/>
          <a:stretch>
            <a:fillRect/>
          </a:stretch>
        </p:blipFill>
        <p:spPr>
          <a:xfrm>
            <a:off x="6267453" y="2635122"/>
            <a:ext cx="4151784" cy="468010"/>
          </a:xfrm>
          <a:prstGeom prst="rect">
            <a:avLst/>
          </a:prstGeom>
        </p:spPr>
      </p:pic>
      <p:sp>
        <p:nvSpPr>
          <p:cNvPr id="22" name="TextBox 21">
            <a:extLst>
              <a:ext uri="{FF2B5EF4-FFF2-40B4-BE49-F238E27FC236}">
                <a16:creationId xmlns:a16="http://schemas.microsoft.com/office/drawing/2014/main" id="{49301CA0-9E8C-3EEA-DE69-5AA956D838E7}"/>
              </a:ext>
            </a:extLst>
          </p:cNvPr>
          <p:cNvSpPr txBox="1"/>
          <p:nvPr/>
        </p:nvSpPr>
        <p:spPr>
          <a:xfrm>
            <a:off x="9121629" y="3086056"/>
            <a:ext cx="1297608" cy="161583"/>
          </a:xfrm>
          <a:prstGeom prst="rect">
            <a:avLst/>
          </a:prstGeom>
        </p:spPr>
        <p:txBody>
          <a:bodyPr wrap="square" lIns="0" tIns="0" rIns="0" bIns="0" rtlCol="0">
            <a:spAutoFit/>
          </a:bodyPr>
          <a:lstStyle/>
          <a:p>
            <a:pPr algn="l"/>
            <a:r>
              <a:rPr lang="de-DE" sz="1050" dirty="0"/>
              <a:t>02.Juli 2017</a:t>
            </a:r>
          </a:p>
        </p:txBody>
      </p:sp>
      <p:pic>
        <p:nvPicPr>
          <p:cNvPr id="28" name="Picture 27">
            <a:extLst>
              <a:ext uri="{FF2B5EF4-FFF2-40B4-BE49-F238E27FC236}">
                <a16:creationId xmlns:a16="http://schemas.microsoft.com/office/drawing/2014/main" id="{BB98CB06-F830-698A-B54A-0DD1A4EA24D4}"/>
              </a:ext>
            </a:extLst>
          </p:cNvPr>
          <p:cNvPicPr>
            <a:picLocks noChangeAspect="1"/>
          </p:cNvPicPr>
          <p:nvPr/>
        </p:nvPicPr>
        <p:blipFill>
          <a:blip r:embed="rId10"/>
          <a:stretch>
            <a:fillRect/>
          </a:stretch>
        </p:blipFill>
        <p:spPr>
          <a:xfrm>
            <a:off x="6311244" y="3622392"/>
            <a:ext cx="4007768" cy="483745"/>
          </a:xfrm>
          <a:prstGeom prst="rect">
            <a:avLst/>
          </a:prstGeom>
        </p:spPr>
      </p:pic>
      <p:sp>
        <p:nvSpPr>
          <p:cNvPr id="30" name="TextBox 29">
            <a:extLst>
              <a:ext uri="{FF2B5EF4-FFF2-40B4-BE49-F238E27FC236}">
                <a16:creationId xmlns:a16="http://schemas.microsoft.com/office/drawing/2014/main" id="{0FC5DAE1-FBA7-74A5-A872-F58DFA973F9A}"/>
              </a:ext>
            </a:extLst>
          </p:cNvPr>
          <p:cNvSpPr txBox="1"/>
          <p:nvPr/>
        </p:nvSpPr>
        <p:spPr>
          <a:xfrm>
            <a:off x="7527371" y="4197027"/>
            <a:ext cx="1180486" cy="138499"/>
          </a:xfrm>
          <a:prstGeom prst="rect">
            <a:avLst/>
          </a:prstGeom>
        </p:spPr>
        <p:txBody>
          <a:bodyPr wrap="square" lIns="0" tIns="0" rIns="0" bIns="0" rtlCol="0">
            <a:spAutoFit/>
          </a:bodyPr>
          <a:lstStyle/>
          <a:p>
            <a:pPr algn="l"/>
            <a:r>
              <a:rPr lang="de-DE" sz="900" dirty="0"/>
              <a:t>31.05.2021</a:t>
            </a:r>
          </a:p>
        </p:txBody>
      </p:sp>
      <p:pic>
        <p:nvPicPr>
          <p:cNvPr id="6" name="Picture 5">
            <a:extLst>
              <a:ext uri="{FF2B5EF4-FFF2-40B4-BE49-F238E27FC236}">
                <a16:creationId xmlns:a16="http://schemas.microsoft.com/office/drawing/2014/main" id="{DE60ED3A-EC95-58CB-B3B6-F6A2E6517425}"/>
              </a:ext>
            </a:extLst>
          </p:cNvPr>
          <p:cNvPicPr>
            <a:picLocks noChangeAspect="1"/>
          </p:cNvPicPr>
          <p:nvPr/>
        </p:nvPicPr>
        <p:blipFill>
          <a:blip r:embed="rId11"/>
          <a:stretch>
            <a:fillRect/>
          </a:stretch>
        </p:blipFill>
        <p:spPr>
          <a:xfrm>
            <a:off x="2711624" y="2892946"/>
            <a:ext cx="3157208" cy="354693"/>
          </a:xfrm>
          <a:prstGeom prst="rect">
            <a:avLst/>
          </a:prstGeom>
        </p:spPr>
      </p:pic>
      <p:sp>
        <p:nvSpPr>
          <p:cNvPr id="3" name="TextBox 2">
            <a:extLst>
              <a:ext uri="{FF2B5EF4-FFF2-40B4-BE49-F238E27FC236}">
                <a16:creationId xmlns:a16="http://schemas.microsoft.com/office/drawing/2014/main" id="{3E828DE4-28D3-03A9-9568-036028BC800B}"/>
              </a:ext>
            </a:extLst>
          </p:cNvPr>
          <p:cNvSpPr txBox="1"/>
          <p:nvPr/>
        </p:nvSpPr>
        <p:spPr>
          <a:xfrm>
            <a:off x="432239" y="6453336"/>
            <a:ext cx="3915847" cy="261610"/>
          </a:xfrm>
          <a:prstGeom prst="rect">
            <a:avLst/>
          </a:prstGeom>
        </p:spPr>
        <p:txBody>
          <a:bodyPr wrap="square" lIns="0" tIns="0" rIns="0" bIns="0" rtlCol="0">
            <a:spAutoFit/>
          </a:bodyPr>
          <a:lstStyle/>
          <a:p>
            <a:pPr algn="l"/>
            <a:r>
              <a:rPr lang="de-DE" sz="700" dirty="0">
                <a:latin typeface="+mj-lt"/>
              </a:rPr>
              <a:t>Quellen s. letzte Slide</a:t>
            </a:r>
          </a:p>
          <a:p>
            <a:pPr algn="l"/>
            <a:endParaRPr lang="de-DE" sz="1000" dirty="0">
              <a:latin typeface="+mj-lt"/>
            </a:endParaRPr>
          </a:p>
        </p:txBody>
      </p:sp>
      <p:pic>
        <p:nvPicPr>
          <p:cNvPr id="11" name="Picture 10">
            <a:extLst>
              <a:ext uri="{FF2B5EF4-FFF2-40B4-BE49-F238E27FC236}">
                <a16:creationId xmlns:a16="http://schemas.microsoft.com/office/drawing/2014/main" id="{FB021BA3-78BC-CBCD-C581-0B1314A9D4B8}"/>
              </a:ext>
            </a:extLst>
          </p:cNvPr>
          <p:cNvPicPr>
            <a:picLocks noChangeAspect="1"/>
          </p:cNvPicPr>
          <p:nvPr/>
        </p:nvPicPr>
        <p:blipFill>
          <a:blip r:embed="rId12"/>
          <a:stretch>
            <a:fillRect/>
          </a:stretch>
        </p:blipFill>
        <p:spPr>
          <a:xfrm>
            <a:off x="540580" y="3723608"/>
            <a:ext cx="5173432" cy="1225400"/>
          </a:xfrm>
          <a:prstGeom prst="rect">
            <a:avLst/>
          </a:prstGeom>
        </p:spPr>
      </p:pic>
      <p:pic>
        <p:nvPicPr>
          <p:cNvPr id="15" name="Picture 14">
            <a:extLst>
              <a:ext uri="{FF2B5EF4-FFF2-40B4-BE49-F238E27FC236}">
                <a16:creationId xmlns:a16="http://schemas.microsoft.com/office/drawing/2014/main" id="{BEBA3A38-60F9-9560-0342-3633197AB79D}"/>
              </a:ext>
            </a:extLst>
          </p:cNvPr>
          <p:cNvPicPr>
            <a:picLocks noChangeAspect="1"/>
          </p:cNvPicPr>
          <p:nvPr/>
        </p:nvPicPr>
        <p:blipFill>
          <a:blip r:embed="rId13"/>
          <a:stretch>
            <a:fillRect/>
          </a:stretch>
        </p:blipFill>
        <p:spPr>
          <a:xfrm>
            <a:off x="3200086" y="4793167"/>
            <a:ext cx="2324100" cy="571500"/>
          </a:xfrm>
          <a:prstGeom prst="rect">
            <a:avLst/>
          </a:prstGeom>
        </p:spPr>
      </p:pic>
    </p:spTree>
    <p:extLst>
      <p:ext uri="{BB962C8B-B14F-4D97-AF65-F5344CB8AC3E}">
        <p14:creationId xmlns:p14="http://schemas.microsoft.com/office/powerpoint/2010/main" val="1255864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2FAED-72AB-7EA8-A761-CCC2332B6255}"/>
              </a:ext>
            </a:extLst>
          </p:cNvPr>
          <p:cNvSpPr>
            <a:spLocks noGrp="1"/>
          </p:cNvSpPr>
          <p:nvPr>
            <p:ph type="title"/>
          </p:nvPr>
        </p:nvSpPr>
        <p:spPr>
          <a:xfrm>
            <a:off x="442643" y="642176"/>
            <a:ext cx="11306714" cy="430887"/>
          </a:xfrm>
        </p:spPr>
        <p:txBody>
          <a:bodyPr/>
          <a:lstStyle/>
          <a:p>
            <a:r>
              <a:rPr lang="de-DE" dirty="0"/>
              <a:t>massiver Zuwachs regulierter Unternehmen, gerade im Mittelstand  </a:t>
            </a:r>
          </a:p>
        </p:txBody>
      </p:sp>
      <p:pic>
        <p:nvPicPr>
          <p:cNvPr id="3" name="Graphic 2" descr="Filter outline">
            <a:extLst>
              <a:ext uri="{FF2B5EF4-FFF2-40B4-BE49-F238E27FC236}">
                <a16:creationId xmlns:a16="http://schemas.microsoft.com/office/drawing/2014/main" id="{BBA2D178-645A-FDDD-FD2F-83A7EA743BF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156855" y="2060848"/>
            <a:ext cx="1233068" cy="1233068"/>
          </a:xfrm>
          <a:prstGeom prst="rect">
            <a:avLst/>
          </a:prstGeom>
        </p:spPr>
      </p:pic>
      <p:cxnSp>
        <p:nvCxnSpPr>
          <p:cNvPr id="4" name="Straight Arrow Connector 3">
            <a:extLst>
              <a:ext uri="{FF2B5EF4-FFF2-40B4-BE49-F238E27FC236}">
                <a16:creationId xmlns:a16="http://schemas.microsoft.com/office/drawing/2014/main" id="{09D29E98-012A-535F-5BE6-0BC36B59BC8F}"/>
              </a:ext>
            </a:extLst>
          </p:cNvPr>
          <p:cNvCxnSpPr/>
          <p:nvPr/>
        </p:nvCxnSpPr>
        <p:spPr bwMode="auto">
          <a:xfrm>
            <a:off x="4775285" y="2677382"/>
            <a:ext cx="2187402" cy="0"/>
          </a:xfrm>
          <a:prstGeom prst="straightConnector1">
            <a:avLst/>
          </a:prstGeom>
          <a:solidFill>
            <a:schemeClr val="accent1"/>
          </a:solidFill>
          <a:ln w="762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6" name="Graphic 5" descr="Filter outline">
            <a:extLst>
              <a:ext uri="{FF2B5EF4-FFF2-40B4-BE49-F238E27FC236}">
                <a16:creationId xmlns:a16="http://schemas.microsoft.com/office/drawing/2014/main" id="{F8DF78D9-6608-B66B-95F8-7B51675B52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166425" y="1073063"/>
            <a:ext cx="3271308" cy="3271308"/>
          </a:xfrm>
          <a:prstGeom prst="rect">
            <a:avLst/>
          </a:prstGeom>
        </p:spPr>
      </p:pic>
      <p:sp>
        <p:nvSpPr>
          <p:cNvPr id="7" name="TextBox 6">
            <a:extLst>
              <a:ext uri="{FF2B5EF4-FFF2-40B4-BE49-F238E27FC236}">
                <a16:creationId xmlns:a16="http://schemas.microsoft.com/office/drawing/2014/main" id="{D16C6B6C-415E-1F38-D42D-F75C417C36B0}"/>
              </a:ext>
            </a:extLst>
          </p:cNvPr>
          <p:cNvSpPr txBox="1"/>
          <p:nvPr/>
        </p:nvSpPr>
        <p:spPr>
          <a:xfrm>
            <a:off x="1254357" y="1289956"/>
            <a:ext cx="3090590" cy="276999"/>
          </a:xfrm>
          <a:prstGeom prst="rect">
            <a:avLst/>
          </a:prstGeom>
        </p:spPr>
        <p:txBody>
          <a:bodyPr wrap="none" lIns="0" tIns="0" rIns="0" bIns="0" rtlCol="0">
            <a:spAutoFit/>
          </a:bodyPr>
          <a:lstStyle/>
          <a:p>
            <a:pPr algn="ctr"/>
            <a:r>
              <a:rPr lang="de-DE" sz="1800" b="1" dirty="0"/>
              <a:t>NIS-1</a:t>
            </a:r>
            <a:r>
              <a:rPr lang="de-DE" sz="1800" dirty="0"/>
              <a:t>-regulierte Unternehmen</a:t>
            </a:r>
          </a:p>
        </p:txBody>
      </p:sp>
      <p:sp>
        <p:nvSpPr>
          <p:cNvPr id="8" name="TextBox 7">
            <a:extLst>
              <a:ext uri="{FF2B5EF4-FFF2-40B4-BE49-F238E27FC236}">
                <a16:creationId xmlns:a16="http://schemas.microsoft.com/office/drawing/2014/main" id="{626EEA88-DC0F-2D06-DD5E-F6270F1AB367}"/>
              </a:ext>
            </a:extLst>
          </p:cNvPr>
          <p:cNvSpPr txBox="1"/>
          <p:nvPr/>
        </p:nvSpPr>
        <p:spPr>
          <a:xfrm>
            <a:off x="6930572" y="1183071"/>
            <a:ext cx="3680496" cy="276999"/>
          </a:xfrm>
          <a:prstGeom prst="rect">
            <a:avLst/>
          </a:prstGeom>
        </p:spPr>
        <p:txBody>
          <a:bodyPr wrap="none" lIns="0" tIns="0" rIns="0" bIns="0" rtlCol="0">
            <a:spAutoFit/>
          </a:bodyPr>
          <a:lstStyle/>
          <a:p>
            <a:pPr algn="ctr"/>
            <a:r>
              <a:rPr lang="de-DE" sz="1800" dirty="0"/>
              <a:t>unter </a:t>
            </a:r>
            <a:r>
              <a:rPr lang="de-DE" sz="1800" b="1" dirty="0"/>
              <a:t>NIS-2</a:t>
            </a:r>
            <a:r>
              <a:rPr lang="de-DE" sz="1800" dirty="0"/>
              <a:t>-regulierte Unternehmen</a:t>
            </a:r>
          </a:p>
        </p:txBody>
      </p:sp>
      <p:graphicFrame>
        <p:nvGraphicFramePr>
          <p:cNvPr id="13" name="Table 12">
            <a:extLst>
              <a:ext uri="{FF2B5EF4-FFF2-40B4-BE49-F238E27FC236}">
                <a16:creationId xmlns:a16="http://schemas.microsoft.com/office/drawing/2014/main" id="{7AA5712F-D55E-BCC4-174A-FF09A48A46DA}"/>
              </a:ext>
            </a:extLst>
          </p:cNvPr>
          <p:cNvGraphicFramePr>
            <a:graphicFrameLocks noGrp="1"/>
          </p:cNvGraphicFramePr>
          <p:nvPr/>
        </p:nvGraphicFramePr>
        <p:xfrm>
          <a:off x="461013" y="4045587"/>
          <a:ext cx="4624751" cy="711144"/>
        </p:xfrm>
        <a:graphic>
          <a:graphicData uri="http://schemas.openxmlformats.org/drawingml/2006/table">
            <a:tbl>
              <a:tblPr firstRow="1" bandRow="1">
                <a:tableStyleId>{5C22544A-7EE6-4342-B048-85BDC9FD1C3A}</a:tableStyleId>
              </a:tblPr>
              <a:tblGrid>
                <a:gridCol w="4624751">
                  <a:extLst>
                    <a:ext uri="{9D8B030D-6E8A-4147-A177-3AD203B41FA5}">
                      <a16:colId xmlns:a16="http://schemas.microsoft.com/office/drawing/2014/main" val="3272784813"/>
                    </a:ext>
                  </a:extLst>
                </a:gridCol>
              </a:tblGrid>
              <a:tr h="711144">
                <a:tc>
                  <a:txBody>
                    <a:bodyPr/>
                    <a:lstStyle/>
                    <a:p>
                      <a:pPr algn="ctr"/>
                      <a:r>
                        <a:rPr lang="de-DE" sz="1800" b="1" dirty="0">
                          <a:solidFill>
                            <a:srgbClr val="000000"/>
                          </a:solidFill>
                        </a:rPr>
                        <a:t>Größe </a:t>
                      </a:r>
                    </a:p>
                  </a:txBody>
                  <a:tcPr marL="121920" marR="121920" marT="60960" marB="60960">
                    <a:solidFill>
                      <a:srgbClr val="75B9CF"/>
                    </a:solidFill>
                  </a:tcPr>
                </a:tc>
                <a:extLst>
                  <a:ext uri="{0D108BD9-81ED-4DB2-BD59-A6C34878D82A}">
                    <a16:rowId xmlns:a16="http://schemas.microsoft.com/office/drawing/2014/main" val="583714952"/>
                  </a:ext>
                </a:extLst>
              </a:tr>
            </a:tbl>
          </a:graphicData>
        </a:graphic>
      </p:graphicFrame>
      <p:graphicFrame>
        <p:nvGraphicFramePr>
          <p:cNvPr id="14" name="Table 13">
            <a:extLst>
              <a:ext uri="{FF2B5EF4-FFF2-40B4-BE49-F238E27FC236}">
                <a16:creationId xmlns:a16="http://schemas.microsoft.com/office/drawing/2014/main" id="{515984A9-B5EB-DC93-4A87-2785137BFD30}"/>
              </a:ext>
            </a:extLst>
          </p:cNvPr>
          <p:cNvGraphicFramePr>
            <a:graphicFrameLocks noGrp="1"/>
          </p:cNvGraphicFramePr>
          <p:nvPr/>
        </p:nvGraphicFramePr>
        <p:xfrm>
          <a:off x="461013" y="4983883"/>
          <a:ext cx="4624751" cy="711144"/>
        </p:xfrm>
        <a:graphic>
          <a:graphicData uri="http://schemas.openxmlformats.org/drawingml/2006/table">
            <a:tbl>
              <a:tblPr firstRow="1" bandRow="1">
                <a:tableStyleId>{5C22544A-7EE6-4342-B048-85BDC9FD1C3A}</a:tableStyleId>
              </a:tblPr>
              <a:tblGrid>
                <a:gridCol w="4624751">
                  <a:extLst>
                    <a:ext uri="{9D8B030D-6E8A-4147-A177-3AD203B41FA5}">
                      <a16:colId xmlns:a16="http://schemas.microsoft.com/office/drawing/2014/main" val="3272784813"/>
                    </a:ext>
                  </a:extLst>
                </a:gridCol>
              </a:tblGrid>
              <a:tr h="711144">
                <a:tc>
                  <a:txBody>
                    <a:bodyPr/>
                    <a:lstStyle/>
                    <a:p>
                      <a:pPr algn="ctr"/>
                      <a:r>
                        <a:rPr lang="de-DE" sz="1800" b="1" dirty="0">
                          <a:solidFill>
                            <a:srgbClr val="000000"/>
                          </a:solidFill>
                        </a:rPr>
                        <a:t>Wirtschaftlicher Sektor </a:t>
                      </a:r>
                    </a:p>
                  </a:txBody>
                  <a:tcPr marL="121920" marR="121920" marT="60960" marB="60960">
                    <a:solidFill>
                      <a:srgbClr val="75B9CF"/>
                    </a:solidFill>
                  </a:tcPr>
                </a:tc>
                <a:extLst>
                  <a:ext uri="{0D108BD9-81ED-4DB2-BD59-A6C34878D82A}">
                    <a16:rowId xmlns:a16="http://schemas.microsoft.com/office/drawing/2014/main" val="583714952"/>
                  </a:ext>
                </a:extLst>
              </a:tr>
            </a:tbl>
          </a:graphicData>
        </a:graphic>
      </p:graphicFrame>
      <p:graphicFrame>
        <p:nvGraphicFramePr>
          <p:cNvPr id="15" name="Table 14">
            <a:extLst>
              <a:ext uri="{FF2B5EF4-FFF2-40B4-BE49-F238E27FC236}">
                <a16:creationId xmlns:a16="http://schemas.microsoft.com/office/drawing/2014/main" id="{BB96C1EE-7639-D815-96FA-9C1EDD5F61EF}"/>
              </a:ext>
            </a:extLst>
          </p:cNvPr>
          <p:cNvGraphicFramePr>
            <a:graphicFrameLocks noGrp="1"/>
          </p:cNvGraphicFramePr>
          <p:nvPr/>
        </p:nvGraphicFramePr>
        <p:xfrm>
          <a:off x="6465390" y="4045587"/>
          <a:ext cx="4624751" cy="711144"/>
        </p:xfrm>
        <a:graphic>
          <a:graphicData uri="http://schemas.openxmlformats.org/drawingml/2006/table">
            <a:tbl>
              <a:tblPr firstRow="1" bandRow="1">
                <a:tableStyleId>{5C22544A-7EE6-4342-B048-85BDC9FD1C3A}</a:tableStyleId>
              </a:tblPr>
              <a:tblGrid>
                <a:gridCol w="4624751">
                  <a:extLst>
                    <a:ext uri="{9D8B030D-6E8A-4147-A177-3AD203B41FA5}">
                      <a16:colId xmlns:a16="http://schemas.microsoft.com/office/drawing/2014/main" val="3272784813"/>
                    </a:ext>
                  </a:extLst>
                </a:gridCol>
              </a:tblGrid>
              <a:tr h="711144">
                <a:tc>
                  <a:txBody>
                    <a:bodyPr/>
                    <a:lstStyle/>
                    <a:p>
                      <a:pPr algn="ctr"/>
                      <a:r>
                        <a:rPr lang="de-DE" sz="1800" b="1" dirty="0">
                          <a:solidFill>
                            <a:srgbClr val="000000"/>
                          </a:solidFill>
                        </a:rPr>
                        <a:t>Größe </a:t>
                      </a:r>
                    </a:p>
                  </a:txBody>
                  <a:tcPr marL="121920" marR="121920" marT="60960" marB="60960">
                    <a:solidFill>
                      <a:srgbClr val="75B9CF"/>
                    </a:solidFill>
                  </a:tcPr>
                </a:tc>
                <a:extLst>
                  <a:ext uri="{0D108BD9-81ED-4DB2-BD59-A6C34878D82A}">
                    <a16:rowId xmlns:a16="http://schemas.microsoft.com/office/drawing/2014/main" val="583714952"/>
                  </a:ext>
                </a:extLst>
              </a:tr>
            </a:tbl>
          </a:graphicData>
        </a:graphic>
      </p:graphicFrame>
      <p:graphicFrame>
        <p:nvGraphicFramePr>
          <p:cNvPr id="16" name="Table 15">
            <a:extLst>
              <a:ext uri="{FF2B5EF4-FFF2-40B4-BE49-F238E27FC236}">
                <a16:creationId xmlns:a16="http://schemas.microsoft.com/office/drawing/2014/main" id="{A5450ED5-C4EC-F095-54D2-68C881347686}"/>
              </a:ext>
            </a:extLst>
          </p:cNvPr>
          <p:cNvGraphicFramePr>
            <a:graphicFrameLocks noGrp="1"/>
          </p:cNvGraphicFramePr>
          <p:nvPr/>
        </p:nvGraphicFramePr>
        <p:xfrm>
          <a:off x="6465389" y="4986050"/>
          <a:ext cx="4624751" cy="711144"/>
        </p:xfrm>
        <a:graphic>
          <a:graphicData uri="http://schemas.openxmlformats.org/drawingml/2006/table">
            <a:tbl>
              <a:tblPr firstRow="1" bandRow="1">
                <a:tableStyleId>{5C22544A-7EE6-4342-B048-85BDC9FD1C3A}</a:tableStyleId>
              </a:tblPr>
              <a:tblGrid>
                <a:gridCol w="4624751">
                  <a:extLst>
                    <a:ext uri="{9D8B030D-6E8A-4147-A177-3AD203B41FA5}">
                      <a16:colId xmlns:a16="http://schemas.microsoft.com/office/drawing/2014/main" val="3272784813"/>
                    </a:ext>
                  </a:extLst>
                </a:gridCol>
              </a:tblGrid>
              <a:tr h="711144">
                <a:tc>
                  <a:txBody>
                    <a:bodyPr/>
                    <a:lstStyle/>
                    <a:p>
                      <a:pPr algn="ctr"/>
                      <a:r>
                        <a:rPr lang="de-DE" sz="1800" b="1" dirty="0">
                          <a:solidFill>
                            <a:srgbClr val="000000"/>
                          </a:solidFill>
                        </a:rPr>
                        <a:t>Wirtschaftlicher Sektor </a:t>
                      </a:r>
                    </a:p>
                  </a:txBody>
                  <a:tcPr marL="121920" marR="121920" marT="60960" marB="60960">
                    <a:solidFill>
                      <a:srgbClr val="75B9CF"/>
                    </a:solidFill>
                  </a:tcPr>
                </a:tc>
                <a:extLst>
                  <a:ext uri="{0D108BD9-81ED-4DB2-BD59-A6C34878D82A}">
                    <a16:rowId xmlns:a16="http://schemas.microsoft.com/office/drawing/2014/main" val="583714952"/>
                  </a:ext>
                </a:extLst>
              </a:tr>
            </a:tbl>
          </a:graphicData>
        </a:graphic>
      </p:graphicFrame>
      <p:pic>
        <p:nvPicPr>
          <p:cNvPr id="9" name="Graphic 8" descr="Alterations &amp; Tailoring with solid fill">
            <a:extLst>
              <a:ext uri="{FF2B5EF4-FFF2-40B4-BE49-F238E27FC236}">
                <a16:creationId xmlns:a16="http://schemas.microsoft.com/office/drawing/2014/main" id="{485ED5F8-84D8-6FA7-F86B-D5E2FC58522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330190" y="3943959"/>
            <a:ext cx="914400" cy="914400"/>
          </a:xfrm>
          <a:prstGeom prst="rect">
            <a:avLst/>
          </a:prstGeom>
        </p:spPr>
      </p:pic>
      <p:pic>
        <p:nvPicPr>
          <p:cNvPr id="11" name="Graphic 10" descr="Factory with solid fill">
            <a:extLst>
              <a:ext uri="{FF2B5EF4-FFF2-40B4-BE49-F238E27FC236}">
                <a16:creationId xmlns:a16="http://schemas.microsoft.com/office/drawing/2014/main" id="{FD1E6F95-1618-F91D-2564-7DF93AF567E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269412" y="4858359"/>
            <a:ext cx="914400" cy="914400"/>
          </a:xfrm>
          <a:prstGeom prst="rect">
            <a:avLst/>
          </a:prstGeom>
        </p:spPr>
      </p:pic>
    </p:spTree>
    <p:extLst>
      <p:ext uri="{BB962C8B-B14F-4D97-AF65-F5344CB8AC3E}">
        <p14:creationId xmlns:p14="http://schemas.microsoft.com/office/powerpoint/2010/main" val="1012009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2FAED-72AB-7EA8-A761-CCC2332B6255}"/>
              </a:ext>
            </a:extLst>
          </p:cNvPr>
          <p:cNvSpPr>
            <a:spLocks noGrp="1"/>
          </p:cNvSpPr>
          <p:nvPr>
            <p:ph type="title"/>
          </p:nvPr>
        </p:nvSpPr>
        <p:spPr/>
        <p:txBody>
          <a:bodyPr/>
          <a:lstStyle/>
          <a:p>
            <a:r>
              <a:rPr lang="de-DE" dirty="0"/>
              <a:t>Bedeutung </a:t>
            </a:r>
          </a:p>
        </p:txBody>
      </p:sp>
      <p:pic>
        <p:nvPicPr>
          <p:cNvPr id="3" name="Graphic 2" descr="Filter outline">
            <a:extLst>
              <a:ext uri="{FF2B5EF4-FFF2-40B4-BE49-F238E27FC236}">
                <a16:creationId xmlns:a16="http://schemas.microsoft.com/office/drawing/2014/main" id="{BBA2D178-645A-FDDD-FD2F-83A7EA743BF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156855" y="2060848"/>
            <a:ext cx="1233068" cy="1233068"/>
          </a:xfrm>
          <a:prstGeom prst="rect">
            <a:avLst/>
          </a:prstGeom>
        </p:spPr>
      </p:pic>
      <p:cxnSp>
        <p:nvCxnSpPr>
          <p:cNvPr id="4" name="Straight Arrow Connector 3">
            <a:extLst>
              <a:ext uri="{FF2B5EF4-FFF2-40B4-BE49-F238E27FC236}">
                <a16:creationId xmlns:a16="http://schemas.microsoft.com/office/drawing/2014/main" id="{09D29E98-012A-535F-5BE6-0BC36B59BC8F}"/>
              </a:ext>
            </a:extLst>
          </p:cNvPr>
          <p:cNvCxnSpPr/>
          <p:nvPr/>
        </p:nvCxnSpPr>
        <p:spPr bwMode="auto">
          <a:xfrm>
            <a:off x="4775285" y="2677382"/>
            <a:ext cx="1317562" cy="0"/>
          </a:xfrm>
          <a:prstGeom prst="straightConnector1">
            <a:avLst/>
          </a:prstGeom>
          <a:solidFill>
            <a:schemeClr val="accent1"/>
          </a:solidFill>
          <a:ln w="762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6" name="Graphic 5" descr="Filter outline">
            <a:extLst>
              <a:ext uri="{FF2B5EF4-FFF2-40B4-BE49-F238E27FC236}">
                <a16:creationId xmlns:a16="http://schemas.microsoft.com/office/drawing/2014/main" id="{F8DF78D9-6608-B66B-95F8-7B51675B52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166425" y="1073063"/>
            <a:ext cx="3271308" cy="3271308"/>
          </a:xfrm>
          <a:prstGeom prst="rect">
            <a:avLst/>
          </a:prstGeom>
        </p:spPr>
      </p:pic>
      <p:sp>
        <p:nvSpPr>
          <p:cNvPr id="7" name="TextBox 6">
            <a:extLst>
              <a:ext uri="{FF2B5EF4-FFF2-40B4-BE49-F238E27FC236}">
                <a16:creationId xmlns:a16="http://schemas.microsoft.com/office/drawing/2014/main" id="{D16C6B6C-415E-1F38-D42D-F75C417C36B0}"/>
              </a:ext>
            </a:extLst>
          </p:cNvPr>
          <p:cNvSpPr txBox="1"/>
          <p:nvPr/>
        </p:nvSpPr>
        <p:spPr>
          <a:xfrm>
            <a:off x="1228094" y="1752112"/>
            <a:ext cx="3090590" cy="276999"/>
          </a:xfrm>
          <a:prstGeom prst="rect">
            <a:avLst/>
          </a:prstGeom>
        </p:spPr>
        <p:txBody>
          <a:bodyPr wrap="none" lIns="0" tIns="0" rIns="0" bIns="0" rtlCol="0">
            <a:spAutoFit/>
          </a:bodyPr>
          <a:lstStyle/>
          <a:p>
            <a:pPr algn="ctr"/>
            <a:r>
              <a:rPr lang="de-DE" sz="1800" b="1" dirty="0"/>
              <a:t>NIS-1</a:t>
            </a:r>
            <a:r>
              <a:rPr lang="de-DE" sz="1800" dirty="0"/>
              <a:t>-regulierte Unternehmen</a:t>
            </a:r>
          </a:p>
        </p:txBody>
      </p:sp>
      <p:sp>
        <p:nvSpPr>
          <p:cNvPr id="8" name="TextBox 7">
            <a:extLst>
              <a:ext uri="{FF2B5EF4-FFF2-40B4-BE49-F238E27FC236}">
                <a16:creationId xmlns:a16="http://schemas.microsoft.com/office/drawing/2014/main" id="{626EEA88-DC0F-2D06-DD5E-F6270F1AB367}"/>
              </a:ext>
            </a:extLst>
          </p:cNvPr>
          <p:cNvSpPr txBox="1"/>
          <p:nvPr/>
        </p:nvSpPr>
        <p:spPr>
          <a:xfrm>
            <a:off x="6937518" y="949952"/>
            <a:ext cx="3680496" cy="276999"/>
          </a:xfrm>
          <a:prstGeom prst="rect">
            <a:avLst/>
          </a:prstGeom>
        </p:spPr>
        <p:txBody>
          <a:bodyPr wrap="none" lIns="0" tIns="0" rIns="0" bIns="0" rtlCol="0">
            <a:spAutoFit/>
          </a:bodyPr>
          <a:lstStyle/>
          <a:p>
            <a:pPr algn="ctr"/>
            <a:r>
              <a:rPr lang="de-DE" sz="1800" dirty="0"/>
              <a:t>unter </a:t>
            </a:r>
            <a:r>
              <a:rPr lang="de-DE" sz="1800" b="1" dirty="0"/>
              <a:t>NIS-2</a:t>
            </a:r>
            <a:r>
              <a:rPr lang="de-DE" sz="1800" dirty="0"/>
              <a:t>-regulierte Unternehmen</a:t>
            </a:r>
          </a:p>
        </p:txBody>
      </p:sp>
      <p:graphicFrame>
        <p:nvGraphicFramePr>
          <p:cNvPr id="5" name="Table 4">
            <a:extLst>
              <a:ext uri="{FF2B5EF4-FFF2-40B4-BE49-F238E27FC236}">
                <a16:creationId xmlns:a16="http://schemas.microsoft.com/office/drawing/2014/main" id="{1F866861-6218-D966-52C6-FF7FB3212D31}"/>
              </a:ext>
            </a:extLst>
          </p:cNvPr>
          <p:cNvGraphicFramePr>
            <a:graphicFrameLocks noGrp="1"/>
          </p:cNvGraphicFramePr>
          <p:nvPr>
            <p:extLst>
              <p:ext uri="{D42A27DB-BD31-4B8C-83A1-F6EECF244321}">
                <p14:modId xmlns:p14="http://schemas.microsoft.com/office/powerpoint/2010/main" val="2186671342"/>
              </p:ext>
            </p:extLst>
          </p:nvPr>
        </p:nvGraphicFramePr>
        <p:xfrm>
          <a:off x="247113" y="3293916"/>
          <a:ext cx="5610842" cy="1431228"/>
        </p:xfrm>
        <a:graphic>
          <a:graphicData uri="http://schemas.openxmlformats.org/drawingml/2006/table">
            <a:tbl>
              <a:tblPr firstRow="1" bandRow="1">
                <a:tableStyleId>{5C22544A-7EE6-4342-B048-85BDC9FD1C3A}</a:tableStyleId>
              </a:tblPr>
              <a:tblGrid>
                <a:gridCol w="5610842">
                  <a:extLst>
                    <a:ext uri="{9D8B030D-6E8A-4147-A177-3AD203B41FA5}">
                      <a16:colId xmlns:a16="http://schemas.microsoft.com/office/drawing/2014/main" val="3272784813"/>
                    </a:ext>
                  </a:extLst>
                </a:gridCol>
              </a:tblGrid>
              <a:tr h="1431228">
                <a:tc>
                  <a:txBody>
                    <a:bodyPr/>
                    <a:lstStyle/>
                    <a:p>
                      <a:pPr algn="ctr"/>
                      <a:r>
                        <a:rPr lang="de-DE" sz="1800" b="1" dirty="0">
                          <a:solidFill>
                            <a:srgbClr val="000000"/>
                          </a:solidFill>
                        </a:rPr>
                        <a:t>Anbieter Digitaler Dienste: </a:t>
                      </a:r>
                    </a:p>
                    <a:p>
                      <a:pPr algn="ctr"/>
                      <a:endParaRPr lang="de-DE" sz="1800" b="1" dirty="0">
                        <a:solidFill>
                          <a:srgbClr val="000000"/>
                        </a:solidFill>
                      </a:endParaRPr>
                    </a:p>
                    <a:p>
                      <a:pPr algn="ctr"/>
                      <a:r>
                        <a:rPr lang="de-DE" sz="1800" b="1" u="sng" dirty="0">
                          <a:solidFill>
                            <a:srgbClr val="000000"/>
                          </a:solidFill>
                        </a:rPr>
                        <a:t>Befreit</a:t>
                      </a:r>
                      <a:r>
                        <a:rPr lang="de-DE" sz="1800" b="1" dirty="0">
                          <a:solidFill>
                            <a:srgbClr val="000000"/>
                          </a:solidFill>
                        </a:rPr>
                        <a:t>, wenn </a:t>
                      </a:r>
                      <a:r>
                        <a:rPr lang="de-DE" sz="1800" b="1" u="sng" dirty="0">
                          <a:solidFill>
                            <a:srgbClr val="000000"/>
                          </a:solidFill>
                        </a:rPr>
                        <a:t>Kleinst-</a:t>
                      </a:r>
                      <a:r>
                        <a:rPr lang="de-DE" sz="1800" b="1" dirty="0">
                          <a:solidFill>
                            <a:srgbClr val="000000"/>
                          </a:solidFill>
                        </a:rPr>
                        <a:t> oder </a:t>
                      </a:r>
                      <a:r>
                        <a:rPr lang="de-DE" sz="1800" b="1" u="sng" dirty="0">
                          <a:solidFill>
                            <a:srgbClr val="000000"/>
                          </a:solidFill>
                        </a:rPr>
                        <a:t>Klein</a:t>
                      </a:r>
                      <a:r>
                        <a:rPr lang="de-DE" sz="1800" b="1" dirty="0">
                          <a:solidFill>
                            <a:srgbClr val="000000"/>
                          </a:solidFill>
                        </a:rPr>
                        <a:t>unternehmen</a:t>
                      </a:r>
                    </a:p>
                  </a:txBody>
                  <a:tcPr marL="121920" marR="121920" marT="60960" marB="60960">
                    <a:solidFill>
                      <a:srgbClr val="75B9CF"/>
                    </a:solidFill>
                  </a:tcPr>
                </a:tc>
                <a:extLst>
                  <a:ext uri="{0D108BD9-81ED-4DB2-BD59-A6C34878D82A}">
                    <a16:rowId xmlns:a16="http://schemas.microsoft.com/office/drawing/2014/main" val="583714952"/>
                  </a:ext>
                </a:extLst>
              </a:tr>
            </a:tbl>
          </a:graphicData>
        </a:graphic>
      </p:graphicFrame>
      <p:graphicFrame>
        <p:nvGraphicFramePr>
          <p:cNvPr id="9" name="Table 8">
            <a:extLst>
              <a:ext uri="{FF2B5EF4-FFF2-40B4-BE49-F238E27FC236}">
                <a16:creationId xmlns:a16="http://schemas.microsoft.com/office/drawing/2014/main" id="{B45A996B-710D-591D-FB4C-E5197309E528}"/>
              </a:ext>
            </a:extLst>
          </p:cNvPr>
          <p:cNvGraphicFramePr>
            <a:graphicFrameLocks noGrp="1"/>
          </p:cNvGraphicFramePr>
          <p:nvPr>
            <p:extLst>
              <p:ext uri="{D42A27DB-BD31-4B8C-83A1-F6EECF244321}">
                <p14:modId xmlns:p14="http://schemas.microsoft.com/office/powerpoint/2010/main" val="1558544821"/>
              </p:ext>
            </p:extLst>
          </p:nvPr>
        </p:nvGraphicFramePr>
        <p:xfrm>
          <a:off x="247113" y="4898235"/>
          <a:ext cx="5610842" cy="1431228"/>
        </p:xfrm>
        <a:graphic>
          <a:graphicData uri="http://schemas.openxmlformats.org/drawingml/2006/table">
            <a:tbl>
              <a:tblPr firstRow="1" bandRow="1">
                <a:tableStyleId>{5C22544A-7EE6-4342-B048-85BDC9FD1C3A}</a:tableStyleId>
              </a:tblPr>
              <a:tblGrid>
                <a:gridCol w="5610842">
                  <a:extLst>
                    <a:ext uri="{9D8B030D-6E8A-4147-A177-3AD203B41FA5}">
                      <a16:colId xmlns:a16="http://schemas.microsoft.com/office/drawing/2014/main" val="3272784813"/>
                    </a:ext>
                  </a:extLst>
                </a:gridCol>
              </a:tblGrid>
              <a:tr h="1431228">
                <a:tc>
                  <a:txBody>
                    <a:bodyPr/>
                    <a:lstStyle/>
                    <a:p>
                      <a:pPr algn="ctr"/>
                      <a:r>
                        <a:rPr lang="de-DE" sz="1800" b="1" dirty="0" err="1">
                          <a:solidFill>
                            <a:srgbClr val="000000"/>
                          </a:solidFill>
                        </a:rPr>
                        <a:t>Betreier</a:t>
                      </a:r>
                      <a:r>
                        <a:rPr lang="de-DE" sz="1800" b="1" dirty="0">
                          <a:solidFill>
                            <a:srgbClr val="000000"/>
                          </a:solidFill>
                        </a:rPr>
                        <a:t> Kritischer Infrastrukturen:</a:t>
                      </a:r>
                    </a:p>
                    <a:p>
                      <a:pPr algn="ctr"/>
                      <a:endParaRPr lang="de-DE" sz="1800" b="1" dirty="0">
                        <a:solidFill>
                          <a:srgbClr val="000000"/>
                        </a:solidFill>
                      </a:endParaRPr>
                    </a:p>
                    <a:p>
                      <a:pPr algn="ctr"/>
                      <a:r>
                        <a:rPr lang="de-DE" sz="1800" b="1" u="sng" dirty="0">
                          <a:solidFill>
                            <a:srgbClr val="000000"/>
                          </a:solidFill>
                        </a:rPr>
                        <a:t>Befreit</a:t>
                      </a:r>
                      <a:r>
                        <a:rPr lang="de-DE" sz="1800" b="1" dirty="0">
                          <a:solidFill>
                            <a:srgbClr val="000000"/>
                          </a:solidFill>
                        </a:rPr>
                        <a:t>, wenn </a:t>
                      </a:r>
                      <a:r>
                        <a:rPr lang="de-DE" sz="1800" b="1" u="sng" dirty="0">
                          <a:solidFill>
                            <a:srgbClr val="000000"/>
                          </a:solidFill>
                        </a:rPr>
                        <a:t>Kleinst</a:t>
                      </a:r>
                      <a:r>
                        <a:rPr lang="de-DE" sz="1800" b="1" dirty="0">
                          <a:solidFill>
                            <a:srgbClr val="000000"/>
                          </a:solidFill>
                        </a:rPr>
                        <a:t>unternehmen</a:t>
                      </a:r>
                    </a:p>
                  </a:txBody>
                  <a:tcPr marL="121920" marR="121920" marT="60960" marB="60960">
                    <a:solidFill>
                      <a:srgbClr val="75B9CF"/>
                    </a:solidFill>
                  </a:tcPr>
                </a:tc>
                <a:extLst>
                  <a:ext uri="{0D108BD9-81ED-4DB2-BD59-A6C34878D82A}">
                    <a16:rowId xmlns:a16="http://schemas.microsoft.com/office/drawing/2014/main" val="583714952"/>
                  </a:ext>
                </a:extLst>
              </a:tr>
            </a:tbl>
          </a:graphicData>
        </a:graphic>
      </p:graphicFrame>
      <p:graphicFrame>
        <p:nvGraphicFramePr>
          <p:cNvPr id="10" name="Table 9">
            <a:extLst>
              <a:ext uri="{FF2B5EF4-FFF2-40B4-BE49-F238E27FC236}">
                <a16:creationId xmlns:a16="http://schemas.microsoft.com/office/drawing/2014/main" id="{A0A15DD6-8069-4FAB-2557-F8BD93043046}"/>
              </a:ext>
            </a:extLst>
          </p:cNvPr>
          <p:cNvGraphicFramePr>
            <a:graphicFrameLocks noGrp="1"/>
          </p:cNvGraphicFramePr>
          <p:nvPr/>
        </p:nvGraphicFramePr>
        <p:xfrm>
          <a:off x="6868397" y="3759627"/>
          <a:ext cx="4752528" cy="2316480"/>
        </p:xfrm>
        <a:graphic>
          <a:graphicData uri="http://schemas.openxmlformats.org/drawingml/2006/table">
            <a:tbl>
              <a:tblPr firstRow="1" bandRow="1">
                <a:tableStyleId>{5C22544A-7EE6-4342-B048-85BDC9FD1C3A}</a:tableStyleId>
              </a:tblPr>
              <a:tblGrid>
                <a:gridCol w="4752528">
                  <a:extLst>
                    <a:ext uri="{9D8B030D-6E8A-4147-A177-3AD203B41FA5}">
                      <a16:colId xmlns:a16="http://schemas.microsoft.com/office/drawing/2014/main" val="3272784813"/>
                    </a:ext>
                  </a:extLst>
                </a:gridCol>
              </a:tblGrid>
              <a:tr h="729167">
                <a:tc>
                  <a:txBody>
                    <a:bodyPr/>
                    <a:lstStyle/>
                    <a:p>
                      <a:pPr algn="ctr"/>
                      <a:r>
                        <a:rPr lang="de-DE" sz="1800" b="1" u="none" dirty="0">
                          <a:solidFill>
                            <a:srgbClr val="000000"/>
                          </a:solidFill>
                        </a:rPr>
                        <a:t>Regulierung </a:t>
                      </a:r>
                      <a:r>
                        <a:rPr lang="de-DE" sz="1800" b="1" u="sng" dirty="0" err="1">
                          <a:solidFill>
                            <a:srgbClr val="000000"/>
                          </a:solidFill>
                        </a:rPr>
                        <a:t>grds</a:t>
                      </a:r>
                      <a:r>
                        <a:rPr lang="de-DE" sz="1800" b="1" u="none" dirty="0">
                          <a:solidFill>
                            <a:srgbClr val="000000"/>
                          </a:solidFill>
                        </a:rPr>
                        <a:t> ab </a:t>
                      </a:r>
                      <a:r>
                        <a:rPr lang="de-DE" sz="1800" b="1" u="sng" dirty="0">
                          <a:solidFill>
                            <a:srgbClr val="000000"/>
                          </a:solidFill>
                        </a:rPr>
                        <a:t>Klein</a:t>
                      </a:r>
                      <a:r>
                        <a:rPr lang="de-DE" sz="1800" b="1" u="none" dirty="0">
                          <a:solidFill>
                            <a:srgbClr val="000000"/>
                          </a:solidFill>
                        </a:rPr>
                        <a:t>unternehmen</a:t>
                      </a:r>
                    </a:p>
                    <a:p>
                      <a:pPr algn="ctr"/>
                      <a:endParaRPr lang="de-DE" sz="1800" b="1" i="1" kern="1200" dirty="0">
                        <a:solidFill>
                          <a:schemeClr val="tx1"/>
                        </a:solidFill>
                        <a:latin typeface="+mn-lt"/>
                        <a:ea typeface="+mn-ea"/>
                        <a:cs typeface="Times New Roman" panose="02020603050405020304" pitchFamily="18" charset="0"/>
                      </a:endParaRPr>
                    </a:p>
                    <a:p>
                      <a:pPr algn="ctr"/>
                      <a:r>
                        <a:rPr lang="de-DE" sz="1800" b="1" i="1" kern="1200" dirty="0">
                          <a:solidFill>
                            <a:schemeClr val="tx1"/>
                          </a:solidFill>
                          <a:latin typeface="+mn-lt"/>
                          <a:ea typeface="+mn-ea"/>
                          <a:cs typeface="Times New Roman" panose="02020603050405020304" pitchFamily="18" charset="0"/>
                        </a:rPr>
                        <a:t>(mind. 50 Beschäftigte und</a:t>
                      </a:r>
                    </a:p>
                    <a:p>
                      <a:pPr algn="ctr"/>
                      <a:r>
                        <a:rPr lang="de-DE" sz="1800" b="1" i="1" kern="1200" dirty="0">
                          <a:solidFill>
                            <a:schemeClr val="tx1"/>
                          </a:solidFill>
                          <a:latin typeface="+mn-lt"/>
                          <a:ea typeface="+mn-ea"/>
                          <a:cs typeface="Times New Roman" panose="02020603050405020304" pitchFamily="18" charset="0"/>
                        </a:rPr>
                        <a:t>mind.10+ Mio. EUR Umsatz oder mind. 10 </a:t>
                      </a:r>
                      <a:r>
                        <a:rPr lang="en-US" sz="1800" b="1" i="1" kern="1200" dirty="0">
                          <a:solidFill>
                            <a:schemeClr val="tx1"/>
                          </a:solidFill>
                          <a:latin typeface="+mn-lt"/>
                          <a:ea typeface="+mn-ea"/>
                          <a:cs typeface="Times New Roman" panose="02020603050405020304" pitchFamily="18" charset="0"/>
                        </a:rPr>
                        <a:t>Mio. EUR </a:t>
                      </a:r>
                      <a:r>
                        <a:rPr lang="de-DE" sz="1800" b="1" i="1" kern="1200" dirty="0">
                          <a:solidFill>
                            <a:schemeClr val="tx1"/>
                          </a:solidFill>
                          <a:latin typeface="+mn-lt"/>
                          <a:ea typeface="+mn-ea"/>
                          <a:cs typeface="Times New Roman" panose="02020603050405020304" pitchFamily="18" charset="0"/>
                        </a:rPr>
                        <a:t>Bilanzsumme (aber Schwellenwerte „großes“ Unternehmen noch nicht erreicht))</a:t>
                      </a:r>
                    </a:p>
                    <a:p>
                      <a:pPr algn="ctr"/>
                      <a:endParaRPr lang="de-DE" sz="1800" b="1" dirty="0">
                        <a:solidFill>
                          <a:srgbClr val="000000"/>
                        </a:solidFill>
                      </a:endParaRPr>
                    </a:p>
                  </a:txBody>
                  <a:tcPr marL="121920" marR="121920" marT="60960" marB="60960">
                    <a:solidFill>
                      <a:srgbClr val="75B9CF"/>
                    </a:solidFill>
                  </a:tcPr>
                </a:tc>
                <a:extLst>
                  <a:ext uri="{0D108BD9-81ED-4DB2-BD59-A6C34878D82A}">
                    <a16:rowId xmlns:a16="http://schemas.microsoft.com/office/drawing/2014/main" val="583714952"/>
                  </a:ext>
                </a:extLst>
              </a:tr>
            </a:tbl>
          </a:graphicData>
        </a:graphic>
      </p:graphicFrame>
      <p:sp>
        <p:nvSpPr>
          <p:cNvPr id="11" name="Right Brace 10">
            <a:extLst>
              <a:ext uri="{FF2B5EF4-FFF2-40B4-BE49-F238E27FC236}">
                <a16:creationId xmlns:a16="http://schemas.microsoft.com/office/drawing/2014/main" id="{EA5DFBBD-3B2B-9A1D-63D4-3824562E7F42}"/>
              </a:ext>
            </a:extLst>
          </p:cNvPr>
          <p:cNvSpPr/>
          <p:nvPr/>
        </p:nvSpPr>
        <p:spPr>
          <a:xfrm rot="10800000" flipH="1">
            <a:off x="6142208" y="3719264"/>
            <a:ext cx="457848" cy="2011757"/>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Tree>
    <p:extLst>
      <p:ext uri="{BB962C8B-B14F-4D97-AF65-F5344CB8AC3E}">
        <p14:creationId xmlns:p14="http://schemas.microsoft.com/office/powerpoint/2010/main" val="4183112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8874F-EA86-A438-7E65-375F8D7885E6}"/>
              </a:ext>
            </a:extLst>
          </p:cNvPr>
          <p:cNvSpPr>
            <a:spLocks noGrp="1"/>
          </p:cNvSpPr>
          <p:nvPr>
            <p:ph type="title"/>
          </p:nvPr>
        </p:nvSpPr>
        <p:spPr/>
        <p:txBody>
          <a:bodyPr/>
          <a:lstStyle/>
          <a:p>
            <a:r>
              <a:rPr lang="de-DE" dirty="0"/>
              <a:t>Das kommt mit NIS 2</a:t>
            </a:r>
          </a:p>
        </p:txBody>
      </p:sp>
      <p:graphicFrame>
        <p:nvGraphicFramePr>
          <p:cNvPr id="10" name="Diagram 9">
            <a:extLst>
              <a:ext uri="{FF2B5EF4-FFF2-40B4-BE49-F238E27FC236}">
                <a16:creationId xmlns:a16="http://schemas.microsoft.com/office/drawing/2014/main" id="{F4E71471-9944-0E60-A018-69F5E0127BDC}"/>
              </a:ext>
            </a:extLst>
          </p:cNvPr>
          <p:cNvGraphicFramePr/>
          <p:nvPr>
            <p:extLst>
              <p:ext uri="{D42A27DB-BD31-4B8C-83A1-F6EECF244321}">
                <p14:modId xmlns:p14="http://schemas.microsoft.com/office/powerpoint/2010/main" val="252341485"/>
              </p:ext>
            </p:extLst>
          </p:nvPr>
        </p:nvGraphicFramePr>
        <p:xfrm>
          <a:off x="-168696" y="2451085"/>
          <a:ext cx="5576168" cy="3717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7C0EA97D-4462-DC70-5C6B-DB94C08A1210}"/>
              </a:ext>
            </a:extLst>
          </p:cNvPr>
          <p:cNvSpPr txBox="1"/>
          <p:nvPr/>
        </p:nvSpPr>
        <p:spPr>
          <a:xfrm>
            <a:off x="1365839" y="1772816"/>
            <a:ext cx="2680221" cy="246221"/>
          </a:xfrm>
          <a:prstGeom prst="rect">
            <a:avLst/>
          </a:prstGeom>
        </p:spPr>
        <p:txBody>
          <a:bodyPr wrap="none" lIns="0" tIns="0" rIns="0" bIns="0" rtlCol="0">
            <a:spAutoFit/>
          </a:bodyPr>
          <a:lstStyle/>
          <a:p>
            <a:pPr algn="ctr"/>
            <a:r>
              <a:rPr lang="de-DE" sz="1600" dirty="0"/>
              <a:t>Sektoren mit hoher Kritikalität</a:t>
            </a:r>
          </a:p>
        </p:txBody>
      </p:sp>
      <p:sp>
        <p:nvSpPr>
          <p:cNvPr id="12" name="TextBox 11">
            <a:extLst>
              <a:ext uri="{FF2B5EF4-FFF2-40B4-BE49-F238E27FC236}">
                <a16:creationId xmlns:a16="http://schemas.microsoft.com/office/drawing/2014/main" id="{833D12C8-F77C-31E0-2159-D1A03C584024}"/>
              </a:ext>
            </a:extLst>
          </p:cNvPr>
          <p:cNvSpPr txBox="1"/>
          <p:nvPr/>
        </p:nvSpPr>
        <p:spPr>
          <a:xfrm>
            <a:off x="7694730" y="1772816"/>
            <a:ext cx="2484655" cy="246221"/>
          </a:xfrm>
          <a:prstGeom prst="rect">
            <a:avLst/>
          </a:prstGeom>
        </p:spPr>
        <p:txBody>
          <a:bodyPr wrap="none" lIns="0" tIns="0" rIns="0" bIns="0" rtlCol="0">
            <a:spAutoFit/>
          </a:bodyPr>
          <a:lstStyle/>
          <a:p>
            <a:pPr algn="ctr"/>
            <a:r>
              <a:rPr lang="de-DE" sz="1600" dirty="0"/>
              <a:t>Sonstige kritische Sektoren</a:t>
            </a:r>
          </a:p>
        </p:txBody>
      </p:sp>
      <p:graphicFrame>
        <p:nvGraphicFramePr>
          <p:cNvPr id="13" name="Diagram 12">
            <a:extLst>
              <a:ext uri="{FF2B5EF4-FFF2-40B4-BE49-F238E27FC236}">
                <a16:creationId xmlns:a16="http://schemas.microsoft.com/office/drawing/2014/main" id="{EEF5B988-5DC6-919C-0DFE-603DE2DD0529}"/>
              </a:ext>
            </a:extLst>
          </p:cNvPr>
          <p:cNvGraphicFramePr/>
          <p:nvPr/>
        </p:nvGraphicFramePr>
        <p:xfrm>
          <a:off x="6062411" y="2451085"/>
          <a:ext cx="5576168" cy="371744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792905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8874F-EA86-A438-7E65-375F8D7885E6}"/>
              </a:ext>
            </a:extLst>
          </p:cNvPr>
          <p:cNvSpPr>
            <a:spLocks noGrp="1"/>
          </p:cNvSpPr>
          <p:nvPr>
            <p:ph type="title"/>
          </p:nvPr>
        </p:nvSpPr>
        <p:spPr>
          <a:xfrm>
            <a:off x="439490" y="642176"/>
            <a:ext cx="11306714" cy="861774"/>
          </a:xfrm>
        </p:spPr>
        <p:txBody>
          <a:bodyPr/>
          <a:lstStyle/>
          <a:p>
            <a:r>
              <a:rPr lang="de-DE" dirty="0"/>
              <a:t>Das kommt mit NIS 2 – welche Sektoren sind neu? </a:t>
            </a:r>
            <a:br>
              <a:rPr lang="de-DE" dirty="0"/>
            </a:br>
            <a:endParaRPr lang="de-DE" dirty="0"/>
          </a:p>
        </p:txBody>
      </p:sp>
      <p:pic>
        <p:nvPicPr>
          <p:cNvPr id="7" name="Picture 6">
            <a:extLst>
              <a:ext uri="{FF2B5EF4-FFF2-40B4-BE49-F238E27FC236}">
                <a16:creationId xmlns:a16="http://schemas.microsoft.com/office/drawing/2014/main" id="{DB0776F3-A6C2-870D-AD42-86E7FBDC24FF}"/>
              </a:ext>
            </a:extLst>
          </p:cNvPr>
          <p:cNvPicPr>
            <a:picLocks noChangeAspect="1"/>
          </p:cNvPicPr>
          <p:nvPr/>
        </p:nvPicPr>
        <p:blipFill>
          <a:blip r:embed="rId3"/>
          <a:stretch>
            <a:fillRect/>
          </a:stretch>
        </p:blipFill>
        <p:spPr>
          <a:xfrm>
            <a:off x="623392" y="1040650"/>
            <a:ext cx="9544942" cy="5481912"/>
          </a:xfrm>
          <a:prstGeom prst="rect">
            <a:avLst/>
          </a:prstGeom>
        </p:spPr>
      </p:pic>
    </p:spTree>
    <p:extLst>
      <p:ext uri="{BB962C8B-B14F-4D97-AF65-F5344CB8AC3E}">
        <p14:creationId xmlns:p14="http://schemas.microsoft.com/office/powerpoint/2010/main" val="770446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8874F-EA86-A438-7E65-375F8D7885E6}"/>
              </a:ext>
            </a:extLst>
          </p:cNvPr>
          <p:cNvSpPr>
            <a:spLocks noGrp="1"/>
          </p:cNvSpPr>
          <p:nvPr>
            <p:ph type="title"/>
          </p:nvPr>
        </p:nvSpPr>
        <p:spPr>
          <a:xfrm>
            <a:off x="439490" y="642176"/>
            <a:ext cx="11306714" cy="861774"/>
          </a:xfrm>
        </p:spPr>
        <p:txBody>
          <a:bodyPr/>
          <a:lstStyle/>
          <a:p>
            <a:r>
              <a:rPr lang="de-DE" dirty="0"/>
              <a:t>Das kommt mit NIS 2 – welche Sektoren sind neu? </a:t>
            </a:r>
            <a:br>
              <a:rPr lang="de-DE" dirty="0"/>
            </a:br>
            <a:endParaRPr lang="de-DE" dirty="0"/>
          </a:p>
        </p:txBody>
      </p:sp>
      <p:pic>
        <p:nvPicPr>
          <p:cNvPr id="6" name="Picture 5">
            <a:extLst>
              <a:ext uri="{FF2B5EF4-FFF2-40B4-BE49-F238E27FC236}">
                <a16:creationId xmlns:a16="http://schemas.microsoft.com/office/drawing/2014/main" id="{C4A65B1D-DD2C-0BD2-8D35-5CC2C4CD3E5F}"/>
              </a:ext>
            </a:extLst>
          </p:cNvPr>
          <p:cNvPicPr>
            <a:picLocks noChangeAspect="1"/>
          </p:cNvPicPr>
          <p:nvPr/>
        </p:nvPicPr>
        <p:blipFill>
          <a:blip r:embed="rId3"/>
          <a:stretch>
            <a:fillRect/>
          </a:stretch>
        </p:blipFill>
        <p:spPr>
          <a:xfrm>
            <a:off x="420855" y="980560"/>
            <a:ext cx="9491569" cy="5472776"/>
          </a:xfrm>
          <a:prstGeom prst="rect">
            <a:avLst/>
          </a:prstGeom>
        </p:spPr>
      </p:pic>
    </p:spTree>
    <p:extLst>
      <p:ext uri="{BB962C8B-B14F-4D97-AF65-F5344CB8AC3E}">
        <p14:creationId xmlns:p14="http://schemas.microsoft.com/office/powerpoint/2010/main" val="38151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8874F-EA86-A438-7E65-375F8D7885E6}"/>
              </a:ext>
            </a:extLst>
          </p:cNvPr>
          <p:cNvSpPr>
            <a:spLocks noGrp="1"/>
          </p:cNvSpPr>
          <p:nvPr>
            <p:ph type="title"/>
          </p:nvPr>
        </p:nvSpPr>
        <p:spPr>
          <a:xfrm>
            <a:off x="471595" y="747674"/>
            <a:ext cx="11306714" cy="861774"/>
          </a:xfrm>
        </p:spPr>
        <p:txBody>
          <a:bodyPr/>
          <a:lstStyle/>
          <a:p>
            <a:r>
              <a:rPr lang="en-GB" dirty="0" err="1">
                <a:effectLst/>
                <a:ea typeface="Calibri" panose="020F0502020204030204" pitchFamily="34" charset="0"/>
              </a:rPr>
              <a:t>Welcher</a:t>
            </a:r>
            <a:r>
              <a:rPr lang="en-GB" dirty="0">
                <a:effectLst/>
                <a:ea typeface="Calibri" panose="020F0502020204030204" pitchFamily="34" charset="0"/>
              </a:rPr>
              <a:t> </a:t>
            </a:r>
            <a:r>
              <a:rPr lang="en-GB" dirty="0" err="1">
                <a:effectLst/>
                <a:ea typeface="Calibri" panose="020F0502020204030204" pitchFamily="34" charset="0"/>
              </a:rPr>
              <a:t>neue</a:t>
            </a:r>
            <a:r>
              <a:rPr lang="en-GB" dirty="0">
                <a:effectLst/>
                <a:ea typeface="Calibri" panose="020F0502020204030204" pitchFamily="34" charset="0"/>
              </a:rPr>
              <a:t> Sektor </a:t>
            </a:r>
            <a:r>
              <a:rPr lang="en-GB" dirty="0" err="1">
                <a:effectLst/>
                <a:ea typeface="Calibri" panose="020F0502020204030204" pitchFamily="34" charset="0"/>
              </a:rPr>
              <a:t>im</a:t>
            </a:r>
            <a:r>
              <a:rPr lang="en-GB" dirty="0">
                <a:effectLst/>
                <a:ea typeface="Calibri" panose="020F0502020204030204" pitchFamily="34" charset="0"/>
              </a:rPr>
              <a:t> </a:t>
            </a:r>
            <a:r>
              <a:rPr lang="en-GB" dirty="0" err="1">
                <a:effectLst/>
                <a:ea typeface="Calibri" panose="020F0502020204030204" pitchFamily="34" charset="0"/>
              </a:rPr>
              <a:t>Bereich</a:t>
            </a:r>
            <a:r>
              <a:rPr lang="en-GB" dirty="0">
                <a:effectLst/>
                <a:ea typeface="Calibri" panose="020F0502020204030204" pitchFamily="34" charset="0"/>
              </a:rPr>
              <a:t> “</a:t>
            </a:r>
            <a:r>
              <a:rPr lang="en-GB" b="1" dirty="0" err="1">
                <a:effectLst/>
                <a:ea typeface="Calibri" panose="020F0502020204030204" pitchFamily="34" charset="0"/>
              </a:rPr>
              <a:t>industrielle</a:t>
            </a:r>
            <a:r>
              <a:rPr lang="en-GB" b="1" dirty="0">
                <a:effectLst/>
                <a:ea typeface="Calibri" panose="020F0502020204030204" pitchFamily="34" charset="0"/>
              </a:rPr>
              <a:t> </a:t>
            </a:r>
            <a:r>
              <a:rPr lang="en-GB" b="1" dirty="0" err="1">
                <a:effectLst/>
                <a:ea typeface="Calibri" panose="020F0502020204030204" pitchFamily="34" charset="0"/>
              </a:rPr>
              <a:t>Produktion</a:t>
            </a:r>
            <a:r>
              <a:rPr lang="en-GB" dirty="0">
                <a:effectLst/>
                <a:ea typeface="Calibri" panose="020F0502020204030204" pitchFamily="34" charset="0"/>
              </a:rPr>
              <a:t>” </a:t>
            </a:r>
            <a:r>
              <a:rPr lang="en-GB" dirty="0" err="1">
                <a:effectLst/>
                <a:ea typeface="Calibri" panose="020F0502020204030204" pitchFamily="34" charset="0"/>
              </a:rPr>
              <a:t>besonders</a:t>
            </a:r>
            <a:r>
              <a:rPr lang="en-GB" dirty="0">
                <a:effectLst/>
                <a:ea typeface="Calibri" panose="020F0502020204030204" pitchFamily="34" charset="0"/>
              </a:rPr>
              <a:t> relevant? </a:t>
            </a:r>
            <a:endParaRPr lang="de-DE" dirty="0"/>
          </a:p>
        </p:txBody>
      </p:sp>
      <p:sp>
        <p:nvSpPr>
          <p:cNvPr id="12" name="TextBox 11">
            <a:extLst>
              <a:ext uri="{FF2B5EF4-FFF2-40B4-BE49-F238E27FC236}">
                <a16:creationId xmlns:a16="http://schemas.microsoft.com/office/drawing/2014/main" id="{833D12C8-F77C-31E0-2159-D1A03C584024}"/>
              </a:ext>
            </a:extLst>
          </p:cNvPr>
          <p:cNvSpPr txBox="1"/>
          <p:nvPr/>
        </p:nvSpPr>
        <p:spPr>
          <a:xfrm>
            <a:off x="4727848" y="1945858"/>
            <a:ext cx="4356962" cy="430887"/>
          </a:xfrm>
          <a:prstGeom prst="rect">
            <a:avLst/>
          </a:prstGeom>
        </p:spPr>
        <p:txBody>
          <a:bodyPr wrap="none" lIns="0" tIns="0" rIns="0" bIns="0" rtlCol="0">
            <a:spAutoFit/>
          </a:bodyPr>
          <a:lstStyle/>
          <a:p>
            <a:pPr algn="ctr"/>
            <a:r>
              <a:rPr lang="de-DE" sz="2800" dirty="0"/>
              <a:t>Sonstige kritische Sektoren</a:t>
            </a:r>
          </a:p>
        </p:txBody>
      </p:sp>
      <p:graphicFrame>
        <p:nvGraphicFramePr>
          <p:cNvPr id="13" name="Diagram 12">
            <a:extLst>
              <a:ext uri="{FF2B5EF4-FFF2-40B4-BE49-F238E27FC236}">
                <a16:creationId xmlns:a16="http://schemas.microsoft.com/office/drawing/2014/main" id="{EEF5B988-5DC6-919C-0DFE-603DE2DD0529}"/>
              </a:ext>
            </a:extLst>
          </p:cNvPr>
          <p:cNvGraphicFramePr/>
          <p:nvPr>
            <p:extLst>
              <p:ext uri="{D42A27DB-BD31-4B8C-83A1-F6EECF244321}">
                <p14:modId xmlns:p14="http://schemas.microsoft.com/office/powerpoint/2010/main" val="3168166344"/>
              </p:ext>
            </p:extLst>
          </p:nvPr>
        </p:nvGraphicFramePr>
        <p:xfrm>
          <a:off x="2423592" y="2451085"/>
          <a:ext cx="9214987" cy="34981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63B5AA0E-9E7B-C19F-887E-15F5BBDB5AE3}"/>
              </a:ext>
            </a:extLst>
          </p:cNvPr>
          <p:cNvSpPr txBox="1"/>
          <p:nvPr/>
        </p:nvSpPr>
        <p:spPr>
          <a:xfrm>
            <a:off x="5446909" y="4437112"/>
            <a:ext cx="1584176" cy="1015663"/>
          </a:xfrm>
          <a:prstGeom prst="rect">
            <a:avLst/>
          </a:prstGeom>
          <a:noFill/>
        </p:spPr>
        <p:txBody>
          <a:bodyPr wrap="square">
            <a:spAutoFit/>
          </a:bodyPr>
          <a:lstStyle/>
          <a:p>
            <a:pPr marL="0" marR="0" indent="0" algn="l" defTabSz="685800" rtl="0" eaLnBrk="1" fontAlgn="auto" latinLnBrk="0" hangingPunct="1">
              <a:lnSpc>
                <a:spcPct val="100000"/>
              </a:lnSpc>
              <a:spcBef>
                <a:spcPts val="0"/>
              </a:spcBef>
              <a:spcAft>
                <a:spcPts val="0"/>
              </a:spcAft>
              <a:buClrTx/>
              <a:buSzTx/>
              <a:buFontTx/>
              <a:buNone/>
              <a:tabLst/>
            </a:pPr>
            <a:r>
              <a:rPr lang="de-DE" sz="6000" b="1" dirty="0">
                <a:solidFill>
                  <a:srgbClr val="000000"/>
                </a:solidFill>
                <a:latin typeface="Arial" panose="020B0604020202020204" pitchFamily="34" charset="0"/>
              </a:rPr>
              <a:t>!</a:t>
            </a:r>
            <a:endParaRPr lang="de-DE" sz="6000" b="1" i="0"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339540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8874F-EA86-A438-7E65-375F8D7885E6}"/>
              </a:ext>
            </a:extLst>
          </p:cNvPr>
          <p:cNvSpPr>
            <a:spLocks noGrp="1"/>
          </p:cNvSpPr>
          <p:nvPr>
            <p:ph type="title"/>
          </p:nvPr>
        </p:nvSpPr>
        <p:spPr>
          <a:xfrm>
            <a:off x="471595" y="747674"/>
            <a:ext cx="11306714" cy="861774"/>
          </a:xfrm>
        </p:spPr>
        <p:txBody>
          <a:bodyPr/>
          <a:lstStyle/>
          <a:p>
            <a:r>
              <a:rPr lang="en-GB" dirty="0" err="1">
                <a:effectLst/>
                <a:ea typeface="Calibri" panose="020F0502020204030204" pitchFamily="34" charset="0"/>
              </a:rPr>
              <a:t>Welcher</a:t>
            </a:r>
            <a:r>
              <a:rPr lang="en-GB" dirty="0">
                <a:effectLst/>
                <a:ea typeface="Calibri" panose="020F0502020204030204" pitchFamily="34" charset="0"/>
              </a:rPr>
              <a:t> </a:t>
            </a:r>
            <a:r>
              <a:rPr lang="en-GB" dirty="0" err="1">
                <a:effectLst/>
                <a:ea typeface="Calibri" panose="020F0502020204030204" pitchFamily="34" charset="0"/>
              </a:rPr>
              <a:t>neue</a:t>
            </a:r>
            <a:r>
              <a:rPr lang="en-GB" dirty="0">
                <a:effectLst/>
                <a:ea typeface="Calibri" panose="020F0502020204030204" pitchFamily="34" charset="0"/>
              </a:rPr>
              <a:t> Sektor </a:t>
            </a:r>
            <a:r>
              <a:rPr lang="en-GB" dirty="0" err="1">
                <a:effectLst/>
                <a:ea typeface="Calibri" panose="020F0502020204030204" pitchFamily="34" charset="0"/>
              </a:rPr>
              <a:t>im</a:t>
            </a:r>
            <a:r>
              <a:rPr lang="en-GB" dirty="0">
                <a:effectLst/>
                <a:ea typeface="Calibri" panose="020F0502020204030204" pitchFamily="34" charset="0"/>
              </a:rPr>
              <a:t> </a:t>
            </a:r>
            <a:r>
              <a:rPr lang="en-GB" dirty="0" err="1">
                <a:effectLst/>
                <a:ea typeface="Calibri" panose="020F0502020204030204" pitchFamily="34" charset="0"/>
              </a:rPr>
              <a:t>Bereich</a:t>
            </a:r>
            <a:r>
              <a:rPr lang="en-GB" dirty="0">
                <a:effectLst/>
                <a:ea typeface="Calibri" panose="020F0502020204030204" pitchFamily="34" charset="0"/>
              </a:rPr>
              <a:t> “</a:t>
            </a:r>
            <a:r>
              <a:rPr lang="en-GB" b="1" dirty="0" err="1">
                <a:effectLst/>
                <a:ea typeface="Calibri" panose="020F0502020204030204" pitchFamily="34" charset="0"/>
              </a:rPr>
              <a:t>industrielle</a:t>
            </a:r>
            <a:r>
              <a:rPr lang="en-GB" b="1" dirty="0">
                <a:effectLst/>
                <a:ea typeface="Calibri" panose="020F0502020204030204" pitchFamily="34" charset="0"/>
              </a:rPr>
              <a:t> </a:t>
            </a:r>
            <a:r>
              <a:rPr lang="en-GB" b="1" dirty="0" err="1">
                <a:effectLst/>
                <a:ea typeface="Calibri" panose="020F0502020204030204" pitchFamily="34" charset="0"/>
              </a:rPr>
              <a:t>Produktion</a:t>
            </a:r>
            <a:r>
              <a:rPr lang="en-GB" dirty="0">
                <a:effectLst/>
                <a:ea typeface="Calibri" panose="020F0502020204030204" pitchFamily="34" charset="0"/>
              </a:rPr>
              <a:t>” </a:t>
            </a:r>
            <a:r>
              <a:rPr lang="en-GB" dirty="0" err="1">
                <a:effectLst/>
                <a:ea typeface="Calibri" panose="020F0502020204030204" pitchFamily="34" charset="0"/>
              </a:rPr>
              <a:t>besonders</a:t>
            </a:r>
            <a:r>
              <a:rPr lang="en-GB" dirty="0">
                <a:effectLst/>
                <a:ea typeface="Calibri" panose="020F0502020204030204" pitchFamily="34" charset="0"/>
              </a:rPr>
              <a:t> relevant? </a:t>
            </a:r>
            <a:endParaRPr lang="de-DE" dirty="0"/>
          </a:p>
        </p:txBody>
      </p:sp>
      <p:sp>
        <p:nvSpPr>
          <p:cNvPr id="12" name="TextBox 11">
            <a:extLst>
              <a:ext uri="{FF2B5EF4-FFF2-40B4-BE49-F238E27FC236}">
                <a16:creationId xmlns:a16="http://schemas.microsoft.com/office/drawing/2014/main" id="{833D12C8-F77C-31E0-2159-D1A03C584024}"/>
              </a:ext>
            </a:extLst>
          </p:cNvPr>
          <p:cNvSpPr txBox="1"/>
          <p:nvPr/>
        </p:nvSpPr>
        <p:spPr>
          <a:xfrm>
            <a:off x="7694730" y="1772816"/>
            <a:ext cx="2484655" cy="246221"/>
          </a:xfrm>
          <a:prstGeom prst="rect">
            <a:avLst/>
          </a:prstGeom>
        </p:spPr>
        <p:txBody>
          <a:bodyPr wrap="none" lIns="0" tIns="0" rIns="0" bIns="0" rtlCol="0">
            <a:spAutoFit/>
          </a:bodyPr>
          <a:lstStyle/>
          <a:p>
            <a:pPr algn="ctr"/>
            <a:r>
              <a:rPr lang="de-DE" sz="1600" dirty="0"/>
              <a:t>Sonstige kritische Sektoren</a:t>
            </a:r>
          </a:p>
        </p:txBody>
      </p:sp>
      <p:graphicFrame>
        <p:nvGraphicFramePr>
          <p:cNvPr id="13" name="Diagram 12">
            <a:extLst>
              <a:ext uri="{FF2B5EF4-FFF2-40B4-BE49-F238E27FC236}">
                <a16:creationId xmlns:a16="http://schemas.microsoft.com/office/drawing/2014/main" id="{EEF5B988-5DC6-919C-0DFE-603DE2DD0529}"/>
              </a:ext>
            </a:extLst>
          </p:cNvPr>
          <p:cNvGraphicFramePr/>
          <p:nvPr/>
        </p:nvGraphicFramePr>
        <p:xfrm>
          <a:off x="6062411" y="2451085"/>
          <a:ext cx="5576168" cy="3717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Arrow: Right 8">
            <a:extLst>
              <a:ext uri="{FF2B5EF4-FFF2-40B4-BE49-F238E27FC236}">
                <a16:creationId xmlns:a16="http://schemas.microsoft.com/office/drawing/2014/main" id="{70795976-4795-4361-BDE4-087399D44CD7}"/>
              </a:ext>
            </a:extLst>
          </p:cNvPr>
          <p:cNvSpPr/>
          <p:nvPr/>
        </p:nvSpPr>
        <p:spPr>
          <a:xfrm rot="10800000">
            <a:off x="4775346" y="3061191"/>
            <a:ext cx="979786" cy="72487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3" name="TextBox 2">
            <a:extLst>
              <a:ext uri="{FF2B5EF4-FFF2-40B4-BE49-F238E27FC236}">
                <a16:creationId xmlns:a16="http://schemas.microsoft.com/office/drawing/2014/main" id="{63B5AA0E-9E7B-C19F-887E-15F5BBDB5AE3}"/>
              </a:ext>
            </a:extLst>
          </p:cNvPr>
          <p:cNvSpPr txBox="1"/>
          <p:nvPr/>
        </p:nvSpPr>
        <p:spPr>
          <a:xfrm>
            <a:off x="9408368" y="3789040"/>
            <a:ext cx="504056" cy="707886"/>
          </a:xfrm>
          <a:prstGeom prst="rect">
            <a:avLst/>
          </a:prstGeom>
          <a:noFill/>
        </p:spPr>
        <p:txBody>
          <a:bodyPr wrap="square">
            <a:spAutoFit/>
          </a:bodyPr>
          <a:lstStyle/>
          <a:p>
            <a:pPr marL="0" marR="0" indent="0" algn="l" defTabSz="685800" rtl="0" eaLnBrk="1" fontAlgn="auto" latinLnBrk="0" hangingPunct="1">
              <a:lnSpc>
                <a:spcPct val="100000"/>
              </a:lnSpc>
              <a:spcBef>
                <a:spcPts val="0"/>
              </a:spcBef>
              <a:spcAft>
                <a:spcPts val="0"/>
              </a:spcAft>
              <a:buClrTx/>
              <a:buSzTx/>
              <a:buFontTx/>
              <a:buNone/>
              <a:tabLst/>
            </a:pPr>
            <a:r>
              <a:rPr lang="de-DE" sz="4000" b="1" dirty="0">
                <a:solidFill>
                  <a:srgbClr val="000000"/>
                </a:solidFill>
                <a:latin typeface="Arial" panose="020B0604020202020204" pitchFamily="34" charset="0"/>
              </a:rPr>
              <a:t>!</a:t>
            </a:r>
            <a:endParaRPr lang="de-DE" sz="4000" b="1" i="0" baseline="0" dirty="0">
              <a:solidFill>
                <a:srgbClr val="000000"/>
              </a:solidFill>
              <a:latin typeface="Arial" panose="020B0604020202020204" pitchFamily="34" charset="0"/>
            </a:endParaRPr>
          </a:p>
        </p:txBody>
      </p:sp>
      <p:pic>
        <p:nvPicPr>
          <p:cNvPr id="8" name="Picture 7">
            <a:extLst>
              <a:ext uri="{FF2B5EF4-FFF2-40B4-BE49-F238E27FC236}">
                <a16:creationId xmlns:a16="http://schemas.microsoft.com/office/drawing/2014/main" id="{6AED377E-A13F-7004-50F3-B3BB6A0AEC0B}"/>
              </a:ext>
            </a:extLst>
          </p:cNvPr>
          <p:cNvPicPr>
            <a:picLocks noChangeAspect="1"/>
          </p:cNvPicPr>
          <p:nvPr/>
        </p:nvPicPr>
        <p:blipFill>
          <a:blip r:embed="rId8"/>
          <a:stretch>
            <a:fillRect/>
          </a:stretch>
        </p:blipFill>
        <p:spPr>
          <a:xfrm>
            <a:off x="839416" y="1609448"/>
            <a:ext cx="3288382" cy="4932573"/>
          </a:xfrm>
          <a:prstGeom prst="rect">
            <a:avLst/>
          </a:prstGeom>
        </p:spPr>
      </p:pic>
    </p:spTree>
    <p:extLst>
      <p:ext uri="{BB962C8B-B14F-4D97-AF65-F5344CB8AC3E}">
        <p14:creationId xmlns:p14="http://schemas.microsoft.com/office/powerpoint/2010/main" val="3990828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8874F-EA86-A438-7E65-375F8D7885E6}"/>
              </a:ext>
            </a:extLst>
          </p:cNvPr>
          <p:cNvSpPr>
            <a:spLocks noGrp="1"/>
          </p:cNvSpPr>
          <p:nvPr>
            <p:ph type="title"/>
          </p:nvPr>
        </p:nvSpPr>
        <p:spPr>
          <a:xfrm>
            <a:off x="471595" y="747674"/>
            <a:ext cx="11306714" cy="430887"/>
          </a:xfrm>
        </p:spPr>
        <p:txBody>
          <a:bodyPr/>
          <a:lstStyle/>
          <a:p>
            <a:r>
              <a:rPr lang="en-GB" dirty="0" err="1">
                <a:effectLst/>
                <a:ea typeface="Calibri" panose="020F0502020204030204" pitchFamily="34" charset="0"/>
              </a:rPr>
              <a:t>Welche</a:t>
            </a:r>
            <a:r>
              <a:rPr lang="en-GB" dirty="0">
                <a:effectLst/>
                <a:ea typeface="Calibri" panose="020F0502020204030204" pitchFamily="34" charset="0"/>
              </a:rPr>
              <a:t> </a:t>
            </a:r>
            <a:r>
              <a:rPr lang="en-GB" dirty="0" err="1">
                <a:effectLst/>
                <a:ea typeface="Calibri" panose="020F0502020204030204" pitchFamily="34" charset="0"/>
              </a:rPr>
              <a:t>Sektoren</a:t>
            </a:r>
            <a:r>
              <a:rPr lang="en-GB" dirty="0">
                <a:effectLst/>
                <a:ea typeface="Calibri" panose="020F0502020204030204" pitchFamily="34" charset="0"/>
              </a:rPr>
              <a:t> </a:t>
            </a:r>
            <a:r>
              <a:rPr lang="en-GB" dirty="0" err="1">
                <a:effectLst/>
                <a:ea typeface="Calibri" panose="020F0502020204030204" pitchFamily="34" charset="0"/>
              </a:rPr>
              <a:t>im</a:t>
            </a:r>
            <a:r>
              <a:rPr lang="en-GB" dirty="0">
                <a:effectLst/>
                <a:ea typeface="Calibri" panose="020F0502020204030204" pitchFamily="34" charset="0"/>
              </a:rPr>
              <a:t> </a:t>
            </a:r>
            <a:r>
              <a:rPr lang="en-GB" dirty="0" err="1">
                <a:effectLst/>
                <a:ea typeface="Calibri" panose="020F0502020204030204" pitchFamily="34" charset="0"/>
              </a:rPr>
              <a:t>Bereich</a:t>
            </a:r>
            <a:r>
              <a:rPr lang="en-GB" dirty="0">
                <a:effectLst/>
                <a:ea typeface="Calibri" panose="020F0502020204030204" pitchFamily="34" charset="0"/>
              </a:rPr>
              <a:t> “</a:t>
            </a:r>
            <a:r>
              <a:rPr lang="en-GB" b="1" dirty="0" err="1">
                <a:effectLst/>
                <a:ea typeface="Calibri" panose="020F0502020204030204" pitchFamily="34" charset="0"/>
              </a:rPr>
              <a:t>industrielle</a:t>
            </a:r>
            <a:r>
              <a:rPr lang="en-GB" b="1" dirty="0">
                <a:effectLst/>
                <a:ea typeface="Calibri" panose="020F0502020204030204" pitchFamily="34" charset="0"/>
              </a:rPr>
              <a:t> </a:t>
            </a:r>
            <a:r>
              <a:rPr lang="en-GB" b="1" dirty="0" err="1">
                <a:effectLst/>
                <a:ea typeface="Calibri" panose="020F0502020204030204" pitchFamily="34" charset="0"/>
              </a:rPr>
              <a:t>Produktion</a:t>
            </a:r>
            <a:r>
              <a:rPr lang="en-GB" dirty="0">
                <a:effectLst/>
                <a:ea typeface="Calibri" panose="020F0502020204030204" pitchFamily="34" charset="0"/>
              </a:rPr>
              <a:t>” relevant? </a:t>
            </a:r>
            <a:endParaRPr lang="de-DE" dirty="0"/>
          </a:p>
        </p:txBody>
      </p:sp>
      <p:sp>
        <p:nvSpPr>
          <p:cNvPr id="3" name="TextBox 2">
            <a:extLst>
              <a:ext uri="{FF2B5EF4-FFF2-40B4-BE49-F238E27FC236}">
                <a16:creationId xmlns:a16="http://schemas.microsoft.com/office/drawing/2014/main" id="{63B5AA0E-9E7B-C19F-887E-15F5BBDB5AE3}"/>
              </a:ext>
            </a:extLst>
          </p:cNvPr>
          <p:cNvSpPr txBox="1"/>
          <p:nvPr/>
        </p:nvSpPr>
        <p:spPr>
          <a:xfrm>
            <a:off x="9408368" y="3789040"/>
            <a:ext cx="504056" cy="707886"/>
          </a:xfrm>
          <a:prstGeom prst="rect">
            <a:avLst/>
          </a:prstGeom>
          <a:noFill/>
        </p:spPr>
        <p:txBody>
          <a:bodyPr wrap="square">
            <a:spAutoFit/>
          </a:bodyPr>
          <a:lstStyle/>
          <a:p>
            <a:pPr marL="0" marR="0" indent="0" algn="l" defTabSz="685800" rtl="0" eaLnBrk="1" fontAlgn="auto" latinLnBrk="0" hangingPunct="1">
              <a:lnSpc>
                <a:spcPct val="100000"/>
              </a:lnSpc>
              <a:spcBef>
                <a:spcPts val="0"/>
              </a:spcBef>
              <a:spcAft>
                <a:spcPts val="0"/>
              </a:spcAft>
              <a:buClrTx/>
              <a:buSzTx/>
              <a:buFontTx/>
              <a:buNone/>
              <a:tabLst/>
            </a:pPr>
            <a:r>
              <a:rPr lang="de-DE" sz="4000" b="1" dirty="0">
                <a:solidFill>
                  <a:srgbClr val="000000"/>
                </a:solidFill>
                <a:latin typeface="Arial" panose="020B0604020202020204" pitchFamily="34" charset="0"/>
              </a:rPr>
              <a:t>!</a:t>
            </a:r>
            <a:endParaRPr lang="de-DE" sz="4000" b="1" i="0" baseline="0" dirty="0">
              <a:solidFill>
                <a:srgbClr val="000000"/>
              </a:solidFill>
              <a:latin typeface="Arial" panose="020B0604020202020204" pitchFamily="34" charset="0"/>
            </a:endParaRPr>
          </a:p>
        </p:txBody>
      </p:sp>
      <p:pic>
        <p:nvPicPr>
          <p:cNvPr id="7" name="Picture 6">
            <a:extLst>
              <a:ext uri="{FF2B5EF4-FFF2-40B4-BE49-F238E27FC236}">
                <a16:creationId xmlns:a16="http://schemas.microsoft.com/office/drawing/2014/main" id="{22D41DD9-B7CD-6BF6-51E7-4CDE84528E32}"/>
              </a:ext>
            </a:extLst>
          </p:cNvPr>
          <p:cNvPicPr>
            <a:picLocks noChangeAspect="1"/>
          </p:cNvPicPr>
          <p:nvPr/>
        </p:nvPicPr>
        <p:blipFill>
          <a:blip r:embed="rId3"/>
          <a:stretch>
            <a:fillRect/>
          </a:stretch>
        </p:blipFill>
        <p:spPr>
          <a:xfrm>
            <a:off x="1176337" y="1609725"/>
            <a:ext cx="9839325" cy="3638550"/>
          </a:xfrm>
          <a:prstGeom prst="rect">
            <a:avLst/>
          </a:prstGeom>
        </p:spPr>
      </p:pic>
    </p:spTree>
    <p:extLst>
      <p:ext uri="{BB962C8B-B14F-4D97-AF65-F5344CB8AC3E}">
        <p14:creationId xmlns:p14="http://schemas.microsoft.com/office/powerpoint/2010/main" val="182527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8874F-EA86-A438-7E65-375F8D7885E6}"/>
              </a:ext>
            </a:extLst>
          </p:cNvPr>
          <p:cNvSpPr>
            <a:spLocks noGrp="1"/>
          </p:cNvSpPr>
          <p:nvPr>
            <p:ph type="title"/>
          </p:nvPr>
        </p:nvSpPr>
        <p:spPr>
          <a:xfrm>
            <a:off x="471595" y="747674"/>
            <a:ext cx="11306714" cy="430887"/>
          </a:xfrm>
        </p:spPr>
        <p:txBody>
          <a:bodyPr/>
          <a:lstStyle/>
          <a:p>
            <a:r>
              <a:rPr lang="en-GB" dirty="0" err="1">
                <a:effectLst/>
                <a:ea typeface="Calibri" panose="020F0502020204030204" pitchFamily="34" charset="0"/>
              </a:rPr>
              <a:t>Beispiele</a:t>
            </a:r>
            <a:r>
              <a:rPr lang="en-GB" dirty="0">
                <a:effectLst/>
                <a:ea typeface="Calibri" panose="020F0502020204030204" pitchFamily="34" charset="0"/>
              </a:rPr>
              <a:t> </a:t>
            </a:r>
            <a:r>
              <a:rPr lang="en-GB" dirty="0" err="1">
                <a:effectLst/>
                <a:ea typeface="Calibri" panose="020F0502020204030204" pitchFamily="34" charset="0"/>
              </a:rPr>
              <a:t>aus</a:t>
            </a:r>
            <a:r>
              <a:rPr lang="en-GB" dirty="0">
                <a:effectLst/>
                <a:ea typeface="Calibri" panose="020F0502020204030204" pitchFamily="34" charset="0"/>
              </a:rPr>
              <a:t> den </a:t>
            </a:r>
            <a:r>
              <a:rPr lang="en-GB" dirty="0" err="1">
                <a:effectLst/>
                <a:ea typeface="Calibri" panose="020F0502020204030204" pitchFamily="34" charset="0"/>
              </a:rPr>
              <a:t>Untersektoren</a:t>
            </a:r>
            <a:r>
              <a:rPr lang="en-GB" dirty="0">
                <a:effectLst/>
                <a:ea typeface="Calibri" panose="020F0502020204030204" pitchFamily="34" charset="0"/>
              </a:rPr>
              <a:t> “</a:t>
            </a:r>
            <a:r>
              <a:rPr lang="en-GB" dirty="0" err="1">
                <a:effectLst/>
                <a:ea typeface="Calibri" panose="020F0502020204030204" pitchFamily="34" charset="0"/>
              </a:rPr>
              <a:t>Verarbeitung</a:t>
            </a:r>
            <a:r>
              <a:rPr lang="en-GB" dirty="0">
                <a:effectLst/>
                <a:ea typeface="Calibri" panose="020F0502020204030204" pitchFamily="34" charset="0"/>
              </a:rPr>
              <a:t>/</a:t>
            </a:r>
            <a:r>
              <a:rPr lang="en-GB" dirty="0" err="1">
                <a:effectLst/>
                <a:ea typeface="Calibri" panose="020F0502020204030204" pitchFamily="34" charset="0"/>
              </a:rPr>
              <a:t>Herstellung</a:t>
            </a:r>
            <a:r>
              <a:rPr lang="en-GB" dirty="0">
                <a:effectLst/>
                <a:ea typeface="Calibri" panose="020F0502020204030204" pitchFamily="34" charset="0"/>
              </a:rPr>
              <a:t> von </a:t>
            </a:r>
            <a:r>
              <a:rPr lang="en-GB" dirty="0" err="1">
                <a:effectLst/>
                <a:ea typeface="Calibri" panose="020F0502020204030204" pitchFamily="34" charset="0"/>
              </a:rPr>
              <a:t>Waren</a:t>
            </a:r>
            <a:r>
              <a:rPr lang="en-GB" dirty="0">
                <a:effectLst/>
                <a:ea typeface="Calibri" panose="020F0502020204030204" pitchFamily="34" charset="0"/>
              </a:rPr>
              <a:t>” </a:t>
            </a:r>
            <a:endParaRPr lang="de-DE" dirty="0"/>
          </a:p>
        </p:txBody>
      </p:sp>
      <p:sp>
        <p:nvSpPr>
          <p:cNvPr id="3" name="TextBox 2">
            <a:extLst>
              <a:ext uri="{FF2B5EF4-FFF2-40B4-BE49-F238E27FC236}">
                <a16:creationId xmlns:a16="http://schemas.microsoft.com/office/drawing/2014/main" id="{63B5AA0E-9E7B-C19F-887E-15F5BBDB5AE3}"/>
              </a:ext>
            </a:extLst>
          </p:cNvPr>
          <p:cNvSpPr txBox="1"/>
          <p:nvPr/>
        </p:nvSpPr>
        <p:spPr>
          <a:xfrm>
            <a:off x="9408368" y="3789040"/>
            <a:ext cx="504056" cy="707886"/>
          </a:xfrm>
          <a:prstGeom prst="rect">
            <a:avLst/>
          </a:prstGeom>
          <a:noFill/>
        </p:spPr>
        <p:txBody>
          <a:bodyPr wrap="square">
            <a:spAutoFit/>
          </a:bodyPr>
          <a:lstStyle/>
          <a:p>
            <a:pPr marL="0" marR="0" indent="0" algn="l" defTabSz="685800" rtl="0" eaLnBrk="1" fontAlgn="auto" latinLnBrk="0" hangingPunct="1">
              <a:lnSpc>
                <a:spcPct val="100000"/>
              </a:lnSpc>
              <a:spcBef>
                <a:spcPts val="0"/>
              </a:spcBef>
              <a:spcAft>
                <a:spcPts val="0"/>
              </a:spcAft>
              <a:buClrTx/>
              <a:buSzTx/>
              <a:buFontTx/>
              <a:buNone/>
              <a:tabLst/>
            </a:pPr>
            <a:r>
              <a:rPr lang="de-DE" sz="4000" b="1" dirty="0">
                <a:solidFill>
                  <a:srgbClr val="000000"/>
                </a:solidFill>
                <a:latin typeface="Arial" panose="020B0604020202020204" pitchFamily="34" charset="0"/>
              </a:rPr>
              <a:t>!</a:t>
            </a:r>
            <a:endParaRPr lang="de-DE" sz="4000" b="1" i="0" baseline="0" dirty="0">
              <a:solidFill>
                <a:srgbClr val="000000"/>
              </a:solidFill>
              <a:latin typeface="Arial" panose="020B0604020202020204" pitchFamily="34" charset="0"/>
            </a:endParaRPr>
          </a:p>
        </p:txBody>
      </p:sp>
      <p:sp>
        <p:nvSpPr>
          <p:cNvPr id="4" name="Rectangle 3">
            <a:extLst>
              <a:ext uri="{FF2B5EF4-FFF2-40B4-BE49-F238E27FC236}">
                <a16:creationId xmlns:a16="http://schemas.microsoft.com/office/drawing/2014/main" id="{B3C324FA-41C3-CBED-160C-D5AD193C1A68}"/>
              </a:ext>
            </a:extLst>
          </p:cNvPr>
          <p:cNvSpPr/>
          <p:nvPr/>
        </p:nvSpPr>
        <p:spPr>
          <a:xfrm>
            <a:off x="1199456" y="1340768"/>
            <a:ext cx="9289032" cy="525658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1450" b="1" u="sng" dirty="0">
                <a:solidFill>
                  <a:srgbClr val="000000"/>
                </a:solidFill>
                <a:effectLst/>
              </a:rPr>
              <a:t>Untersektor „Maschinenbau“</a:t>
            </a:r>
          </a:p>
          <a:p>
            <a:endParaRPr lang="de-DE" sz="1450" b="1" u="sng" dirty="0">
              <a:solidFill>
                <a:srgbClr val="000000"/>
              </a:solidFill>
              <a:effectLst/>
            </a:endParaRPr>
          </a:p>
          <a:p>
            <a:r>
              <a:rPr lang="de-DE" sz="1450" b="1" u="sng" dirty="0">
                <a:solidFill>
                  <a:srgbClr val="000000"/>
                </a:solidFill>
                <a:effectLst/>
              </a:rPr>
              <a:t>Verweis auf Abschnitt C Abteilung 28 der Statistische Systematik der Wirtschaftszweige in der Europäischen Gemeinschaft (</a:t>
            </a:r>
            <a:r>
              <a:rPr lang="de-DE" sz="1450" b="1" u="sng" dirty="0" err="1">
                <a:solidFill>
                  <a:srgbClr val="000000"/>
                </a:solidFill>
                <a:effectLst/>
              </a:rPr>
              <a:t>NACE</a:t>
            </a:r>
            <a:r>
              <a:rPr lang="de-DE" sz="1450" b="1" u="sng" dirty="0">
                <a:solidFill>
                  <a:srgbClr val="000000"/>
                </a:solidFill>
                <a:effectLst/>
              </a:rPr>
              <a:t> Rev.2):</a:t>
            </a:r>
            <a:endParaRPr lang="de-DE" sz="1450" dirty="0">
              <a:solidFill>
                <a:srgbClr val="000000"/>
              </a:solidFill>
            </a:endParaRPr>
          </a:p>
          <a:p>
            <a:pPr marL="171450" indent="-171450" algn="l">
              <a:buFont typeface="Arial" panose="020B0604020202020204" pitchFamily="34" charset="0"/>
              <a:buChar char="•"/>
            </a:pPr>
            <a:r>
              <a:rPr lang="de-DE" sz="1450" b="0" i="0" dirty="0">
                <a:solidFill>
                  <a:srgbClr val="000000"/>
                </a:solidFill>
                <a:effectLst/>
              </a:rPr>
              <a:t>Herstellung von nicht wirtschaftszweigspezifischen Maschinen</a:t>
            </a:r>
          </a:p>
          <a:p>
            <a:pPr marL="171450" indent="-171450" algn="l">
              <a:buFont typeface="Arial" panose="020B0604020202020204" pitchFamily="34" charset="0"/>
              <a:buChar char="•"/>
            </a:pPr>
            <a:r>
              <a:rPr lang="de-DE" sz="1450" b="0" i="0" dirty="0">
                <a:solidFill>
                  <a:srgbClr val="000000"/>
                </a:solidFill>
                <a:effectLst/>
              </a:rPr>
              <a:t>Herstellung von Verbrennungsmotoren und Turbinen (ohne Motoren für </a:t>
            </a:r>
            <a:r>
              <a:rPr lang="de-DE" sz="1450" b="0" i="0" dirty="0" err="1">
                <a:solidFill>
                  <a:srgbClr val="000000"/>
                </a:solidFill>
                <a:effectLst/>
              </a:rPr>
              <a:t>Luft-und</a:t>
            </a:r>
            <a:r>
              <a:rPr lang="de-DE" sz="1450" dirty="0">
                <a:solidFill>
                  <a:srgbClr val="000000"/>
                </a:solidFill>
              </a:rPr>
              <a:t> </a:t>
            </a:r>
            <a:r>
              <a:rPr lang="de-DE" sz="1450" b="0" i="0" dirty="0">
                <a:solidFill>
                  <a:srgbClr val="000000"/>
                </a:solidFill>
                <a:effectLst/>
              </a:rPr>
              <a:t>Straßenfahrzeuge) </a:t>
            </a:r>
          </a:p>
          <a:p>
            <a:pPr marL="171450" indent="-171450" algn="l">
              <a:buFont typeface="Arial" panose="020B0604020202020204" pitchFamily="34" charset="0"/>
              <a:buChar char="•"/>
            </a:pPr>
            <a:r>
              <a:rPr lang="de-DE" sz="1450" b="0" i="0" dirty="0">
                <a:solidFill>
                  <a:srgbClr val="000000"/>
                </a:solidFill>
                <a:effectLst/>
              </a:rPr>
              <a:t>Herstellung von hydraulischen und pneumatischen Komponenten und Systemen </a:t>
            </a:r>
          </a:p>
          <a:p>
            <a:pPr marL="171450" indent="-171450" algn="l">
              <a:buFont typeface="Arial" panose="020B0604020202020204" pitchFamily="34" charset="0"/>
              <a:buChar char="•"/>
            </a:pPr>
            <a:r>
              <a:rPr lang="de-DE" sz="1450" b="0" i="0" dirty="0">
                <a:solidFill>
                  <a:srgbClr val="000000"/>
                </a:solidFill>
                <a:effectLst/>
              </a:rPr>
              <a:t>Herstellung von Pumpen und Kompressoren a. n. g. </a:t>
            </a:r>
          </a:p>
          <a:p>
            <a:pPr marL="171450" indent="-171450" algn="l">
              <a:buFont typeface="Arial" panose="020B0604020202020204" pitchFamily="34" charset="0"/>
              <a:buChar char="•"/>
            </a:pPr>
            <a:r>
              <a:rPr lang="de-DE" sz="1450" b="0" i="0" dirty="0">
                <a:solidFill>
                  <a:srgbClr val="000000"/>
                </a:solidFill>
                <a:effectLst/>
              </a:rPr>
              <a:t>Herstellung von Armaturen a. n. g.</a:t>
            </a:r>
          </a:p>
          <a:p>
            <a:pPr marL="171450" indent="-171450" algn="l">
              <a:buFont typeface="Arial" panose="020B0604020202020204" pitchFamily="34" charset="0"/>
              <a:buChar char="•"/>
            </a:pPr>
            <a:r>
              <a:rPr lang="de-DE" sz="1450" b="0" i="0" dirty="0">
                <a:solidFill>
                  <a:srgbClr val="000000"/>
                </a:solidFill>
                <a:effectLst/>
              </a:rPr>
              <a:t>Herstellung von Lagern, Getrieben, Zahnrädern und Antriebselementen </a:t>
            </a:r>
          </a:p>
          <a:p>
            <a:pPr marL="171450" indent="-171450" algn="l">
              <a:buFont typeface="Arial" panose="020B0604020202020204" pitchFamily="34" charset="0"/>
              <a:buChar char="•"/>
            </a:pPr>
            <a:r>
              <a:rPr lang="de-DE" sz="1450" b="0" i="0" dirty="0">
                <a:solidFill>
                  <a:srgbClr val="000000"/>
                </a:solidFill>
                <a:effectLst/>
              </a:rPr>
              <a:t>Herstellung von sonstigen nicht wirtschaftszweigspezifischen Maschinen Herstellung von Öfen und Brennern </a:t>
            </a:r>
          </a:p>
          <a:p>
            <a:pPr marL="171450" indent="-171450" algn="l">
              <a:buFont typeface="Arial" panose="020B0604020202020204" pitchFamily="34" charset="0"/>
              <a:buChar char="•"/>
            </a:pPr>
            <a:r>
              <a:rPr lang="de-DE" sz="1450" b="0" i="0" dirty="0">
                <a:solidFill>
                  <a:srgbClr val="000000"/>
                </a:solidFill>
                <a:effectLst/>
              </a:rPr>
              <a:t>Herstellung von Hebezeugen und Fördermitteln </a:t>
            </a:r>
          </a:p>
          <a:p>
            <a:pPr marL="171450" indent="-171450" algn="l">
              <a:buFont typeface="Arial" panose="020B0604020202020204" pitchFamily="34" charset="0"/>
              <a:buChar char="•"/>
            </a:pPr>
            <a:r>
              <a:rPr lang="de-DE" sz="1450" b="0" i="0" dirty="0">
                <a:solidFill>
                  <a:srgbClr val="000000"/>
                </a:solidFill>
                <a:effectLst/>
              </a:rPr>
              <a:t>Herstellung von handgeführten Werkzeugen mit Motorantrieb </a:t>
            </a:r>
          </a:p>
          <a:p>
            <a:pPr marL="171450" indent="-171450" algn="l">
              <a:buFont typeface="Arial" panose="020B0604020202020204" pitchFamily="34" charset="0"/>
              <a:buChar char="•"/>
            </a:pPr>
            <a:r>
              <a:rPr lang="de-DE" sz="1450" b="0" i="0" dirty="0">
                <a:solidFill>
                  <a:srgbClr val="000000"/>
                </a:solidFill>
                <a:effectLst/>
              </a:rPr>
              <a:t>Herstellung von </a:t>
            </a:r>
            <a:r>
              <a:rPr lang="de-DE" sz="1450" b="0" i="0" dirty="0" err="1">
                <a:solidFill>
                  <a:srgbClr val="000000"/>
                </a:solidFill>
                <a:effectLst/>
              </a:rPr>
              <a:t>kälte-und</a:t>
            </a:r>
            <a:r>
              <a:rPr lang="de-DE" sz="1450" b="0" i="0" dirty="0">
                <a:solidFill>
                  <a:srgbClr val="000000"/>
                </a:solidFill>
                <a:effectLst/>
              </a:rPr>
              <a:t> lufttechnischen Erzeugnissen, nicht für den Haushalt </a:t>
            </a:r>
          </a:p>
          <a:p>
            <a:pPr marL="171450" indent="-171450" algn="l">
              <a:buFont typeface="Arial" panose="020B0604020202020204" pitchFamily="34" charset="0"/>
              <a:buChar char="•"/>
            </a:pPr>
            <a:r>
              <a:rPr lang="de-DE" sz="1450" b="0" i="0" dirty="0">
                <a:solidFill>
                  <a:srgbClr val="000000"/>
                </a:solidFill>
                <a:effectLst/>
              </a:rPr>
              <a:t>Herstellung von sonstigen nicht wirtschaftszweigspezifischen Maschinen </a:t>
            </a:r>
          </a:p>
          <a:p>
            <a:pPr marL="171450" indent="-171450" algn="l">
              <a:buFont typeface="Arial" panose="020B0604020202020204" pitchFamily="34" charset="0"/>
              <a:buChar char="•"/>
            </a:pPr>
            <a:r>
              <a:rPr lang="de-DE" sz="1450" b="0" i="0" dirty="0">
                <a:solidFill>
                  <a:srgbClr val="000000"/>
                </a:solidFill>
                <a:effectLst/>
              </a:rPr>
              <a:t>Herstellung von </a:t>
            </a:r>
            <a:r>
              <a:rPr lang="de-DE" sz="1450" b="0" i="0" dirty="0" err="1">
                <a:solidFill>
                  <a:srgbClr val="000000"/>
                </a:solidFill>
                <a:effectLst/>
              </a:rPr>
              <a:t>land-und</a:t>
            </a:r>
            <a:r>
              <a:rPr lang="de-DE" sz="1450" b="0" i="0" dirty="0">
                <a:solidFill>
                  <a:srgbClr val="000000"/>
                </a:solidFill>
                <a:effectLst/>
              </a:rPr>
              <a:t> forstwirtschaftlichen Maschinen</a:t>
            </a:r>
          </a:p>
          <a:p>
            <a:pPr marL="171450" indent="-171450" algn="l">
              <a:buFont typeface="Arial" panose="020B0604020202020204" pitchFamily="34" charset="0"/>
              <a:buChar char="•"/>
            </a:pPr>
            <a:r>
              <a:rPr lang="de-DE" sz="1450" b="0" i="0" dirty="0">
                <a:solidFill>
                  <a:srgbClr val="000000"/>
                </a:solidFill>
                <a:effectLst/>
              </a:rPr>
              <a:t>Herstellung von Werkzeugmaschinen</a:t>
            </a:r>
          </a:p>
          <a:p>
            <a:pPr marL="171450" indent="-171450" algn="l">
              <a:buFont typeface="Arial" panose="020B0604020202020204" pitchFamily="34" charset="0"/>
              <a:buChar char="•"/>
            </a:pPr>
            <a:r>
              <a:rPr lang="de-DE" sz="1450" b="0" i="0" dirty="0">
                <a:solidFill>
                  <a:srgbClr val="000000"/>
                </a:solidFill>
                <a:effectLst/>
              </a:rPr>
              <a:t>Herstellung von Werkzeugmaschinen für die Metallbearbeitung </a:t>
            </a:r>
          </a:p>
          <a:p>
            <a:pPr marL="171450" indent="-171450" algn="l">
              <a:buFont typeface="Arial" panose="020B0604020202020204" pitchFamily="34" charset="0"/>
              <a:buChar char="•"/>
            </a:pPr>
            <a:r>
              <a:rPr lang="de-DE" sz="1450" b="0" i="0" dirty="0">
                <a:solidFill>
                  <a:srgbClr val="000000"/>
                </a:solidFill>
                <a:effectLst/>
              </a:rPr>
              <a:t>Herstellung von sonstigen Werkzeugmaschinen </a:t>
            </a:r>
          </a:p>
          <a:p>
            <a:pPr marL="171450" indent="-171450" algn="l">
              <a:buFont typeface="Arial" panose="020B0604020202020204" pitchFamily="34" charset="0"/>
              <a:buChar char="•"/>
            </a:pPr>
            <a:r>
              <a:rPr lang="de-DE" sz="1450" b="0" i="0" dirty="0">
                <a:solidFill>
                  <a:srgbClr val="000000"/>
                </a:solidFill>
                <a:effectLst/>
              </a:rPr>
              <a:t>Herstellung von Maschinen für sonstige bestimmte Wirtschaftszweige</a:t>
            </a:r>
          </a:p>
          <a:p>
            <a:pPr marL="171450" indent="-171450" algn="l">
              <a:buFont typeface="Arial" panose="020B0604020202020204" pitchFamily="34" charset="0"/>
              <a:buChar char="•"/>
            </a:pPr>
            <a:r>
              <a:rPr lang="de-DE" sz="1450" b="0" i="0" dirty="0">
                <a:solidFill>
                  <a:srgbClr val="000000"/>
                </a:solidFill>
                <a:effectLst/>
              </a:rPr>
              <a:t>Herstellung von Maschinen für die Metallerzeugung, von Walzwerkseinrichtungen</a:t>
            </a:r>
            <a:r>
              <a:rPr lang="de-DE" sz="1450" dirty="0">
                <a:solidFill>
                  <a:srgbClr val="000000"/>
                </a:solidFill>
              </a:rPr>
              <a:t> </a:t>
            </a:r>
            <a:r>
              <a:rPr lang="de-DE" sz="1450" b="0" i="0" dirty="0">
                <a:solidFill>
                  <a:srgbClr val="000000"/>
                </a:solidFill>
                <a:effectLst/>
              </a:rPr>
              <a:t>und Gießmaschinen</a:t>
            </a:r>
          </a:p>
          <a:p>
            <a:pPr marL="171450" indent="-171450" algn="l">
              <a:buFont typeface="Arial" panose="020B0604020202020204" pitchFamily="34" charset="0"/>
              <a:buChar char="•"/>
            </a:pPr>
            <a:r>
              <a:rPr lang="de-DE" sz="1450" b="0" i="0" dirty="0">
                <a:solidFill>
                  <a:srgbClr val="000000"/>
                </a:solidFill>
                <a:effectLst/>
              </a:rPr>
              <a:t>Herstellung von Bergwerks-, </a:t>
            </a:r>
            <a:r>
              <a:rPr lang="de-DE" sz="1450" b="0" i="0" dirty="0" err="1">
                <a:solidFill>
                  <a:srgbClr val="000000"/>
                </a:solidFill>
                <a:effectLst/>
              </a:rPr>
              <a:t>Bau-und</a:t>
            </a:r>
            <a:r>
              <a:rPr lang="de-DE" sz="1450" b="0" i="0" dirty="0">
                <a:solidFill>
                  <a:srgbClr val="000000"/>
                </a:solidFill>
                <a:effectLst/>
              </a:rPr>
              <a:t> Baustoffmaschinen </a:t>
            </a:r>
          </a:p>
          <a:p>
            <a:r>
              <a:rPr lang="de-DE" sz="1200" dirty="0">
                <a:solidFill>
                  <a:srgbClr val="000000"/>
                </a:solidFill>
              </a:rPr>
              <a:t/>
            </a:r>
            <a:br>
              <a:rPr lang="de-DE" sz="1200" dirty="0">
                <a:solidFill>
                  <a:srgbClr val="000000"/>
                </a:solidFill>
              </a:rPr>
            </a:br>
            <a:endParaRPr lang="de-DE" sz="1100" i="0" dirty="0">
              <a:solidFill>
                <a:srgbClr val="000000"/>
              </a:solidFill>
              <a:effectLst/>
              <a:latin typeface="+mj-lt"/>
            </a:endParaRPr>
          </a:p>
          <a:p>
            <a:endParaRPr lang="de-DE" sz="1100" i="0" dirty="0">
              <a:solidFill>
                <a:srgbClr val="000000"/>
              </a:solidFill>
              <a:effectLst/>
              <a:latin typeface="+mj-lt"/>
            </a:endParaRPr>
          </a:p>
          <a:p>
            <a:endParaRPr lang="de-DE" sz="1100" b="1" i="0" dirty="0">
              <a:solidFill>
                <a:srgbClr val="000000"/>
              </a:solidFill>
              <a:effectLst/>
              <a:latin typeface="+mj-lt"/>
            </a:endParaRPr>
          </a:p>
          <a:p>
            <a:pPr algn="l" hangingPunct="0"/>
            <a:endParaRPr lang="de-DE" sz="1100" u="sng" dirty="0">
              <a:solidFill>
                <a:srgbClr val="000000"/>
              </a:solidFill>
              <a:latin typeface="+mj-lt"/>
            </a:endParaRPr>
          </a:p>
          <a:p>
            <a:pPr algn="l" hangingPunct="0"/>
            <a:endParaRPr lang="de-DE" sz="1100" dirty="0">
              <a:solidFill>
                <a:srgbClr val="000000"/>
              </a:solidFill>
              <a:latin typeface="+mj-lt"/>
            </a:endParaRPr>
          </a:p>
          <a:p>
            <a:pPr marL="171450" indent="-171450">
              <a:buFont typeface="Arial" panose="020B0604020202020204" pitchFamily="34" charset="0"/>
              <a:buChar char="•"/>
            </a:pPr>
            <a:endParaRPr lang="de-DE" sz="1200" dirty="0">
              <a:latin typeface="+mj-lt"/>
            </a:endParaRPr>
          </a:p>
        </p:txBody>
      </p:sp>
    </p:spTree>
    <p:extLst>
      <p:ext uri="{BB962C8B-B14F-4D97-AF65-F5344CB8AC3E}">
        <p14:creationId xmlns:p14="http://schemas.microsoft.com/office/powerpoint/2010/main" val="224105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8874F-EA86-A438-7E65-375F8D7885E6}"/>
              </a:ext>
            </a:extLst>
          </p:cNvPr>
          <p:cNvSpPr>
            <a:spLocks noGrp="1"/>
          </p:cNvSpPr>
          <p:nvPr>
            <p:ph type="title"/>
          </p:nvPr>
        </p:nvSpPr>
        <p:spPr>
          <a:xfrm>
            <a:off x="471595" y="747674"/>
            <a:ext cx="11306714" cy="430887"/>
          </a:xfrm>
        </p:spPr>
        <p:txBody>
          <a:bodyPr/>
          <a:lstStyle/>
          <a:p>
            <a:r>
              <a:rPr lang="en-GB" dirty="0" err="1">
                <a:effectLst/>
                <a:ea typeface="Calibri" panose="020F0502020204030204" pitchFamily="34" charset="0"/>
              </a:rPr>
              <a:t>Beispiele</a:t>
            </a:r>
            <a:r>
              <a:rPr lang="en-GB" dirty="0">
                <a:effectLst/>
                <a:ea typeface="Calibri" panose="020F0502020204030204" pitchFamily="34" charset="0"/>
              </a:rPr>
              <a:t> </a:t>
            </a:r>
            <a:r>
              <a:rPr lang="en-GB" dirty="0" err="1">
                <a:effectLst/>
                <a:ea typeface="Calibri" panose="020F0502020204030204" pitchFamily="34" charset="0"/>
              </a:rPr>
              <a:t>aus</a:t>
            </a:r>
            <a:r>
              <a:rPr lang="en-GB" dirty="0">
                <a:effectLst/>
                <a:ea typeface="Calibri" panose="020F0502020204030204" pitchFamily="34" charset="0"/>
              </a:rPr>
              <a:t> den </a:t>
            </a:r>
            <a:r>
              <a:rPr lang="en-GB" dirty="0" err="1">
                <a:effectLst/>
                <a:ea typeface="Calibri" panose="020F0502020204030204" pitchFamily="34" charset="0"/>
              </a:rPr>
              <a:t>Untersektoren</a:t>
            </a:r>
            <a:r>
              <a:rPr lang="en-GB" dirty="0">
                <a:effectLst/>
                <a:ea typeface="Calibri" panose="020F0502020204030204" pitchFamily="34" charset="0"/>
              </a:rPr>
              <a:t> “</a:t>
            </a:r>
            <a:r>
              <a:rPr lang="en-GB" dirty="0" err="1">
                <a:effectLst/>
                <a:ea typeface="Calibri" panose="020F0502020204030204" pitchFamily="34" charset="0"/>
              </a:rPr>
              <a:t>Verarbeitung</a:t>
            </a:r>
            <a:r>
              <a:rPr lang="en-GB" dirty="0">
                <a:effectLst/>
                <a:ea typeface="Calibri" panose="020F0502020204030204" pitchFamily="34" charset="0"/>
              </a:rPr>
              <a:t>/</a:t>
            </a:r>
            <a:r>
              <a:rPr lang="en-GB" dirty="0" err="1">
                <a:effectLst/>
                <a:ea typeface="Calibri" panose="020F0502020204030204" pitchFamily="34" charset="0"/>
              </a:rPr>
              <a:t>Herstellung</a:t>
            </a:r>
            <a:r>
              <a:rPr lang="en-GB" dirty="0">
                <a:effectLst/>
                <a:ea typeface="Calibri" panose="020F0502020204030204" pitchFamily="34" charset="0"/>
              </a:rPr>
              <a:t> von </a:t>
            </a:r>
            <a:r>
              <a:rPr lang="en-GB" dirty="0" err="1">
                <a:effectLst/>
                <a:ea typeface="Calibri" panose="020F0502020204030204" pitchFamily="34" charset="0"/>
              </a:rPr>
              <a:t>Waren</a:t>
            </a:r>
            <a:r>
              <a:rPr lang="en-GB" dirty="0">
                <a:effectLst/>
                <a:ea typeface="Calibri" panose="020F0502020204030204" pitchFamily="34" charset="0"/>
              </a:rPr>
              <a:t>” </a:t>
            </a:r>
            <a:endParaRPr lang="de-DE" dirty="0"/>
          </a:p>
        </p:txBody>
      </p:sp>
      <p:grpSp>
        <p:nvGrpSpPr>
          <p:cNvPr id="9" name="Group 8">
            <a:extLst>
              <a:ext uri="{FF2B5EF4-FFF2-40B4-BE49-F238E27FC236}">
                <a16:creationId xmlns:a16="http://schemas.microsoft.com/office/drawing/2014/main" id="{355B7619-FD0B-59E5-1F29-6525D5BDC4DE}"/>
              </a:ext>
            </a:extLst>
          </p:cNvPr>
          <p:cNvGrpSpPr/>
          <p:nvPr/>
        </p:nvGrpSpPr>
        <p:grpSpPr>
          <a:xfrm>
            <a:off x="623392" y="1412776"/>
            <a:ext cx="10801200" cy="5112568"/>
            <a:chOff x="6537574" y="318146"/>
            <a:chExt cx="6151515" cy="7244600"/>
          </a:xfrm>
        </p:grpSpPr>
        <p:cxnSp>
          <p:nvCxnSpPr>
            <p:cNvPr id="10" name="Straight Connector 9">
              <a:extLst>
                <a:ext uri="{FF2B5EF4-FFF2-40B4-BE49-F238E27FC236}">
                  <a16:creationId xmlns:a16="http://schemas.microsoft.com/office/drawing/2014/main" id="{229519B9-30D6-FEAA-70AB-AC55A9BDE79C}"/>
                </a:ext>
              </a:extLst>
            </p:cNvPr>
            <p:cNvCxnSpPr>
              <a:cxnSpLocks/>
              <a:stCxn id="11" idx="3"/>
            </p:cNvCxnSpPr>
            <p:nvPr/>
          </p:nvCxnSpPr>
          <p:spPr>
            <a:xfrm flipH="1" flipV="1">
              <a:off x="12295287" y="3871181"/>
              <a:ext cx="393802" cy="69265"/>
            </a:xfrm>
            <a:prstGeom prst="line">
              <a:avLst/>
            </a:prstGeom>
            <a:ln w="38100"/>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EF0F8A6D-1998-2D0C-E2C5-F180FE65758D}"/>
                </a:ext>
              </a:extLst>
            </p:cNvPr>
            <p:cNvSpPr/>
            <p:nvPr/>
          </p:nvSpPr>
          <p:spPr>
            <a:xfrm>
              <a:off x="6537574" y="318146"/>
              <a:ext cx="6151515" cy="72446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de-DE" sz="1600" b="1" i="0" u="sng" dirty="0">
                  <a:solidFill>
                    <a:srgbClr val="000000"/>
                  </a:solidFill>
                  <a:effectLst/>
                  <a:latin typeface="+mj-lt"/>
                </a:rPr>
                <a:t>Untersektor „Herstellung von elektronischen Ausrüstungen“</a:t>
              </a:r>
            </a:p>
            <a:p>
              <a:pPr algn="l"/>
              <a:endParaRPr lang="de-DE" sz="1600" b="1" u="sng" dirty="0">
                <a:solidFill>
                  <a:srgbClr val="000000"/>
                </a:solidFill>
                <a:latin typeface="+mj-lt"/>
              </a:endParaRPr>
            </a:p>
            <a:p>
              <a:pPr algn="l"/>
              <a:r>
                <a:rPr lang="de-DE" sz="1600" b="1" i="0" u="sng" dirty="0">
                  <a:solidFill>
                    <a:srgbClr val="000000"/>
                  </a:solidFill>
                  <a:effectLst/>
                  <a:latin typeface="+mj-lt"/>
                </a:rPr>
                <a:t>Verweis auf Abschnitt C Abteilung 27 der Statistische Systematik der Wirtschaftszweige in der Europäischen Gemeinschaft (</a:t>
              </a:r>
              <a:r>
                <a:rPr lang="de-DE" sz="1600" b="1" i="0" u="sng" dirty="0" err="1">
                  <a:solidFill>
                    <a:srgbClr val="000000"/>
                  </a:solidFill>
                  <a:effectLst/>
                  <a:latin typeface="+mj-lt"/>
                </a:rPr>
                <a:t>NACE</a:t>
              </a:r>
              <a:r>
                <a:rPr lang="de-DE" sz="1600" b="1" i="0" u="sng" dirty="0">
                  <a:solidFill>
                    <a:srgbClr val="000000"/>
                  </a:solidFill>
                  <a:effectLst/>
                  <a:latin typeface="+mj-lt"/>
                </a:rPr>
                <a:t> Rev.2):</a:t>
              </a:r>
            </a:p>
            <a:p>
              <a:pPr algn="l"/>
              <a:endParaRPr lang="de-DE" sz="1600" b="1" i="0" u="sng" dirty="0">
                <a:solidFill>
                  <a:srgbClr val="000000"/>
                </a:solidFill>
                <a:effectLst/>
                <a:latin typeface="source_sans_proregular"/>
              </a:endParaRPr>
            </a:p>
            <a:p>
              <a:pPr algn="l"/>
              <a:endParaRPr lang="de-DE" sz="1600" i="0" dirty="0">
                <a:solidFill>
                  <a:srgbClr val="000000"/>
                </a:solidFill>
                <a:effectLst/>
                <a:highlight>
                  <a:srgbClr val="FFFF00"/>
                </a:highlight>
                <a:latin typeface="+mj-lt"/>
              </a:endParaRPr>
            </a:p>
            <a:p>
              <a:pPr marL="171450" indent="-171450" algn="l">
                <a:buFont typeface="Arial" panose="020B0604020202020204" pitchFamily="34" charset="0"/>
                <a:buChar char="•"/>
              </a:pPr>
              <a:r>
                <a:rPr lang="de-DE" sz="1600" i="0" dirty="0">
                  <a:solidFill>
                    <a:srgbClr val="000000"/>
                  </a:solidFill>
                  <a:effectLst/>
                  <a:latin typeface="+mj-lt"/>
                </a:rPr>
                <a:t>Herstellung von Elektromotoren, Generatoren, Transformatoren, Elektrizitätsverteilungs- und -</a:t>
              </a:r>
              <a:r>
                <a:rPr lang="de-DE" sz="1600" i="0" dirty="0" err="1">
                  <a:solidFill>
                    <a:srgbClr val="000000"/>
                  </a:solidFill>
                  <a:effectLst/>
                  <a:latin typeface="+mj-lt"/>
                </a:rPr>
                <a:t>schalteinrichtungen</a:t>
              </a:r>
              <a:endParaRPr lang="de-DE" sz="1600" i="0" dirty="0">
                <a:solidFill>
                  <a:srgbClr val="000000"/>
                </a:solidFill>
                <a:effectLst/>
                <a:latin typeface="+mj-lt"/>
              </a:endParaRPr>
            </a:p>
            <a:p>
              <a:pPr marL="171450" indent="-171450" algn="l">
                <a:buFont typeface="Arial" panose="020B0604020202020204" pitchFamily="34" charset="0"/>
                <a:buChar char="•"/>
              </a:pPr>
              <a:r>
                <a:rPr lang="de-DE" sz="1600" i="0" dirty="0">
                  <a:solidFill>
                    <a:srgbClr val="000000"/>
                  </a:solidFill>
                  <a:effectLst/>
                  <a:latin typeface="+mj-lt"/>
                </a:rPr>
                <a:t>Herstellung von Batterien und Akkumulatoren </a:t>
              </a:r>
            </a:p>
            <a:p>
              <a:pPr marL="171450" indent="-171450" algn="l">
                <a:buFont typeface="Arial" panose="020B0604020202020204" pitchFamily="34" charset="0"/>
                <a:buChar char="•"/>
              </a:pPr>
              <a:r>
                <a:rPr lang="de-DE" sz="1600" i="0" dirty="0">
                  <a:solidFill>
                    <a:srgbClr val="000000"/>
                  </a:solidFill>
                  <a:effectLst/>
                  <a:latin typeface="+mj-lt"/>
                </a:rPr>
                <a:t>Herstellung von Kabeln und elektrischem Installationsmaterial </a:t>
              </a:r>
            </a:p>
            <a:p>
              <a:pPr marL="171450" indent="-171450" algn="l">
                <a:buFont typeface="Arial" panose="020B0604020202020204" pitchFamily="34" charset="0"/>
                <a:buChar char="•"/>
              </a:pPr>
              <a:r>
                <a:rPr lang="de-DE" sz="1600" i="0" dirty="0">
                  <a:solidFill>
                    <a:srgbClr val="000000"/>
                  </a:solidFill>
                  <a:effectLst/>
                  <a:latin typeface="+mj-lt"/>
                </a:rPr>
                <a:t>Herstellung von Glasfaserkabeln </a:t>
              </a:r>
            </a:p>
            <a:p>
              <a:pPr marL="171450" indent="-171450" algn="l">
                <a:buFont typeface="Arial" panose="020B0604020202020204" pitchFamily="34" charset="0"/>
                <a:buChar char="•"/>
              </a:pPr>
              <a:r>
                <a:rPr lang="de-DE" sz="1600" i="0" dirty="0">
                  <a:solidFill>
                    <a:srgbClr val="000000"/>
                  </a:solidFill>
                  <a:effectLst/>
                  <a:latin typeface="+mj-lt"/>
                </a:rPr>
                <a:t>Herstellung von sonstigen elektronischen und elektrischen Drähten und Kabeln </a:t>
              </a:r>
            </a:p>
            <a:p>
              <a:pPr marL="171450" indent="-171450" algn="l">
                <a:buFont typeface="Arial" panose="020B0604020202020204" pitchFamily="34" charset="0"/>
                <a:buChar char="•"/>
              </a:pPr>
              <a:r>
                <a:rPr lang="de-DE" sz="1600" i="0" dirty="0">
                  <a:solidFill>
                    <a:srgbClr val="000000"/>
                  </a:solidFill>
                  <a:effectLst/>
                  <a:latin typeface="+mj-lt"/>
                </a:rPr>
                <a:t>Herstellung von elektrischem Installationsmaterial </a:t>
              </a:r>
            </a:p>
            <a:p>
              <a:pPr marL="171450" indent="-171450" algn="l">
                <a:buFont typeface="Arial" panose="020B0604020202020204" pitchFamily="34" charset="0"/>
                <a:buChar char="•"/>
              </a:pPr>
              <a:r>
                <a:rPr lang="de-DE" sz="1600" i="0" dirty="0">
                  <a:solidFill>
                    <a:srgbClr val="000000"/>
                  </a:solidFill>
                  <a:effectLst/>
                  <a:latin typeface="+mj-lt"/>
                </a:rPr>
                <a:t>Herstellung von elektrischen Lampen und Leuchten </a:t>
              </a:r>
            </a:p>
            <a:p>
              <a:pPr marL="171450" indent="-171450" algn="l">
                <a:buFont typeface="Arial" panose="020B0604020202020204" pitchFamily="34" charset="0"/>
                <a:buChar char="•"/>
              </a:pPr>
              <a:r>
                <a:rPr lang="de-DE" sz="1600" i="0" dirty="0">
                  <a:solidFill>
                    <a:srgbClr val="000000"/>
                  </a:solidFill>
                  <a:effectLst/>
                  <a:latin typeface="+mj-lt"/>
                </a:rPr>
                <a:t>Herstellung von elektrischen Lampen und Leuchten </a:t>
              </a:r>
            </a:p>
            <a:p>
              <a:pPr marL="171450" indent="-171450" algn="l">
                <a:buFont typeface="Arial" panose="020B0604020202020204" pitchFamily="34" charset="0"/>
                <a:buChar char="•"/>
              </a:pPr>
              <a:r>
                <a:rPr lang="de-DE" sz="1600" i="0" dirty="0">
                  <a:solidFill>
                    <a:srgbClr val="000000"/>
                  </a:solidFill>
                  <a:effectLst/>
                  <a:latin typeface="+mj-lt"/>
                </a:rPr>
                <a:t>Herstellung von Haushaltsgeräten </a:t>
              </a:r>
            </a:p>
            <a:p>
              <a:pPr marL="171450" indent="-171450" algn="l">
                <a:buFont typeface="Arial" panose="020B0604020202020204" pitchFamily="34" charset="0"/>
                <a:buChar char="•"/>
              </a:pPr>
              <a:r>
                <a:rPr lang="de-DE" sz="1600" i="0" dirty="0">
                  <a:solidFill>
                    <a:srgbClr val="000000"/>
                  </a:solidFill>
                  <a:effectLst/>
                  <a:latin typeface="+mj-lt"/>
                </a:rPr>
                <a:t>Herstellung von elektrischen Haushaltsgeräten  </a:t>
              </a:r>
            </a:p>
            <a:p>
              <a:pPr marL="171450" indent="-171450" algn="l">
                <a:buFont typeface="Arial" panose="020B0604020202020204" pitchFamily="34" charset="0"/>
                <a:buChar char="•"/>
              </a:pPr>
              <a:r>
                <a:rPr lang="de-DE" sz="1600" i="0" dirty="0">
                  <a:solidFill>
                    <a:srgbClr val="000000"/>
                  </a:solidFill>
                  <a:effectLst/>
                  <a:latin typeface="+mj-lt"/>
                </a:rPr>
                <a:t>Herstellung von nichtelektrischen Haushaltsgeräten  </a:t>
              </a:r>
            </a:p>
            <a:p>
              <a:pPr marL="171450" indent="-171450" algn="l">
                <a:buFont typeface="Arial" panose="020B0604020202020204" pitchFamily="34" charset="0"/>
                <a:buChar char="•"/>
              </a:pPr>
              <a:r>
                <a:rPr lang="de-DE" sz="1600" i="0" dirty="0">
                  <a:solidFill>
                    <a:srgbClr val="000000"/>
                  </a:solidFill>
                  <a:effectLst/>
                  <a:latin typeface="+mj-lt"/>
                </a:rPr>
                <a:t>Herstellung von sonstigen elektrischen Ausrüstungen und Geräten a. n. g. </a:t>
              </a:r>
            </a:p>
            <a:p>
              <a:pPr marL="171450" indent="-171450" algn="l">
                <a:buFont typeface="Arial" panose="020B0604020202020204" pitchFamily="34" charset="0"/>
                <a:buChar char="•"/>
              </a:pPr>
              <a:r>
                <a:rPr lang="de-DE" sz="1600" i="0" dirty="0">
                  <a:solidFill>
                    <a:srgbClr val="000000"/>
                  </a:solidFill>
                  <a:effectLst/>
                  <a:latin typeface="+mj-lt"/>
                </a:rPr>
                <a:t>Herstellung von sonstigen elektrischen Ausrüstungen und Geräten a. n. g.</a:t>
              </a:r>
              <a:endParaRPr lang="de-DE" sz="1100" i="0" dirty="0">
                <a:solidFill>
                  <a:srgbClr val="000000"/>
                </a:solidFill>
                <a:effectLst/>
                <a:latin typeface="+mj-lt"/>
              </a:endParaRPr>
            </a:p>
            <a:p>
              <a:endParaRPr lang="de-DE" sz="1100" b="1" i="0" dirty="0">
                <a:solidFill>
                  <a:srgbClr val="000000"/>
                </a:solidFill>
                <a:effectLst/>
                <a:latin typeface="+mj-lt"/>
              </a:endParaRPr>
            </a:p>
            <a:p>
              <a:pPr algn="l" hangingPunct="0"/>
              <a:endParaRPr lang="de-DE" sz="1100" u="sng" dirty="0">
                <a:solidFill>
                  <a:srgbClr val="000000"/>
                </a:solidFill>
                <a:latin typeface="+mj-lt"/>
              </a:endParaRPr>
            </a:p>
            <a:p>
              <a:pPr algn="l" hangingPunct="0"/>
              <a:endParaRPr lang="de-DE" sz="1100" dirty="0">
                <a:solidFill>
                  <a:srgbClr val="000000"/>
                </a:solidFill>
                <a:latin typeface="+mj-lt"/>
              </a:endParaRPr>
            </a:p>
            <a:p>
              <a:pPr marL="171450" indent="-171450">
                <a:buFont typeface="Arial" panose="020B0604020202020204" pitchFamily="34" charset="0"/>
                <a:buChar char="•"/>
              </a:pPr>
              <a:endParaRPr lang="de-DE" sz="1200" dirty="0">
                <a:latin typeface="+mj-lt"/>
              </a:endParaRPr>
            </a:p>
          </p:txBody>
        </p:sp>
      </p:grpSp>
    </p:spTree>
    <p:extLst>
      <p:ext uri="{BB962C8B-B14F-4D97-AF65-F5344CB8AC3E}">
        <p14:creationId xmlns:p14="http://schemas.microsoft.com/office/powerpoint/2010/main" val="449640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custDataLst>
              <p:tags r:id="rId2"/>
            </p:custDataLst>
          </p:nvPr>
        </p:nvSpPr>
        <p:spPr>
          <a:xfrm>
            <a:off x="3924000" y="5400000"/>
            <a:ext cx="900000" cy="246221"/>
          </a:xfrm>
          <a:prstGeom prst="rect">
            <a:avLst/>
          </a:prstGeom>
        </p:spPr>
        <p:txBody>
          <a:bodyPr vert="horz" wrap="square" lIns="0" tIns="0" rIns="0" bIns="0" rtlCol="0">
            <a:spAutoFit/>
          </a:bodyPr>
          <a:lstStyle/>
          <a:p>
            <a:pPr marL="0" marR="0" lvl="0" indent="0" algn="l" defTabSz="893186"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3145"/>
              </a:solidFill>
              <a:effectLst/>
              <a:uLnTx/>
              <a:uFillTx/>
              <a:latin typeface="Arial"/>
              <a:ea typeface="+mn-ea"/>
              <a:cs typeface="+mn-cs"/>
            </a:endParaRPr>
          </a:p>
        </p:txBody>
      </p:sp>
      <p:sp>
        <p:nvSpPr>
          <p:cNvPr id="10" name="TextBox 9"/>
          <p:cNvSpPr txBox="1"/>
          <p:nvPr>
            <p:custDataLst>
              <p:tags r:id="rId3"/>
            </p:custDataLst>
          </p:nvPr>
        </p:nvSpPr>
        <p:spPr>
          <a:xfrm>
            <a:off x="414000" y="5400000"/>
            <a:ext cx="900000" cy="900000"/>
          </a:xfrm>
          <a:prstGeom prst="rect">
            <a:avLst/>
          </a:prstGeom>
        </p:spPr>
        <p:txBody>
          <a:bodyPr vert="horz" wrap="square" lIns="0" tIns="0" rIns="0" bIns="0" rtlCol="0">
            <a:spAutoFit/>
          </a:bodyPr>
          <a:lstStyle/>
          <a:p>
            <a:pPr marL="0" marR="0" lvl="0" indent="0" algn="l" defTabSz="893186"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3145"/>
              </a:solidFill>
              <a:effectLst/>
              <a:uLnTx/>
              <a:uFillTx/>
              <a:latin typeface="Arial"/>
              <a:ea typeface="+mn-ea"/>
              <a:cs typeface="+mn-cs"/>
            </a:endParaRPr>
          </a:p>
        </p:txBody>
      </p:sp>
      <p:graphicFrame>
        <p:nvGraphicFramePr>
          <p:cNvPr id="12" name="TOC Onscreen">
            <a:extLst>
              <a:ext uri="{FF2B5EF4-FFF2-40B4-BE49-F238E27FC236}">
                <a16:creationId xmlns:a16="http://schemas.microsoft.com/office/drawing/2014/main" id="{4476D843-A011-43C9-B207-39666B2A57A3}"/>
              </a:ext>
            </a:extLst>
          </p:cNvPr>
          <p:cNvGraphicFramePr>
            <a:graphicFrameLocks noGrp="1"/>
          </p:cNvGraphicFramePr>
          <p:nvPr>
            <p:custDataLst>
              <p:tags r:id="rId4"/>
            </p:custDataLst>
            <p:extLst>
              <p:ext uri="{D42A27DB-BD31-4B8C-83A1-F6EECF244321}">
                <p14:modId xmlns:p14="http://schemas.microsoft.com/office/powerpoint/2010/main" val="1820692739"/>
              </p:ext>
            </p:extLst>
          </p:nvPr>
        </p:nvGraphicFramePr>
        <p:xfrm>
          <a:off x="414000" y="1268760"/>
          <a:ext cx="8496944" cy="4338720"/>
        </p:xfrm>
        <a:graphic>
          <a:graphicData uri="http://schemas.openxmlformats.org/drawingml/2006/table">
            <a:tbl>
              <a:tblPr firstRow="1" bandRow="1">
                <a:tableStyleId>{5C22544A-7EE6-4342-B048-85BDC9FD1C3A}</a:tableStyleId>
              </a:tblPr>
              <a:tblGrid>
                <a:gridCol w="528785">
                  <a:extLst>
                    <a:ext uri="{9D8B030D-6E8A-4147-A177-3AD203B41FA5}">
                      <a16:colId xmlns:a16="http://schemas.microsoft.com/office/drawing/2014/main" val="335818080"/>
                    </a:ext>
                  </a:extLst>
                </a:gridCol>
                <a:gridCol w="7863518">
                  <a:extLst>
                    <a:ext uri="{9D8B030D-6E8A-4147-A177-3AD203B41FA5}">
                      <a16:colId xmlns:a16="http://schemas.microsoft.com/office/drawing/2014/main" val="1824652114"/>
                    </a:ext>
                  </a:extLst>
                </a:gridCol>
                <a:gridCol w="104641">
                  <a:extLst>
                    <a:ext uri="{9D8B030D-6E8A-4147-A177-3AD203B41FA5}">
                      <a16:colId xmlns:a16="http://schemas.microsoft.com/office/drawing/2014/main" val="1680782723"/>
                    </a:ext>
                  </a:extLst>
                </a:gridCol>
              </a:tblGrid>
              <a:tr h="483333">
                <a:tc>
                  <a:txBody>
                    <a:bodyPr/>
                    <a:lstStyle/>
                    <a:p>
                      <a:r>
                        <a:rPr lang="en-GB" sz="3600" b="1" dirty="0">
                          <a:solidFill>
                            <a:schemeClr val="accent1"/>
                          </a:solidFill>
                          <a:latin typeface="+mn-lt"/>
                        </a:rPr>
                        <a:t>1</a:t>
                      </a:r>
                    </a:p>
                  </a:txBody>
                  <a:tcPr marL="0" marR="72000" marT="108000" marB="108000">
                    <a:lnL w="12700" cmpd="sng">
                      <a:noFill/>
                    </a:lnL>
                    <a:lnR w="12700" cmpd="sng">
                      <a:noFill/>
                    </a:lnR>
                    <a:lnT w="12700" cmpd="sng">
                      <a:noFill/>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84042" rtl="0" eaLnBrk="1" fontAlgn="auto" latinLnBrk="0" hangingPunct="1">
                        <a:lnSpc>
                          <a:spcPct val="100000"/>
                        </a:lnSpc>
                        <a:spcBef>
                          <a:spcPts val="0"/>
                        </a:spcBef>
                        <a:spcAft>
                          <a:spcPts val="0"/>
                        </a:spcAft>
                        <a:buClrTx/>
                        <a:buSzTx/>
                        <a:buFontTx/>
                        <a:buNone/>
                        <a:tabLst/>
                        <a:defRPr/>
                      </a:pPr>
                      <a:r>
                        <a:rPr lang="en-US" sz="3200" b="0" baseline="0" noProof="0" dirty="0" err="1">
                          <a:solidFill>
                            <a:schemeClr val="tx1"/>
                          </a:solidFill>
                          <a:latin typeface="+mn-lt"/>
                        </a:rPr>
                        <a:t>Vorstellung</a:t>
                      </a:r>
                      <a:endParaRPr lang="en-US" sz="3200" b="0" baseline="0" noProof="0" dirty="0">
                        <a:solidFill>
                          <a:schemeClr val="tx1"/>
                        </a:solidFill>
                        <a:latin typeface="+mn-lt"/>
                      </a:endParaRPr>
                    </a:p>
                  </a:txBody>
                  <a:tcPr marL="0" marR="72000" marT="108000" marB="108000">
                    <a:lnL w="12700" cmpd="sng">
                      <a:noFill/>
                    </a:lnL>
                    <a:lnR w="12700" cmpd="sng">
                      <a:noFill/>
                    </a:lnR>
                    <a:lnT w="12700" cmpd="sng">
                      <a:noFill/>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600" b="0" dirty="0">
                        <a:solidFill>
                          <a:schemeClr val="tx1"/>
                        </a:solidFill>
                        <a:latin typeface="+mn-lt"/>
                      </a:endParaRPr>
                    </a:p>
                  </a:txBody>
                  <a:tcPr marL="0" marR="72000" marT="108000" marB="108000">
                    <a:lnL w="12700" cmpd="sng">
                      <a:noFill/>
                    </a:lnL>
                    <a:lnR w="12700" cmpd="sng">
                      <a:noFill/>
                    </a:lnR>
                    <a:lnT w="12700" cmpd="sng">
                      <a:noFill/>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5898678"/>
                  </a:ext>
                </a:extLst>
              </a:tr>
              <a:tr h="483333">
                <a:tc>
                  <a:txBody>
                    <a:bodyPr/>
                    <a:lstStyle/>
                    <a:p>
                      <a:pPr marL="0" marR="0" lvl="0" indent="0" algn="l" defTabSz="1284042"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accent1"/>
                          </a:solidFill>
                          <a:effectLst/>
                          <a:uLnTx/>
                          <a:uFillTx/>
                          <a:latin typeface="+mn-lt"/>
                          <a:ea typeface="+mn-ea"/>
                          <a:cs typeface="+mn-cs"/>
                        </a:rPr>
                        <a:t>2</a:t>
                      </a:r>
                    </a:p>
                  </a:txBody>
                  <a:tcPr marL="0" marR="72000" marT="108000" marB="108000">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84042" rtl="0" eaLnBrk="1" fontAlgn="auto" latinLnBrk="0" hangingPunct="1">
                        <a:lnSpc>
                          <a:spcPct val="100000"/>
                        </a:lnSpc>
                        <a:spcBef>
                          <a:spcPts val="0"/>
                        </a:spcBef>
                        <a:spcAft>
                          <a:spcPts val="0"/>
                        </a:spcAft>
                        <a:buClrTx/>
                        <a:buSzTx/>
                        <a:buFontTx/>
                        <a:buNone/>
                        <a:tabLst/>
                        <a:defRPr/>
                      </a:pPr>
                      <a:r>
                        <a:rPr lang="en-US" sz="3200" b="0" baseline="0" noProof="0" dirty="0" err="1">
                          <a:solidFill>
                            <a:schemeClr val="tx1"/>
                          </a:solidFill>
                          <a:latin typeface="+mn-lt"/>
                        </a:rPr>
                        <a:t>Einführung</a:t>
                      </a:r>
                      <a:r>
                        <a:rPr lang="en-US" sz="3200" b="0" baseline="0" noProof="0" dirty="0">
                          <a:solidFill>
                            <a:schemeClr val="tx1"/>
                          </a:solidFill>
                          <a:latin typeface="+mn-lt"/>
                        </a:rPr>
                        <a:t> IT-</a:t>
                      </a:r>
                      <a:r>
                        <a:rPr lang="en-US" sz="3200" b="0" baseline="0" noProof="0" dirty="0" err="1">
                          <a:solidFill>
                            <a:schemeClr val="tx1"/>
                          </a:solidFill>
                          <a:latin typeface="+mn-lt"/>
                        </a:rPr>
                        <a:t>Sicherheitsrecht</a:t>
                      </a:r>
                      <a:r>
                        <a:rPr lang="en-US" sz="3200" b="0" baseline="0" noProof="0" dirty="0">
                          <a:solidFill>
                            <a:schemeClr val="tx1"/>
                          </a:solidFill>
                          <a:latin typeface="+mn-lt"/>
                        </a:rPr>
                        <a:t> für </a:t>
                      </a:r>
                      <a:r>
                        <a:rPr lang="en-US" sz="3200" b="0" baseline="0" noProof="0" dirty="0" err="1">
                          <a:solidFill>
                            <a:schemeClr val="tx1"/>
                          </a:solidFill>
                          <a:latin typeface="+mn-lt"/>
                        </a:rPr>
                        <a:t>Unternehmen</a:t>
                      </a:r>
                      <a:endParaRPr lang="en-US" sz="3200" b="0" kern="1200" baseline="0" noProof="0" dirty="0">
                        <a:solidFill>
                          <a:schemeClr val="tx1"/>
                        </a:solidFill>
                        <a:latin typeface="+mn-lt"/>
                        <a:ea typeface="+mn-ea"/>
                        <a:cs typeface="+mn-cs"/>
                      </a:endParaRPr>
                    </a:p>
                  </a:txBody>
                  <a:tcPr marL="0" marR="72000" marT="108000" marB="108000">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284042"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chemeClr val="tx1"/>
                        </a:solidFill>
                        <a:effectLst/>
                        <a:uLnTx/>
                        <a:uFillTx/>
                        <a:latin typeface="+mn-lt"/>
                        <a:ea typeface="+mn-ea"/>
                        <a:cs typeface="+mn-cs"/>
                      </a:endParaRPr>
                    </a:p>
                  </a:txBody>
                  <a:tcPr marL="0" marR="72000" marT="108000" marB="108000">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7384339"/>
                  </a:ext>
                </a:extLst>
              </a:tr>
              <a:tr h="753065">
                <a:tc>
                  <a:txBody>
                    <a:bodyPr/>
                    <a:lstStyle/>
                    <a:p>
                      <a:pPr marL="0" marR="0" lvl="0" indent="0" algn="l" defTabSz="1284042"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accent1"/>
                          </a:solidFill>
                          <a:effectLst/>
                          <a:uLnTx/>
                          <a:uFillTx/>
                          <a:latin typeface="+mn-lt"/>
                          <a:ea typeface="+mn-ea"/>
                          <a:cs typeface="+mn-cs"/>
                        </a:rPr>
                        <a:t>3</a:t>
                      </a:r>
                    </a:p>
                  </a:txBody>
                  <a:tcPr marL="0" marR="72000" marT="108000" marB="108000">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84042" rtl="0" eaLnBrk="1" fontAlgn="auto" latinLnBrk="0" hangingPunct="1">
                        <a:lnSpc>
                          <a:spcPct val="100000"/>
                        </a:lnSpc>
                        <a:spcBef>
                          <a:spcPts val="0"/>
                        </a:spcBef>
                        <a:spcAft>
                          <a:spcPts val="0"/>
                        </a:spcAft>
                        <a:buClrTx/>
                        <a:buSzTx/>
                        <a:buFontTx/>
                        <a:buNone/>
                        <a:tabLst/>
                        <a:defRPr/>
                      </a:pPr>
                      <a:r>
                        <a:rPr lang="en-US" sz="3200" b="0" kern="1200" baseline="0" noProof="0" dirty="0">
                          <a:solidFill>
                            <a:schemeClr val="tx1"/>
                          </a:solidFill>
                          <a:latin typeface="+mn-lt"/>
                          <a:ea typeface="+mn-ea"/>
                          <a:cs typeface="+mn-cs"/>
                        </a:rPr>
                        <a:t>Was </a:t>
                      </a:r>
                      <a:r>
                        <a:rPr lang="en-US" sz="3200" b="0" kern="1200" baseline="0" noProof="0" dirty="0" err="1">
                          <a:solidFill>
                            <a:schemeClr val="tx1"/>
                          </a:solidFill>
                          <a:latin typeface="+mn-lt"/>
                          <a:ea typeface="+mn-ea"/>
                          <a:cs typeface="+mn-cs"/>
                        </a:rPr>
                        <a:t>bisher</a:t>
                      </a:r>
                      <a:r>
                        <a:rPr lang="en-US" sz="3200" b="0" kern="1200" baseline="0" noProof="0" dirty="0">
                          <a:solidFill>
                            <a:schemeClr val="tx1"/>
                          </a:solidFill>
                          <a:latin typeface="+mn-lt"/>
                          <a:ea typeface="+mn-ea"/>
                          <a:cs typeface="+mn-cs"/>
                        </a:rPr>
                        <a:t> </a:t>
                      </a:r>
                      <a:r>
                        <a:rPr lang="en-US" sz="3200" b="0" kern="1200" baseline="0" noProof="0" dirty="0" err="1">
                          <a:solidFill>
                            <a:schemeClr val="tx1"/>
                          </a:solidFill>
                          <a:latin typeface="+mn-lt"/>
                          <a:ea typeface="+mn-ea"/>
                          <a:cs typeface="+mn-cs"/>
                        </a:rPr>
                        <a:t>geschah</a:t>
                      </a:r>
                      <a:r>
                        <a:rPr lang="en-US" sz="3200" b="0" kern="1200" baseline="0" noProof="0" dirty="0">
                          <a:solidFill>
                            <a:schemeClr val="tx1"/>
                          </a:solidFill>
                          <a:latin typeface="+mn-lt"/>
                          <a:ea typeface="+mn-ea"/>
                          <a:cs typeface="+mn-cs"/>
                        </a:rPr>
                        <a:t>... (</a:t>
                      </a:r>
                      <a:r>
                        <a:rPr lang="en-US" sz="3200" b="0" kern="1200" baseline="0" noProof="0" dirty="0" err="1">
                          <a:solidFill>
                            <a:schemeClr val="tx1"/>
                          </a:solidFill>
                          <a:latin typeface="+mn-lt"/>
                          <a:ea typeface="+mn-ea"/>
                          <a:cs typeface="+mn-cs"/>
                        </a:rPr>
                        <a:t>Aktuelle</a:t>
                      </a:r>
                      <a:r>
                        <a:rPr lang="en-US" sz="3200" b="0" kern="1200" baseline="0" noProof="0" dirty="0">
                          <a:solidFill>
                            <a:schemeClr val="tx1"/>
                          </a:solidFill>
                          <a:latin typeface="+mn-lt"/>
                          <a:ea typeface="+mn-ea"/>
                          <a:cs typeface="+mn-cs"/>
                        </a:rPr>
                        <a:t> </a:t>
                      </a:r>
                      <a:r>
                        <a:rPr lang="en-US" sz="3200" b="0" kern="1200" baseline="0" noProof="0" dirty="0" err="1">
                          <a:solidFill>
                            <a:schemeClr val="tx1"/>
                          </a:solidFill>
                          <a:latin typeface="+mn-lt"/>
                          <a:ea typeface="+mn-ea"/>
                          <a:cs typeface="+mn-cs"/>
                        </a:rPr>
                        <a:t>Rechtslage</a:t>
                      </a:r>
                      <a:r>
                        <a:rPr lang="en-US" sz="3200" b="0" kern="1200" baseline="0" noProof="0" dirty="0">
                          <a:solidFill>
                            <a:schemeClr val="tx1"/>
                          </a:solidFill>
                          <a:latin typeface="+mn-lt"/>
                          <a:ea typeface="+mn-ea"/>
                          <a:cs typeface="+mn-cs"/>
                        </a:rPr>
                        <a:t> BSI-</a:t>
                      </a:r>
                      <a:r>
                        <a:rPr lang="en-US" sz="3200" b="0" kern="1200" baseline="0" noProof="0" dirty="0" err="1">
                          <a:solidFill>
                            <a:schemeClr val="tx1"/>
                          </a:solidFill>
                          <a:latin typeface="+mn-lt"/>
                          <a:ea typeface="+mn-ea"/>
                          <a:cs typeface="+mn-cs"/>
                        </a:rPr>
                        <a:t>Gesetz</a:t>
                      </a:r>
                      <a:r>
                        <a:rPr lang="en-US" sz="3200" b="0" kern="1200" baseline="0" noProof="0" dirty="0">
                          <a:solidFill>
                            <a:schemeClr val="tx1"/>
                          </a:solidFill>
                          <a:latin typeface="+mn-lt"/>
                          <a:ea typeface="+mn-ea"/>
                          <a:cs typeface="+mn-cs"/>
                        </a:rPr>
                        <a:t> und NIS) </a:t>
                      </a:r>
                    </a:p>
                  </a:txBody>
                  <a:tcPr marL="0" marR="72000" marT="108000" marB="108000">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284042"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chemeClr val="tx1"/>
                        </a:solidFill>
                        <a:effectLst/>
                        <a:uLnTx/>
                        <a:uFillTx/>
                        <a:latin typeface="+mn-lt"/>
                        <a:ea typeface="+mn-ea"/>
                        <a:cs typeface="+mn-cs"/>
                      </a:endParaRPr>
                    </a:p>
                  </a:txBody>
                  <a:tcPr marL="0" marR="72000" marT="108000" marB="108000">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9853808"/>
                  </a:ext>
                </a:extLst>
              </a:tr>
              <a:tr h="753065">
                <a:tc>
                  <a:txBody>
                    <a:bodyPr/>
                    <a:lstStyle/>
                    <a:p>
                      <a:pPr marL="0" marR="0" lvl="0" indent="0" algn="l" defTabSz="1284042"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accent1"/>
                          </a:solidFill>
                          <a:effectLst/>
                          <a:uLnTx/>
                          <a:uFillTx/>
                          <a:latin typeface="+mn-lt"/>
                          <a:ea typeface="+mn-ea"/>
                          <a:cs typeface="+mn-cs"/>
                        </a:rPr>
                        <a:t>4</a:t>
                      </a:r>
                    </a:p>
                  </a:txBody>
                  <a:tcPr marL="0" marR="72000" marT="108000" marB="108000">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84042" rtl="0" eaLnBrk="1" fontAlgn="auto" latinLnBrk="0" hangingPunct="1">
                        <a:lnSpc>
                          <a:spcPct val="100000"/>
                        </a:lnSpc>
                        <a:spcBef>
                          <a:spcPts val="0"/>
                        </a:spcBef>
                        <a:spcAft>
                          <a:spcPts val="0"/>
                        </a:spcAft>
                        <a:buClrTx/>
                        <a:buSzTx/>
                        <a:buFontTx/>
                        <a:buNone/>
                        <a:tabLst/>
                        <a:defRPr/>
                      </a:pPr>
                      <a:r>
                        <a:rPr lang="en-US" sz="3200" b="0" kern="1200" baseline="0" noProof="0" dirty="0" err="1">
                          <a:solidFill>
                            <a:schemeClr val="tx1"/>
                          </a:solidFill>
                          <a:latin typeface="+mn-lt"/>
                          <a:ea typeface="+mn-ea"/>
                          <a:cs typeface="+mn-cs"/>
                        </a:rPr>
                        <a:t>Neuerungen</a:t>
                      </a:r>
                      <a:r>
                        <a:rPr lang="en-US" sz="3200" b="0" kern="1200" baseline="0" noProof="0" dirty="0">
                          <a:solidFill>
                            <a:schemeClr val="tx1"/>
                          </a:solidFill>
                          <a:latin typeface="+mn-lt"/>
                          <a:ea typeface="+mn-ea"/>
                          <a:cs typeface="+mn-cs"/>
                        </a:rPr>
                        <a:t> </a:t>
                      </a:r>
                      <a:r>
                        <a:rPr lang="en-US" sz="3200" b="0" kern="1200" baseline="0" noProof="0" dirty="0" err="1">
                          <a:solidFill>
                            <a:schemeClr val="tx1"/>
                          </a:solidFill>
                          <a:latin typeface="+mn-lt"/>
                          <a:ea typeface="+mn-ea"/>
                          <a:cs typeface="+mn-cs"/>
                        </a:rPr>
                        <a:t>durch</a:t>
                      </a:r>
                      <a:r>
                        <a:rPr lang="en-US" sz="3200" b="0" kern="1200" baseline="0" noProof="0" dirty="0">
                          <a:solidFill>
                            <a:schemeClr val="tx1"/>
                          </a:solidFill>
                          <a:latin typeface="+mn-lt"/>
                          <a:ea typeface="+mn-ea"/>
                          <a:cs typeface="+mn-cs"/>
                        </a:rPr>
                        <a:t> NIS-2-RL – </a:t>
                      </a:r>
                      <a:r>
                        <a:rPr lang="en-US" sz="3200" b="0" kern="1200" baseline="0" noProof="0" dirty="0" err="1">
                          <a:solidFill>
                            <a:schemeClr val="tx1"/>
                          </a:solidFill>
                          <a:latin typeface="+mn-lt"/>
                          <a:ea typeface="+mn-ea"/>
                          <a:cs typeface="+mn-cs"/>
                        </a:rPr>
                        <a:t>Ausblick</a:t>
                      </a:r>
                      <a:r>
                        <a:rPr lang="en-US" sz="3200" b="0" kern="1200" baseline="0" noProof="0" dirty="0">
                          <a:solidFill>
                            <a:schemeClr val="tx1"/>
                          </a:solidFill>
                          <a:latin typeface="+mn-lt"/>
                          <a:ea typeface="+mn-ea"/>
                          <a:cs typeface="+mn-cs"/>
                        </a:rPr>
                        <a:t> dt. </a:t>
                      </a:r>
                      <a:r>
                        <a:rPr lang="en-US" sz="3200" b="0" kern="1200" baseline="0" noProof="0" dirty="0" err="1">
                          <a:solidFill>
                            <a:schemeClr val="tx1"/>
                          </a:solidFill>
                          <a:latin typeface="+mn-lt"/>
                          <a:ea typeface="+mn-ea"/>
                          <a:cs typeface="+mn-cs"/>
                        </a:rPr>
                        <a:t>Umsetzung</a:t>
                      </a:r>
                      <a:endParaRPr lang="en-US" sz="3200" b="0" kern="1200" baseline="0" noProof="0" dirty="0">
                        <a:solidFill>
                          <a:schemeClr val="tx1"/>
                        </a:solidFill>
                        <a:latin typeface="+mn-lt"/>
                        <a:ea typeface="+mn-ea"/>
                        <a:cs typeface="+mn-cs"/>
                      </a:endParaRPr>
                    </a:p>
                  </a:txBody>
                  <a:tcPr marL="0" marR="72000" marT="108000" marB="108000">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284042"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chemeClr val="tx1"/>
                        </a:solidFill>
                        <a:effectLst/>
                        <a:uLnTx/>
                        <a:uFillTx/>
                        <a:latin typeface="+mn-lt"/>
                        <a:ea typeface="+mn-ea"/>
                        <a:cs typeface="+mn-cs"/>
                      </a:endParaRPr>
                    </a:p>
                  </a:txBody>
                  <a:tcPr marL="0" marR="72000" marT="108000" marB="108000">
                    <a:lnL w="12700" cmpd="sng">
                      <a:noFill/>
                    </a:lnL>
                    <a:lnR w="12700" cmpd="sng">
                      <a:noFill/>
                    </a:lnR>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2655789"/>
                  </a:ext>
                </a:extLst>
              </a:tr>
            </a:tbl>
          </a:graphicData>
        </a:graphic>
      </p:graphicFrame>
      <p:sp>
        <p:nvSpPr>
          <p:cNvPr id="6" name="Text Placeholder 5"/>
          <p:cNvSpPr>
            <a:spLocks noGrp="1"/>
          </p:cNvSpPr>
          <p:nvPr>
            <p:ph type="body" sz="quarter" idx="16"/>
            <p:custDataLst>
              <p:tags r:id="rId5"/>
            </p:custDataLst>
          </p:nvPr>
        </p:nvSpPr>
        <p:spPr/>
        <p:txBody>
          <a:bodyPr/>
          <a:lstStyle/>
          <a:p>
            <a:r>
              <a:rPr lang="en-GB" dirty="0" err="1">
                <a:latin typeface="+mj-lt"/>
              </a:rPr>
              <a:t>Heutige</a:t>
            </a:r>
            <a:r>
              <a:rPr lang="en-GB" dirty="0">
                <a:latin typeface="+mj-lt"/>
              </a:rPr>
              <a:t> Agenda</a:t>
            </a:r>
          </a:p>
        </p:txBody>
      </p:sp>
      <p:pic>
        <p:nvPicPr>
          <p:cNvPr id="11" name="Picture 10"/>
          <p:cNvPicPr>
            <a:picLocks noChangeAspect="1"/>
          </p:cNvPicPr>
          <p:nvPr>
            <p:custDataLst>
              <p:tags r:id="rId6"/>
            </p:custDataLst>
          </p:nvPr>
        </p:nvPicPr>
        <p:blipFill>
          <a:blip r:embed="rId9">
            <a:extLst>
              <a:ext uri="{28A0092B-C50C-407E-A947-70E740481C1C}">
                <a14:useLocalDpi xmlns:a14="http://schemas.microsoft.com/office/drawing/2010/main" val="0"/>
              </a:ext>
            </a:extLst>
          </a:blip>
          <a:stretch>
            <a:fillRect/>
          </a:stretch>
        </p:blipFill>
        <p:spPr bwMode="auto">
          <a:xfrm>
            <a:off x="8112224" y="4105720"/>
            <a:ext cx="4248080" cy="2124040"/>
          </a:xfrm>
          <a:prstGeom prst="rect">
            <a:avLst/>
          </a:prstGeom>
        </p:spPr>
      </p:pic>
    </p:spTree>
    <p:custDataLst>
      <p:tags r:id="rId1"/>
    </p:custDataLst>
    <p:extLst>
      <p:ext uri="{BB962C8B-B14F-4D97-AF65-F5344CB8AC3E}">
        <p14:creationId xmlns:p14="http://schemas.microsoft.com/office/powerpoint/2010/main" val="407163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8874F-EA86-A438-7E65-375F8D7885E6}"/>
              </a:ext>
            </a:extLst>
          </p:cNvPr>
          <p:cNvSpPr>
            <a:spLocks noGrp="1"/>
          </p:cNvSpPr>
          <p:nvPr>
            <p:ph type="title"/>
          </p:nvPr>
        </p:nvSpPr>
        <p:spPr>
          <a:xfrm>
            <a:off x="471595" y="747674"/>
            <a:ext cx="11306714" cy="430887"/>
          </a:xfrm>
        </p:spPr>
        <p:txBody>
          <a:bodyPr/>
          <a:lstStyle/>
          <a:p>
            <a:r>
              <a:rPr lang="en-GB" dirty="0" err="1">
                <a:effectLst/>
                <a:ea typeface="Calibri" panose="020F0502020204030204" pitchFamily="34" charset="0"/>
              </a:rPr>
              <a:t>Beispiele</a:t>
            </a:r>
            <a:r>
              <a:rPr lang="en-GB" dirty="0">
                <a:effectLst/>
                <a:ea typeface="Calibri" panose="020F0502020204030204" pitchFamily="34" charset="0"/>
              </a:rPr>
              <a:t> </a:t>
            </a:r>
            <a:r>
              <a:rPr lang="en-GB" dirty="0" err="1">
                <a:effectLst/>
                <a:ea typeface="Calibri" panose="020F0502020204030204" pitchFamily="34" charset="0"/>
              </a:rPr>
              <a:t>aus</a:t>
            </a:r>
            <a:r>
              <a:rPr lang="en-GB" dirty="0">
                <a:effectLst/>
                <a:ea typeface="Calibri" panose="020F0502020204030204" pitchFamily="34" charset="0"/>
              </a:rPr>
              <a:t> den </a:t>
            </a:r>
            <a:r>
              <a:rPr lang="en-GB" dirty="0" err="1">
                <a:effectLst/>
                <a:ea typeface="Calibri" panose="020F0502020204030204" pitchFamily="34" charset="0"/>
              </a:rPr>
              <a:t>Untersektoren</a:t>
            </a:r>
            <a:r>
              <a:rPr lang="en-GB" dirty="0">
                <a:effectLst/>
                <a:ea typeface="Calibri" panose="020F0502020204030204" pitchFamily="34" charset="0"/>
              </a:rPr>
              <a:t> “</a:t>
            </a:r>
            <a:r>
              <a:rPr lang="en-GB" dirty="0" err="1">
                <a:effectLst/>
                <a:ea typeface="Calibri" panose="020F0502020204030204" pitchFamily="34" charset="0"/>
              </a:rPr>
              <a:t>Verarbeitung</a:t>
            </a:r>
            <a:r>
              <a:rPr lang="en-GB" dirty="0">
                <a:effectLst/>
                <a:ea typeface="Calibri" panose="020F0502020204030204" pitchFamily="34" charset="0"/>
              </a:rPr>
              <a:t>/</a:t>
            </a:r>
            <a:r>
              <a:rPr lang="en-GB" dirty="0" err="1">
                <a:effectLst/>
                <a:ea typeface="Calibri" panose="020F0502020204030204" pitchFamily="34" charset="0"/>
              </a:rPr>
              <a:t>Herstellung</a:t>
            </a:r>
            <a:r>
              <a:rPr lang="en-GB" dirty="0">
                <a:effectLst/>
                <a:ea typeface="Calibri" panose="020F0502020204030204" pitchFamily="34" charset="0"/>
              </a:rPr>
              <a:t> von </a:t>
            </a:r>
            <a:r>
              <a:rPr lang="en-GB" dirty="0" err="1">
                <a:effectLst/>
                <a:ea typeface="Calibri" panose="020F0502020204030204" pitchFamily="34" charset="0"/>
              </a:rPr>
              <a:t>Waren</a:t>
            </a:r>
            <a:r>
              <a:rPr lang="en-GB" dirty="0">
                <a:effectLst/>
                <a:ea typeface="Calibri" panose="020F0502020204030204" pitchFamily="34" charset="0"/>
              </a:rPr>
              <a:t>” </a:t>
            </a:r>
            <a:endParaRPr lang="de-DE" dirty="0"/>
          </a:p>
        </p:txBody>
      </p:sp>
      <p:grpSp>
        <p:nvGrpSpPr>
          <p:cNvPr id="5" name="Group 4">
            <a:extLst>
              <a:ext uri="{FF2B5EF4-FFF2-40B4-BE49-F238E27FC236}">
                <a16:creationId xmlns:a16="http://schemas.microsoft.com/office/drawing/2014/main" id="{62A1148E-C317-490C-3D4B-EBC1033AEAF4}"/>
              </a:ext>
            </a:extLst>
          </p:cNvPr>
          <p:cNvGrpSpPr/>
          <p:nvPr/>
        </p:nvGrpSpPr>
        <p:grpSpPr>
          <a:xfrm>
            <a:off x="1631504" y="1556792"/>
            <a:ext cx="8352927" cy="5184576"/>
            <a:chOff x="7681581" y="525719"/>
            <a:chExt cx="8238379" cy="7472639"/>
          </a:xfrm>
        </p:grpSpPr>
        <p:cxnSp>
          <p:nvCxnSpPr>
            <p:cNvPr id="6" name="Straight Connector 5">
              <a:extLst>
                <a:ext uri="{FF2B5EF4-FFF2-40B4-BE49-F238E27FC236}">
                  <a16:creationId xmlns:a16="http://schemas.microsoft.com/office/drawing/2014/main" id="{FB4C6202-D350-E7DC-0699-23398C3F6D4C}"/>
                </a:ext>
              </a:extLst>
            </p:cNvPr>
            <p:cNvCxnSpPr>
              <a:cxnSpLocks/>
              <a:stCxn id="7" idx="3"/>
            </p:cNvCxnSpPr>
            <p:nvPr/>
          </p:nvCxnSpPr>
          <p:spPr>
            <a:xfrm flipH="1" flipV="1">
              <a:off x="12950432" y="4078754"/>
              <a:ext cx="2969528" cy="183284"/>
            </a:xfrm>
            <a:prstGeom prst="line">
              <a:avLst/>
            </a:prstGeom>
            <a:ln w="38100"/>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D762642B-B736-A90A-8F45-600E47604210}"/>
                </a:ext>
              </a:extLst>
            </p:cNvPr>
            <p:cNvSpPr/>
            <p:nvPr/>
          </p:nvSpPr>
          <p:spPr>
            <a:xfrm>
              <a:off x="7681581" y="525719"/>
              <a:ext cx="8238379" cy="747263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de-DE" sz="1800" b="1" i="0" u="sng" dirty="0">
                  <a:solidFill>
                    <a:srgbClr val="000000"/>
                  </a:solidFill>
                  <a:effectLst/>
                  <a:latin typeface="source_sans_proregular"/>
                </a:rPr>
                <a:t>Untersektor „Herstellung von Kraftwagen und Kraftwagenteilen“ </a:t>
              </a:r>
            </a:p>
            <a:p>
              <a:pPr algn="l"/>
              <a:endParaRPr lang="de-DE" sz="1800" b="1" i="0" u="sng" dirty="0">
                <a:solidFill>
                  <a:srgbClr val="000000"/>
                </a:solidFill>
                <a:effectLst/>
                <a:latin typeface="source_sans_proregular"/>
              </a:endParaRPr>
            </a:p>
            <a:p>
              <a:pPr algn="l"/>
              <a:r>
                <a:rPr lang="de-DE" sz="1800" b="1" i="0" u="sng" dirty="0">
                  <a:solidFill>
                    <a:srgbClr val="000000"/>
                  </a:solidFill>
                  <a:effectLst/>
                </a:rPr>
                <a:t>Verweis auf Abschnitt C Abteilung 29 der Statistische Systematik der Wirtschaftszweige in der Europäischen Gemeinschaft (</a:t>
              </a:r>
              <a:r>
                <a:rPr lang="de-DE" sz="1800" b="1" i="0" u="sng" dirty="0" err="1">
                  <a:solidFill>
                    <a:srgbClr val="000000"/>
                  </a:solidFill>
                  <a:effectLst/>
                </a:rPr>
                <a:t>NACE</a:t>
              </a:r>
              <a:r>
                <a:rPr lang="de-DE" sz="1800" b="1" i="0" u="sng" dirty="0">
                  <a:solidFill>
                    <a:srgbClr val="000000"/>
                  </a:solidFill>
                  <a:effectLst/>
                </a:rPr>
                <a:t> Rev.2):</a:t>
              </a:r>
              <a:endParaRPr lang="de-DE" sz="1800" b="0" i="0" dirty="0">
                <a:solidFill>
                  <a:srgbClr val="000000"/>
                </a:solidFill>
                <a:effectLst/>
              </a:endParaRPr>
            </a:p>
            <a:p>
              <a:pPr algn="l"/>
              <a:r>
                <a:rPr lang="de-DE" sz="1800" b="0" i="0" dirty="0">
                  <a:solidFill>
                    <a:srgbClr val="000000"/>
                  </a:solidFill>
                  <a:effectLst/>
                </a:rPr>
                <a:t/>
              </a:r>
              <a:br>
                <a:rPr lang="de-DE" sz="1800" b="0" i="0" dirty="0">
                  <a:solidFill>
                    <a:srgbClr val="000000"/>
                  </a:solidFill>
                  <a:effectLst/>
                </a:rPr>
              </a:br>
              <a:endParaRPr lang="de-DE" sz="1800" b="0" i="0" dirty="0">
                <a:solidFill>
                  <a:srgbClr val="000000"/>
                </a:solidFill>
                <a:effectLst/>
              </a:endParaRPr>
            </a:p>
            <a:p>
              <a:pPr algn="l">
                <a:buFont typeface="Arial" panose="020B0604020202020204" pitchFamily="34" charset="0"/>
                <a:buChar char="•"/>
              </a:pPr>
              <a:r>
                <a:rPr lang="de-DE" sz="1800" b="0" i="0" dirty="0">
                  <a:solidFill>
                    <a:srgbClr val="000000"/>
                  </a:solidFill>
                  <a:effectLst/>
                </a:rPr>
                <a:t>Herstellung von Kraftwagen und Kraftwagenteilen </a:t>
              </a:r>
            </a:p>
            <a:p>
              <a:pPr algn="l">
                <a:buFont typeface="Arial" panose="020B0604020202020204" pitchFamily="34" charset="0"/>
                <a:buChar char="•"/>
              </a:pPr>
              <a:r>
                <a:rPr lang="de-DE" sz="1800" b="0" i="0" dirty="0">
                  <a:solidFill>
                    <a:srgbClr val="000000"/>
                  </a:solidFill>
                  <a:effectLst/>
                </a:rPr>
                <a:t>Herstellung von Kraftwagen und Kraftwagenmotoren </a:t>
              </a:r>
            </a:p>
            <a:p>
              <a:pPr algn="l">
                <a:buFont typeface="Arial" panose="020B0604020202020204" pitchFamily="34" charset="0"/>
                <a:buChar char="•"/>
              </a:pPr>
              <a:r>
                <a:rPr lang="de-DE" sz="1800" b="0" i="0" dirty="0">
                  <a:solidFill>
                    <a:srgbClr val="000000"/>
                  </a:solidFill>
                  <a:effectLst/>
                </a:rPr>
                <a:t>Herstellung von Karosserien, Aufbauten und Anhängern </a:t>
              </a:r>
            </a:p>
            <a:p>
              <a:pPr algn="l">
                <a:buFont typeface="Arial" panose="020B0604020202020204" pitchFamily="34" charset="0"/>
                <a:buChar char="•"/>
              </a:pPr>
              <a:r>
                <a:rPr lang="de-DE" sz="1800" b="0" i="0" dirty="0">
                  <a:solidFill>
                    <a:srgbClr val="000000"/>
                  </a:solidFill>
                  <a:effectLst/>
                </a:rPr>
                <a:t>Herstellung von Teilen und Zubehör für Kraftwagen </a:t>
              </a:r>
            </a:p>
            <a:p>
              <a:pPr algn="l">
                <a:buFont typeface="Arial" panose="020B0604020202020204" pitchFamily="34" charset="0"/>
                <a:buChar char="•"/>
              </a:pPr>
              <a:r>
                <a:rPr lang="de-DE" sz="1800" b="0" i="0" dirty="0">
                  <a:solidFill>
                    <a:srgbClr val="000000"/>
                  </a:solidFill>
                  <a:effectLst/>
                </a:rPr>
                <a:t>Herstellung elektrischer und elektronischer Ausrüstungsgegenstände für Kraftwagen </a:t>
              </a:r>
            </a:p>
            <a:p>
              <a:pPr algn="l">
                <a:buFont typeface="Arial" panose="020B0604020202020204" pitchFamily="34" charset="0"/>
                <a:buChar char="•"/>
              </a:pPr>
              <a:r>
                <a:rPr lang="de-DE" sz="1800" b="0" i="0" dirty="0">
                  <a:solidFill>
                    <a:srgbClr val="000000"/>
                  </a:solidFill>
                  <a:effectLst/>
                </a:rPr>
                <a:t>Herstellung von sonstigen Teilen und sonstigem Zubehör für Kraftwagen </a:t>
              </a:r>
            </a:p>
            <a:p>
              <a:pPr algn="l"/>
              <a:r>
                <a:rPr lang="de-DE" sz="1200" i="0" dirty="0">
                  <a:solidFill>
                    <a:srgbClr val="000000"/>
                  </a:solidFill>
                  <a:effectLst/>
                </a:rPr>
                <a:t>.</a:t>
              </a:r>
            </a:p>
            <a:p>
              <a:endParaRPr lang="de-DE" sz="1100" i="0" dirty="0">
                <a:solidFill>
                  <a:srgbClr val="000000"/>
                </a:solidFill>
                <a:effectLst/>
                <a:latin typeface="+mj-lt"/>
              </a:endParaRPr>
            </a:p>
            <a:p>
              <a:endParaRPr lang="de-DE" sz="1100" i="0" dirty="0">
                <a:solidFill>
                  <a:srgbClr val="000000"/>
                </a:solidFill>
                <a:effectLst/>
                <a:latin typeface="+mj-lt"/>
              </a:endParaRPr>
            </a:p>
            <a:p>
              <a:endParaRPr lang="de-DE" sz="1100" b="1" i="0" dirty="0">
                <a:solidFill>
                  <a:srgbClr val="000000"/>
                </a:solidFill>
                <a:effectLst/>
                <a:latin typeface="+mj-lt"/>
              </a:endParaRPr>
            </a:p>
            <a:p>
              <a:pPr algn="l" hangingPunct="0"/>
              <a:endParaRPr lang="de-DE" sz="1100" u="sng" dirty="0">
                <a:solidFill>
                  <a:srgbClr val="000000"/>
                </a:solidFill>
                <a:latin typeface="+mj-lt"/>
              </a:endParaRPr>
            </a:p>
            <a:p>
              <a:pPr algn="l" hangingPunct="0"/>
              <a:endParaRPr lang="de-DE" sz="1100" dirty="0">
                <a:solidFill>
                  <a:srgbClr val="000000"/>
                </a:solidFill>
                <a:latin typeface="+mj-lt"/>
              </a:endParaRPr>
            </a:p>
            <a:p>
              <a:pPr marL="171450" indent="-171450">
                <a:buFont typeface="Arial" panose="020B0604020202020204" pitchFamily="34" charset="0"/>
                <a:buChar char="•"/>
              </a:pPr>
              <a:endParaRPr lang="de-DE" sz="1200" dirty="0">
                <a:latin typeface="+mj-lt"/>
              </a:endParaRPr>
            </a:p>
          </p:txBody>
        </p:sp>
      </p:grpSp>
    </p:spTree>
    <p:extLst>
      <p:ext uri="{BB962C8B-B14F-4D97-AF65-F5344CB8AC3E}">
        <p14:creationId xmlns:p14="http://schemas.microsoft.com/office/powerpoint/2010/main" val="108115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0B90A-23A5-C99D-8989-FE7C04975448}"/>
              </a:ext>
            </a:extLst>
          </p:cNvPr>
          <p:cNvSpPr>
            <a:spLocks noGrp="1"/>
          </p:cNvSpPr>
          <p:nvPr>
            <p:ph type="title"/>
          </p:nvPr>
        </p:nvSpPr>
        <p:spPr/>
        <p:txBody>
          <a:bodyPr/>
          <a:lstStyle/>
          <a:p>
            <a:r>
              <a:rPr lang="de-DE" dirty="0"/>
              <a:t>sachlicher und persönlicher Anwendungsbereich NIS-2</a:t>
            </a:r>
          </a:p>
        </p:txBody>
      </p:sp>
      <p:sp>
        <p:nvSpPr>
          <p:cNvPr id="7" name="TextBox 6">
            <a:extLst>
              <a:ext uri="{FF2B5EF4-FFF2-40B4-BE49-F238E27FC236}">
                <a16:creationId xmlns:a16="http://schemas.microsoft.com/office/drawing/2014/main" id="{48CD93B1-0B03-9D50-C270-172B57C72287}"/>
              </a:ext>
            </a:extLst>
          </p:cNvPr>
          <p:cNvSpPr txBox="1"/>
          <p:nvPr/>
        </p:nvSpPr>
        <p:spPr>
          <a:xfrm>
            <a:off x="550643" y="2299878"/>
            <a:ext cx="4104456" cy="1600438"/>
          </a:xfrm>
          <a:prstGeom prst="rect">
            <a:avLst/>
          </a:prstGeom>
          <a:noFill/>
        </p:spPr>
        <p:txBody>
          <a:bodyPr wrap="square">
            <a:spAutoFit/>
          </a:bodyPr>
          <a:lstStyle/>
          <a:p>
            <a:pPr algn="ctr"/>
            <a:r>
              <a:rPr lang="de-DE" sz="1400" dirty="0">
                <a:solidFill>
                  <a:srgbClr val="003145"/>
                </a:solidFill>
                <a:latin typeface="+mj-lt"/>
                <a:cs typeface="Times New Roman" panose="02020603050405020304" pitchFamily="18" charset="0"/>
              </a:rPr>
              <a:t>Große Unternehmen</a:t>
            </a:r>
            <a:r>
              <a:rPr lang="de-DE" sz="1400" baseline="30000" dirty="0">
                <a:solidFill>
                  <a:srgbClr val="003145"/>
                </a:solidFill>
                <a:latin typeface="+mj-lt"/>
                <a:cs typeface="Times New Roman" panose="02020603050405020304" pitchFamily="18" charset="0"/>
              </a:rPr>
              <a:t>1</a:t>
            </a:r>
            <a:r>
              <a:rPr lang="de-DE" sz="1400" dirty="0">
                <a:solidFill>
                  <a:srgbClr val="003145"/>
                </a:solidFill>
                <a:latin typeface="+mj-lt"/>
                <a:cs typeface="Times New Roman" panose="02020603050405020304" pitchFamily="18" charset="0"/>
              </a:rPr>
              <a:t> aus</a:t>
            </a:r>
          </a:p>
          <a:p>
            <a:pPr algn="ctr"/>
            <a:r>
              <a:rPr lang="de-DE" sz="1400" dirty="0"/>
              <a:t>Sektor mit hoher Kritikalität</a:t>
            </a:r>
            <a:endParaRPr lang="de-DE" sz="1400" dirty="0">
              <a:solidFill>
                <a:srgbClr val="003145"/>
              </a:solidFill>
              <a:latin typeface="+mj-lt"/>
              <a:cs typeface="Times New Roman" panose="02020603050405020304" pitchFamily="18" charset="0"/>
            </a:endParaRPr>
          </a:p>
          <a:p>
            <a:pPr algn="ctr"/>
            <a:endParaRPr lang="de-DE" sz="1400" dirty="0">
              <a:solidFill>
                <a:srgbClr val="003145"/>
              </a:solidFill>
              <a:latin typeface="+mj-lt"/>
              <a:cs typeface="Times New Roman" panose="02020603050405020304" pitchFamily="18" charset="0"/>
            </a:endParaRPr>
          </a:p>
          <a:p>
            <a:pPr algn="ctr"/>
            <a:r>
              <a:rPr lang="de-DE" sz="1400" dirty="0">
                <a:solidFill>
                  <a:srgbClr val="A7A9AC"/>
                </a:solidFill>
                <a:latin typeface="+mj-lt"/>
                <a:cs typeface="Times New Roman" panose="02020603050405020304" pitchFamily="18" charset="0"/>
              </a:rPr>
              <a:t>250+ Beschäftigte und</a:t>
            </a:r>
          </a:p>
          <a:p>
            <a:pPr algn="ctr"/>
            <a:r>
              <a:rPr lang="de-DE" sz="1400" dirty="0">
                <a:solidFill>
                  <a:srgbClr val="A7A9AC"/>
                </a:solidFill>
                <a:latin typeface="+mj-lt"/>
                <a:cs typeface="Times New Roman" panose="02020603050405020304" pitchFamily="18" charset="0"/>
              </a:rPr>
              <a:t>50+ Mio. EUR Umsatz oder </a:t>
            </a:r>
            <a:r>
              <a:rPr lang="en-US" sz="1400" dirty="0">
                <a:solidFill>
                  <a:srgbClr val="A7A9AC"/>
                </a:solidFill>
                <a:latin typeface="+mj-lt"/>
                <a:cs typeface="Times New Roman" panose="02020603050405020304" pitchFamily="18" charset="0"/>
              </a:rPr>
              <a:t>43+ Mio. EUR </a:t>
            </a:r>
            <a:r>
              <a:rPr lang="de-DE" sz="1400" dirty="0">
                <a:solidFill>
                  <a:srgbClr val="A7A9AC"/>
                </a:solidFill>
                <a:latin typeface="+mj-lt"/>
                <a:cs typeface="Times New Roman" panose="02020603050405020304" pitchFamily="18" charset="0"/>
              </a:rPr>
              <a:t>Bilanzsumme</a:t>
            </a:r>
          </a:p>
          <a:p>
            <a:pPr algn="ctr"/>
            <a:endParaRPr lang="de-DE" sz="1400" dirty="0">
              <a:solidFill>
                <a:srgbClr val="A7A9AC"/>
              </a:solidFill>
              <a:latin typeface="+mj-lt"/>
              <a:cs typeface="Times New Roman" panose="02020603050405020304" pitchFamily="18" charset="0"/>
            </a:endParaRPr>
          </a:p>
        </p:txBody>
      </p:sp>
      <p:grpSp>
        <p:nvGrpSpPr>
          <p:cNvPr id="9" name="Group 8">
            <a:extLst>
              <a:ext uri="{FF2B5EF4-FFF2-40B4-BE49-F238E27FC236}">
                <a16:creationId xmlns:a16="http://schemas.microsoft.com/office/drawing/2014/main" id="{9F108C9A-DC63-51B8-4C77-381675CC1620}"/>
              </a:ext>
            </a:extLst>
          </p:cNvPr>
          <p:cNvGrpSpPr/>
          <p:nvPr/>
        </p:nvGrpSpPr>
        <p:grpSpPr>
          <a:xfrm>
            <a:off x="439490" y="1772815"/>
            <a:ext cx="4360366" cy="2160241"/>
            <a:chOff x="439490" y="1772816"/>
            <a:chExt cx="4360366" cy="2123216"/>
          </a:xfrm>
        </p:grpSpPr>
        <p:sp>
          <p:nvSpPr>
            <p:cNvPr id="5" name="Rectangle 4">
              <a:extLst>
                <a:ext uri="{FF2B5EF4-FFF2-40B4-BE49-F238E27FC236}">
                  <a16:creationId xmlns:a16="http://schemas.microsoft.com/office/drawing/2014/main" id="{1BF4191C-8D02-1232-3031-6CF95FE26A81}"/>
                </a:ext>
              </a:extLst>
            </p:cNvPr>
            <p:cNvSpPr/>
            <p:nvPr/>
          </p:nvSpPr>
          <p:spPr>
            <a:xfrm>
              <a:off x="439490" y="1772816"/>
              <a:ext cx="4360366" cy="430887"/>
            </a:xfrm>
            <a:prstGeom prst="rect">
              <a:avLst/>
            </a:prstGeom>
            <a:ln>
              <a:solidFill>
                <a:srgbClr val="5EB9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Wesentliche Einrichtung</a:t>
              </a:r>
              <a:endParaRPr lang="de-DE" sz="1400" baseline="30000" dirty="0"/>
            </a:p>
          </p:txBody>
        </p:sp>
        <p:sp>
          <p:nvSpPr>
            <p:cNvPr id="8" name="Rectangle 7">
              <a:extLst>
                <a:ext uri="{FF2B5EF4-FFF2-40B4-BE49-F238E27FC236}">
                  <a16:creationId xmlns:a16="http://schemas.microsoft.com/office/drawing/2014/main" id="{30EE8E48-DAC3-9736-3B56-840B7E8852F8}"/>
                </a:ext>
              </a:extLst>
            </p:cNvPr>
            <p:cNvSpPr/>
            <p:nvPr/>
          </p:nvSpPr>
          <p:spPr>
            <a:xfrm>
              <a:off x="439490" y="1772816"/>
              <a:ext cx="4360366" cy="2123216"/>
            </a:xfrm>
            <a:prstGeom prst="rect">
              <a:avLst/>
            </a:prstGeom>
            <a:noFill/>
            <a:ln>
              <a:solidFill>
                <a:srgbClr val="5EB9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grpSp>
      <p:grpSp>
        <p:nvGrpSpPr>
          <p:cNvPr id="10" name="Group 9">
            <a:extLst>
              <a:ext uri="{FF2B5EF4-FFF2-40B4-BE49-F238E27FC236}">
                <a16:creationId xmlns:a16="http://schemas.microsoft.com/office/drawing/2014/main" id="{A31120C4-5F07-741C-F1CC-C565D94571B8}"/>
              </a:ext>
            </a:extLst>
          </p:cNvPr>
          <p:cNvGrpSpPr/>
          <p:nvPr/>
        </p:nvGrpSpPr>
        <p:grpSpPr>
          <a:xfrm>
            <a:off x="7264189" y="1768696"/>
            <a:ext cx="4360366" cy="4176463"/>
            <a:chOff x="439490" y="1772815"/>
            <a:chExt cx="4360366" cy="4176463"/>
          </a:xfrm>
        </p:grpSpPr>
        <p:sp>
          <p:nvSpPr>
            <p:cNvPr id="11" name="Rectangle 10">
              <a:extLst>
                <a:ext uri="{FF2B5EF4-FFF2-40B4-BE49-F238E27FC236}">
                  <a16:creationId xmlns:a16="http://schemas.microsoft.com/office/drawing/2014/main" id="{C9204F18-62C1-BDC0-3D85-6293B2F88730}"/>
                </a:ext>
              </a:extLst>
            </p:cNvPr>
            <p:cNvSpPr/>
            <p:nvPr/>
          </p:nvSpPr>
          <p:spPr>
            <a:xfrm>
              <a:off x="439490" y="1772816"/>
              <a:ext cx="4360366" cy="430887"/>
            </a:xfrm>
            <a:prstGeom prst="rect">
              <a:avLst/>
            </a:prstGeom>
            <a:ln>
              <a:solidFill>
                <a:srgbClr val="5EB9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Sonderfälle</a:t>
              </a:r>
            </a:p>
          </p:txBody>
        </p:sp>
        <p:sp>
          <p:nvSpPr>
            <p:cNvPr id="12" name="Rectangle 11">
              <a:extLst>
                <a:ext uri="{FF2B5EF4-FFF2-40B4-BE49-F238E27FC236}">
                  <a16:creationId xmlns:a16="http://schemas.microsoft.com/office/drawing/2014/main" id="{0A51FF1C-AF98-CF3E-16C5-7F2B8993F575}"/>
                </a:ext>
              </a:extLst>
            </p:cNvPr>
            <p:cNvSpPr/>
            <p:nvPr/>
          </p:nvSpPr>
          <p:spPr>
            <a:xfrm>
              <a:off x="439490" y="1772815"/>
              <a:ext cx="4360366" cy="4176463"/>
            </a:xfrm>
            <a:prstGeom prst="rect">
              <a:avLst/>
            </a:prstGeom>
            <a:noFill/>
            <a:ln>
              <a:solidFill>
                <a:srgbClr val="5EB9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grpSp>
      <p:sp>
        <p:nvSpPr>
          <p:cNvPr id="14" name="TextBox 13">
            <a:extLst>
              <a:ext uri="{FF2B5EF4-FFF2-40B4-BE49-F238E27FC236}">
                <a16:creationId xmlns:a16="http://schemas.microsoft.com/office/drawing/2014/main" id="{1CD8CC9E-CB33-07FA-24BA-91A54701CEE7}"/>
              </a:ext>
            </a:extLst>
          </p:cNvPr>
          <p:cNvSpPr txBox="1"/>
          <p:nvPr/>
        </p:nvSpPr>
        <p:spPr>
          <a:xfrm>
            <a:off x="7392144" y="2276872"/>
            <a:ext cx="4104456" cy="3508653"/>
          </a:xfrm>
          <a:prstGeom prst="rect">
            <a:avLst/>
          </a:prstGeom>
        </p:spPr>
        <p:txBody>
          <a:bodyPr wrap="square" lIns="0" tIns="0" rIns="0" bIns="0" rtlCol="0">
            <a:spAutoFit/>
          </a:bodyPr>
          <a:lstStyle/>
          <a:p>
            <a:pPr marL="171450" indent="-171450" algn="l">
              <a:buFont typeface="Arial" panose="020B0604020202020204" pitchFamily="34" charset="0"/>
              <a:buChar char="•"/>
            </a:pPr>
            <a:r>
              <a:rPr lang="de-DE" sz="1200" dirty="0"/>
              <a:t>Anbieter von öffentlichen elektronischen Kommunikationsnetzen oder -diensten</a:t>
            </a:r>
          </a:p>
          <a:p>
            <a:pPr algn="l"/>
            <a:endParaRPr lang="de-DE" sz="1200" dirty="0"/>
          </a:p>
          <a:p>
            <a:pPr marL="171450" indent="-171450" algn="l">
              <a:buFont typeface="Arial" panose="020B0604020202020204" pitchFamily="34" charset="0"/>
              <a:buChar char="•"/>
            </a:pPr>
            <a:r>
              <a:rPr lang="de-DE" sz="1200" dirty="0" err="1"/>
              <a:t>Vertrauensdiensteanbieter</a:t>
            </a:r>
            <a:endParaRPr lang="de-DE" sz="1200" dirty="0"/>
          </a:p>
          <a:p>
            <a:pPr algn="l"/>
            <a:endParaRPr lang="de-DE" sz="1200" dirty="0"/>
          </a:p>
          <a:p>
            <a:pPr marL="171450" indent="-171450" algn="l">
              <a:buFont typeface="Arial" panose="020B0604020202020204" pitchFamily="34" charset="0"/>
              <a:buChar char="•"/>
            </a:pPr>
            <a:r>
              <a:rPr lang="de-DE" sz="1200" dirty="0"/>
              <a:t>Domain </a:t>
            </a:r>
            <a:r>
              <a:rPr lang="de-DE" sz="1200" dirty="0" err="1"/>
              <a:t>Registries</a:t>
            </a:r>
            <a:r>
              <a:rPr lang="de-DE" sz="1200" dirty="0"/>
              <a:t> oder bestimmte DNS-Dienste</a:t>
            </a:r>
          </a:p>
          <a:p>
            <a:pPr algn="l"/>
            <a:endParaRPr lang="de-DE" sz="1200" dirty="0"/>
          </a:p>
          <a:p>
            <a:pPr marL="171450" indent="-171450" algn="l">
              <a:buFont typeface="Arial" panose="020B0604020202020204" pitchFamily="34" charset="0"/>
              <a:buChar char="•"/>
            </a:pPr>
            <a:r>
              <a:rPr lang="de-DE" sz="1200" dirty="0"/>
              <a:t>Einziger Anbieter kritischer gesellschaftliche oder wirtschaftlich wichtiger Tätigkeiten („</a:t>
            </a:r>
            <a:r>
              <a:rPr lang="de-DE" sz="1200" dirty="0" err="1"/>
              <a:t>sole</a:t>
            </a:r>
            <a:r>
              <a:rPr lang="de-DE" sz="1200" dirty="0"/>
              <a:t> </a:t>
            </a:r>
            <a:r>
              <a:rPr lang="de-DE" sz="1200" dirty="0" err="1"/>
              <a:t>provider</a:t>
            </a:r>
            <a:r>
              <a:rPr lang="de-DE" sz="1200" dirty="0"/>
              <a:t>“)</a:t>
            </a:r>
          </a:p>
          <a:p>
            <a:pPr algn="l"/>
            <a:endParaRPr lang="de-DE" sz="1200" dirty="0"/>
          </a:p>
          <a:p>
            <a:pPr marL="171450" indent="-171450" algn="l">
              <a:buFont typeface="Arial" panose="020B0604020202020204" pitchFamily="34" charset="0"/>
              <a:buChar char="•"/>
            </a:pPr>
            <a:r>
              <a:rPr lang="de-DE" sz="1200" dirty="0"/>
              <a:t>Störung des Dienstes hätte wesentliche Auswirkungen auf öffentliche Ordnung oder Sicherheit</a:t>
            </a:r>
          </a:p>
          <a:p>
            <a:pPr algn="l"/>
            <a:endParaRPr lang="de-DE" sz="1200" dirty="0"/>
          </a:p>
          <a:p>
            <a:pPr marL="171450" indent="-171450" algn="l">
              <a:buFont typeface="Arial" panose="020B0604020202020204" pitchFamily="34" charset="0"/>
              <a:buChar char="•"/>
            </a:pPr>
            <a:r>
              <a:rPr lang="de-DE" sz="1200" dirty="0"/>
              <a:t>Besondere Bedeutung auf nationaler oder regionaler Ebene für den jeweiligen Sektor</a:t>
            </a:r>
          </a:p>
          <a:p>
            <a:pPr algn="l"/>
            <a:endParaRPr lang="de-DE" sz="1200" dirty="0"/>
          </a:p>
          <a:p>
            <a:pPr marL="171450" indent="-171450" algn="l">
              <a:buFont typeface="Arial" panose="020B0604020202020204" pitchFamily="34" charset="0"/>
              <a:buChar char="•"/>
            </a:pPr>
            <a:r>
              <a:rPr lang="de-DE" sz="1200" dirty="0"/>
              <a:t>Bestimmte Einrichtungen öffentlicher Verwaltung</a:t>
            </a:r>
          </a:p>
          <a:p>
            <a:pPr algn="l"/>
            <a:endParaRPr lang="de-DE" sz="1200" dirty="0"/>
          </a:p>
          <a:p>
            <a:pPr marL="171450" indent="-171450" algn="l">
              <a:buFont typeface="Arial" panose="020B0604020202020204" pitchFamily="34" charset="0"/>
              <a:buChar char="•"/>
            </a:pPr>
            <a:r>
              <a:rPr lang="de-DE" sz="1200" dirty="0"/>
              <a:t>Betreiber von Einrichtungen unter RCE-Richtlinie</a:t>
            </a:r>
            <a:r>
              <a:rPr lang="de-DE" sz="1200" baseline="30000" dirty="0"/>
              <a:t>2</a:t>
            </a:r>
          </a:p>
        </p:txBody>
      </p:sp>
      <p:sp>
        <p:nvSpPr>
          <p:cNvPr id="17" name="TextBox 16">
            <a:extLst>
              <a:ext uri="{FF2B5EF4-FFF2-40B4-BE49-F238E27FC236}">
                <a16:creationId xmlns:a16="http://schemas.microsoft.com/office/drawing/2014/main" id="{FE3D4D35-A5C5-D8A9-3AF1-F05A24613AB2}"/>
              </a:ext>
            </a:extLst>
          </p:cNvPr>
          <p:cNvSpPr txBox="1"/>
          <p:nvPr/>
        </p:nvSpPr>
        <p:spPr>
          <a:xfrm>
            <a:off x="335360" y="6403832"/>
            <a:ext cx="9001000" cy="338554"/>
          </a:xfrm>
          <a:prstGeom prst="rect">
            <a:avLst/>
          </a:prstGeom>
          <a:noFill/>
        </p:spPr>
        <p:txBody>
          <a:bodyPr wrap="square">
            <a:spAutoFit/>
          </a:bodyPr>
          <a:lstStyle/>
          <a:p>
            <a:r>
              <a:rPr lang="de-DE" sz="800" i="0" dirty="0">
                <a:solidFill>
                  <a:schemeClr val="bg1">
                    <a:lumMod val="65000"/>
                  </a:schemeClr>
                </a:solidFill>
                <a:effectLst/>
              </a:rPr>
              <a:t>1 Nach Empfehlung 2003/361/EG</a:t>
            </a:r>
            <a:br>
              <a:rPr lang="de-DE" sz="800" i="0" dirty="0">
                <a:solidFill>
                  <a:schemeClr val="bg1">
                    <a:lumMod val="65000"/>
                  </a:schemeClr>
                </a:solidFill>
                <a:effectLst/>
              </a:rPr>
            </a:br>
            <a:r>
              <a:rPr lang="de-DE" sz="800" i="0" dirty="0">
                <a:solidFill>
                  <a:schemeClr val="bg1">
                    <a:lumMod val="65000"/>
                  </a:schemeClr>
                </a:solidFill>
                <a:effectLst/>
              </a:rPr>
              <a:t>2 Richtlinie (EU) 2022/2557 des Europäischen Parlaments und des Rates vom 14. Dezember 2022 über die Resilienz kritischer Einrichtungen</a:t>
            </a:r>
            <a:endParaRPr lang="de-DE" sz="800" dirty="0">
              <a:solidFill>
                <a:schemeClr val="bg1">
                  <a:lumMod val="65000"/>
                </a:schemeClr>
              </a:solidFill>
            </a:endParaRPr>
          </a:p>
        </p:txBody>
      </p:sp>
      <p:grpSp>
        <p:nvGrpSpPr>
          <p:cNvPr id="3" name="Group 2">
            <a:extLst>
              <a:ext uri="{FF2B5EF4-FFF2-40B4-BE49-F238E27FC236}">
                <a16:creationId xmlns:a16="http://schemas.microsoft.com/office/drawing/2014/main" id="{AA65A2B8-D3E5-18F8-DF62-F58AEC407A1A}"/>
              </a:ext>
            </a:extLst>
          </p:cNvPr>
          <p:cNvGrpSpPr/>
          <p:nvPr/>
        </p:nvGrpSpPr>
        <p:grpSpPr>
          <a:xfrm>
            <a:off x="439490" y="4088323"/>
            <a:ext cx="4360366" cy="2160241"/>
            <a:chOff x="439490" y="1772816"/>
            <a:chExt cx="4360366" cy="2123216"/>
          </a:xfrm>
        </p:grpSpPr>
        <p:sp>
          <p:nvSpPr>
            <p:cNvPr id="4" name="Rectangle 3">
              <a:extLst>
                <a:ext uri="{FF2B5EF4-FFF2-40B4-BE49-F238E27FC236}">
                  <a16:creationId xmlns:a16="http://schemas.microsoft.com/office/drawing/2014/main" id="{79F0D939-B3DF-4ED0-1877-EA51DCE49FDB}"/>
                </a:ext>
              </a:extLst>
            </p:cNvPr>
            <p:cNvSpPr/>
            <p:nvPr/>
          </p:nvSpPr>
          <p:spPr>
            <a:xfrm>
              <a:off x="439490" y="1772816"/>
              <a:ext cx="4360366" cy="430887"/>
            </a:xfrm>
            <a:prstGeom prst="rect">
              <a:avLst/>
            </a:prstGeom>
            <a:solidFill>
              <a:srgbClr val="75B39D"/>
            </a:solidFill>
            <a:ln>
              <a:solidFill>
                <a:srgbClr val="75B3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Wichtige Einrichtung</a:t>
              </a:r>
              <a:endParaRPr lang="de-DE" sz="1400" baseline="30000" dirty="0"/>
            </a:p>
          </p:txBody>
        </p:sp>
        <p:sp>
          <p:nvSpPr>
            <p:cNvPr id="6" name="Rectangle 5">
              <a:extLst>
                <a:ext uri="{FF2B5EF4-FFF2-40B4-BE49-F238E27FC236}">
                  <a16:creationId xmlns:a16="http://schemas.microsoft.com/office/drawing/2014/main" id="{259FBD00-40C2-3AA7-E7F0-81FC657F3BC2}"/>
                </a:ext>
              </a:extLst>
            </p:cNvPr>
            <p:cNvSpPr/>
            <p:nvPr/>
          </p:nvSpPr>
          <p:spPr>
            <a:xfrm>
              <a:off x="439490" y="1772816"/>
              <a:ext cx="4360366" cy="2123216"/>
            </a:xfrm>
            <a:prstGeom prst="rect">
              <a:avLst/>
            </a:prstGeom>
            <a:noFill/>
            <a:ln>
              <a:solidFill>
                <a:srgbClr val="75B3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grpSp>
      <p:sp>
        <p:nvSpPr>
          <p:cNvPr id="15" name="TextBox 14">
            <a:extLst>
              <a:ext uri="{FF2B5EF4-FFF2-40B4-BE49-F238E27FC236}">
                <a16:creationId xmlns:a16="http://schemas.microsoft.com/office/drawing/2014/main" id="{671CEE6D-7EE2-57AE-DFA4-6A437B8AC6E2}"/>
              </a:ext>
            </a:extLst>
          </p:cNvPr>
          <p:cNvSpPr txBox="1"/>
          <p:nvPr/>
        </p:nvSpPr>
        <p:spPr>
          <a:xfrm>
            <a:off x="567445" y="4615386"/>
            <a:ext cx="4104456" cy="1815882"/>
          </a:xfrm>
          <a:prstGeom prst="rect">
            <a:avLst/>
          </a:prstGeom>
          <a:noFill/>
        </p:spPr>
        <p:txBody>
          <a:bodyPr wrap="square">
            <a:spAutoFit/>
          </a:bodyPr>
          <a:lstStyle/>
          <a:p>
            <a:pPr algn="ctr"/>
            <a:r>
              <a:rPr lang="de-DE" sz="1400" dirty="0">
                <a:solidFill>
                  <a:srgbClr val="003145"/>
                </a:solidFill>
                <a:latin typeface="+mj-lt"/>
                <a:cs typeface="Times New Roman" panose="02020603050405020304" pitchFamily="18" charset="0"/>
              </a:rPr>
              <a:t>Mindestens mittlere Unternehmen</a:t>
            </a:r>
            <a:r>
              <a:rPr lang="de-DE" sz="1400" baseline="30000" dirty="0">
                <a:solidFill>
                  <a:srgbClr val="003145"/>
                </a:solidFill>
                <a:latin typeface="+mj-lt"/>
                <a:cs typeface="Times New Roman" panose="02020603050405020304" pitchFamily="18" charset="0"/>
              </a:rPr>
              <a:t>1</a:t>
            </a:r>
            <a:r>
              <a:rPr lang="de-DE" sz="1400" dirty="0">
                <a:solidFill>
                  <a:srgbClr val="003145"/>
                </a:solidFill>
                <a:latin typeface="+mj-lt"/>
                <a:cs typeface="Times New Roman" panose="02020603050405020304" pitchFamily="18" charset="0"/>
              </a:rPr>
              <a:t> aus</a:t>
            </a:r>
          </a:p>
          <a:p>
            <a:pPr algn="ctr"/>
            <a:r>
              <a:rPr lang="de-DE" sz="1400" dirty="0">
                <a:solidFill>
                  <a:srgbClr val="003145"/>
                </a:solidFill>
                <a:latin typeface="+mj-lt"/>
                <a:cs typeface="Times New Roman" panose="02020603050405020304" pitchFamily="18" charset="0"/>
              </a:rPr>
              <a:t>beiden Sektorgruppen</a:t>
            </a:r>
          </a:p>
          <a:p>
            <a:pPr algn="ctr"/>
            <a:endParaRPr lang="de-DE" sz="1400" dirty="0">
              <a:solidFill>
                <a:srgbClr val="003145"/>
              </a:solidFill>
              <a:latin typeface="+mj-lt"/>
              <a:cs typeface="Times New Roman" panose="02020603050405020304" pitchFamily="18" charset="0"/>
            </a:endParaRPr>
          </a:p>
          <a:p>
            <a:pPr algn="ctr"/>
            <a:r>
              <a:rPr lang="de-DE" sz="1400" dirty="0">
                <a:solidFill>
                  <a:srgbClr val="A7A9AC"/>
                </a:solidFill>
                <a:latin typeface="+mj-lt"/>
                <a:cs typeface="Times New Roman" panose="02020603050405020304" pitchFamily="18" charset="0"/>
              </a:rPr>
              <a:t> mind. 50 Beschäftigte und</a:t>
            </a:r>
          </a:p>
          <a:p>
            <a:pPr algn="ctr"/>
            <a:r>
              <a:rPr lang="de-DE" sz="1400" dirty="0">
                <a:solidFill>
                  <a:srgbClr val="A7A9AC"/>
                </a:solidFill>
                <a:latin typeface="+mj-lt"/>
                <a:cs typeface="Times New Roman" panose="02020603050405020304" pitchFamily="18" charset="0"/>
              </a:rPr>
              <a:t>mind.10+ Mio. EUR Umsatz oder mind. 10 </a:t>
            </a:r>
            <a:r>
              <a:rPr lang="en-US" sz="1400" dirty="0">
                <a:solidFill>
                  <a:srgbClr val="A7A9AC"/>
                </a:solidFill>
                <a:latin typeface="+mj-lt"/>
                <a:cs typeface="Times New Roman" panose="02020603050405020304" pitchFamily="18" charset="0"/>
              </a:rPr>
              <a:t>Mio. EUR </a:t>
            </a:r>
            <a:r>
              <a:rPr lang="de-DE" sz="1400" dirty="0">
                <a:solidFill>
                  <a:srgbClr val="A7A9AC"/>
                </a:solidFill>
                <a:latin typeface="+mj-lt"/>
                <a:cs typeface="Times New Roman" panose="02020603050405020304" pitchFamily="18" charset="0"/>
              </a:rPr>
              <a:t>Bilanzsumme (aber Schwellenwerte „großes“ Unternehmen noch nicht erreicht)</a:t>
            </a:r>
          </a:p>
          <a:p>
            <a:pPr algn="ctr"/>
            <a:endParaRPr lang="de-DE" sz="1400" dirty="0">
              <a:solidFill>
                <a:srgbClr val="A7A9AC"/>
              </a:solidFill>
              <a:latin typeface="+mj-lt"/>
              <a:cs typeface="Times New Roman" panose="02020603050405020304" pitchFamily="18" charset="0"/>
            </a:endParaRPr>
          </a:p>
        </p:txBody>
      </p:sp>
      <p:sp>
        <p:nvSpPr>
          <p:cNvPr id="16" name="Arrow: Right 15">
            <a:extLst>
              <a:ext uri="{FF2B5EF4-FFF2-40B4-BE49-F238E27FC236}">
                <a16:creationId xmlns:a16="http://schemas.microsoft.com/office/drawing/2014/main" id="{C23C0E30-3094-5566-D5DB-FA14B2C2A958}"/>
              </a:ext>
            </a:extLst>
          </p:cNvPr>
          <p:cNvSpPr/>
          <p:nvPr/>
        </p:nvSpPr>
        <p:spPr>
          <a:xfrm>
            <a:off x="4801739" y="3352198"/>
            <a:ext cx="2464333" cy="79208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13" name="TextBox 12">
            <a:extLst>
              <a:ext uri="{FF2B5EF4-FFF2-40B4-BE49-F238E27FC236}">
                <a16:creationId xmlns:a16="http://schemas.microsoft.com/office/drawing/2014/main" id="{7EEEE3C9-5860-5A94-F742-6CDB3357081A}"/>
              </a:ext>
            </a:extLst>
          </p:cNvPr>
          <p:cNvSpPr txBox="1"/>
          <p:nvPr/>
        </p:nvSpPr>
        <p:spPr>
          <a:xfrm>
            <a:off x="5682478" y="3634367"/>
            <a:ext cx="410369" cy="246221"/>
          </a:xfrm>
          <a:prstGeom prst="rect">
            <a:avLst/>
          </a:prstGeom>
        </p:spPr>
        <p:txBody>
          <a:bodyPr wrap="none" lIns="0" tIns="0" rIns="0" bIns="0" rtlCol="0">
            <a:spAutoFit/>
          </a:bodyPr>
          <a:lstStyle/>
          <a:p>
            <a:pPr algn="l"/>
            <a:r>
              <a:rPr lang="de-DE" sz="1600" dirty="0">
                <a:solidFill>
                  <a:schemeClr val="bg1"/>
                </a:solidFill>
              </a:rPr>
              <a:t>oder</a:t>
            </a:r>
          </a:p>
        </p:txBody>
      </p:sp>
    </p:spTree>
    <p:extLst>
      <p:ext uri="{BB962C8B-B14F-4D97-AF65-F5344CB8AC3E}">
        <p14:creationId xmlns:p14="http://schemas.microsoft.com/office/powerpoint/2010/main" val="4041743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33CC3-4FB3-9FC4-1F79-0D7995EECB7C}"/>
              </a:ext>
            </a:extLst>
          </p:cNvPr>
          <p:cNvSpPr>
            <a:spLocks noGrp="1"/>
          </p:cNvSpPr>
          <p:nvPr>
            <p:ph type="title"/>
          </p:nvPr>
        </p:nvSpPr>
        <p:spPr/>
        <p:txBody>
          <a:bodyPr/>
          <a:lstStyle/>
          <a:p>
            <a:r>
              <a:rPr lang="de-DE" dirty="0"/>
              <a:t>Pflichten unter NIS2</a:t>
            </a:r>
          </a:p>
        </p:txBody>
      </p:sp>
      <p:graphicFrame>
        <p:nvGraphicFramePr>
          <p:cNvPr id="4" name="Table 4">
            <a:extLst>
              <a:ext uri="{FF2B5EF4-FFF2-40B4-BE49-F238E27FC236}">
                <a16:creationId xmlns:a16="http://schemas.microsoft.com/office/drawing/2014/main" id="{3EAFCEAF-C088-A113-C393-32F9FE129E4F}"/>
              </a:ext>
            </a:extLst>
          </p:cNvPr>
          <p:cNvGraphicFramePr>
            <a:graphicFrameLocks noGrp="1"/>
          </p:cNvGraphicFramePr>
          <p:nvPr/>
        </p:nvGraphicFramePr>
        <p:xfrm>
          <a:off x="414608" y="1751012"/>
          <a:ext cx="11306715" cy="2547069"/>
        </p:xfrm>
        <a:graphic>
          <a:graphicData uri="http://schemas.openxmlformats.org/drawingml/2006/table">
            <a:tbl>
              <a:tblPr firstRow="1" bandRow="1">
                <a:tableStyleId>{5C22544A-7EE6-4342-B048-85BDC9FD1C3A}</a:tableStyleId>
              </a:tblPr>
              <a:tblGrid>
                <a:gridCol w="3768905">
                  <a:extLst>
                    <a:ext uri="{9D8B030D-6E8A-4147-A177-3AD203B41FA5}">
                      <a16:colId xmlns:a16="http://schemas.microsoft.com/office/drawing/2014/main" val="7054495"/>
                    </a:ext>
                  </a:extLst>
                </a:gridCol>
                <a:gridCol w="3768905">
                  <a:extLst>
                    <a:ext uri="{9D8B030D-6E8A-4147-A177-3AD203B41FA5}">
                      <a16:colId xmlns:a16="http://schemas.microsoft.com/office/drawing/2014/main" val="1411668952"/>
                    </a:ext>
                  </a:extLst>
                </a:gridCol>
                <a:gridCol w="3768905">
                  <a:extLst>
                    <a:ext uri="{9D8B030D-6E8A-4147-A177-3AD203B41FA5}">
                      <a16:colId xmlns:a16="http://schemas.microsoft.com/office/drawing/2014/main" val="1828057270"/>
                    </a:ext>
                  </a:extLst>
                </a:gridCol>
              </a:tblGrid>
              <a:tr h="486395">
                <a:tc>
                  <a:txBody>
                    <a:bodyPr/>
                    <a:lstStyle/>
                    <a:p>
                      <a:endParaRPr lang="de-DE" sz="2400" dirty="0"/>
                    </a:p>
                  </a:txBody>
                  <a:tcPr/>
                </a:tc>
                <a:tc>
                  <a:txBody>
                    <a:bodyPr/>
                    <a:lstStyle/>
                    <a:p>
                      <a:pPr algn="ctr"/>
                      <a:r>
                        <a:rPr lang="de-DE" sz="1600" dirty="0"/>
                        <a:t>Wesentliche Einrichtungen</a:t>
                      </a:r>
                    </a:p>
                  </a:txBody>
                  <a:tcPr anchor="ctr"/>
                </a:tc>
                <a:tc>
                  <a:txBody>
                    <a:bodyPr/>
                    <a:lstStyle/>
                    <a:p>
                      <a:pPr algn="ctr"/>
                      <a:r>
                        <a:rPr lang="de-DE" sz="1600" dirty="0"/>
                        <a:t>Wichtige Einrichtungen</a:t>
                      </a:r>
                    </a:p>
                  </a:txBody>
                  <a:tcPr anchor="ctr"/>
                </a:tc>
                <a:extLst>
                  <a:ext uri="{0D108BD9-81ED-4DB2-BD59-A6C34878D82A}">
                    <a16:rowId xmlns:a16="http://schemas.microsoft.com/office/drawing/2014/main" val="2178428020"/>
                  </a:ext>
                </a:extLst>
              </a:tr>
              <a:tr h="399505">
                <a:tc>
                  <a:txBody>
                    <a:bodyPr/>
                    <a:lstStyle/>
                    <a:p>
                      <a:pPr fontAlgn="base"/>
                      <a:r>
                        <a:rPr lang="de-DE" sz="1400" b="0" dirty="0">
                          <a:effectLst/>
                        </a:rPr>
                        <a:t>Meldungen wesentlicher Störfälle an Behörden</a:t>
                      </a:r>
                    </a:p>
                  </a:txBody>
                  <a:tcPr marL="22217" marR="22217" marT="11109" marB="11109" anchor="ctr"/>
                </a:tc>
                <a:tc>
                  <a:txBody>
                    <a:bodyPr/>
                    <a:lstStyle/>
                    <a:p>
                      <a:pPr algn="ctr" fontAlgn="base"/>
                      <a:r>
                        <a:rPr lang="de-DE" sz="1400" dirty="0">
                          <a:effectLst/>
                        </a:rPr>
                        <a:t>Ja</a:t>
                      </a:r>
                    </a:p>
                  </a:txBody>
                  <a:tcPr marL="22217" marR="22217" marT="11109" marB="11109" anchor="ctr">
                    <a:solidFill>
                      <a:schemeClr val="accent5">
                        <a:lumMod val="20000"/>
                        <a:lumOff val="80000"/>
                      </a:schemeClr>
                    </a:solidFill>
                  </a:tcPr>
                </a:tc>
                <a:tc>
                  <a:txBody>
                    <a:bodyPr/>
                    <a:lstStyle/>
                    <a:p>
                      <a:pPr algn="ctr" fontAlgn="base"/>
                      <a:r>
                        <a:rPr lang="de-DE" sz="1400" dirty="0">
                          <a:effectLst/>
                        </a:rPr>
                        <a:t>Ja</a:t>
                      </a:r>
                    </a:p>
                  </a:txBody>
                  <a:tcPr marL="22217" marR="22217" marT="11109" marB="11109" anchor="ctr">
                    <a:solidFill>
                      <a:schemeClr val="accent5">
                        <a:lumMod val="20000"/>
                        <a:lumOff val="80000"/>
                      </a:schemeClr>
                    </a:solidFill>
                  </a:tcPr>
                </a:tc>
                <a:extLst>
                  <a:ext uri="{0D108BD9-81ED-4DB2-BD59-A6C34878D82A}">
                    <a16:rowId xmlns:a16="http://schemas.microsoft.com/office/drawing/2014/main" val="1196392462"/>
                  </a:ext>
                </a:extLst>
              </a:tr>
              <a:tr h="394521">
                <a:tc>
                  <a:txBody>
                    <a:bodyPr/>
                    <a:lstStyle/>
                    <a:p>
                      <a:pPr fontAlgn="base"/>
                      <a:r>
                        <a:rPr lang="de-DE" sz="1400" b="0" dirty="0">
                          <a:effectLst/>
                        </a:rPr>
                        <a:t>Meldung wesentlicher Störfälle an Kunden</a:t>
                      </a:r>
                    </a:p>
                  </a:txBody>
                  <a:tcPr marL="22217" marR="22217" marT="11109" marB="11109" anchor="ctr"/>
                </a:tc>
                <a:tc>
                  <a:txBody>
                    <a:bodyPr/>
                    <a:lstStyle/>
                    <a:p>
                      <a:pPr algn="ctr" fontAlgn="base"/>
                      <a:r>
                        <a:rPr lang="de-DE" sz="1400" dirty="0">
                          <a:effectLst/>
                        </a:rPr>
                        <a:t>Ja</a:t>
                      </a:r>
                    </a:p>
                  </a:txBody>
                  <a:tcPr marL="22217" marR="22217" marT="11109" marB="11109" anchor="ctr">
                    <a:solidFill>
                      <a:schemeClr val="accent5">
                        <a:lumMod val="20000"/>
                        <a:lumOff val="80000"/>
                      </a:schemeClr>
                    </a:solidFill>
                  </a:tcPr>
                </a:tc>
                <a:tc>
                  <a:txBody>
                    <a:bodyPr/>
                    <a:lstStyle/>
                    <a:p>
                      <a:pPr algn="ctr" fontAlgn="base"/>
                      <a:r>
                        <a:rPr lang="de-DE" sz="1400" dirty="0">
                          <a:effectLst/>
                        </a:rPr>
                        <a:t>Ja</a:t>
                      </a:r>
                    </a:p>
                  </a:txBody>
                  <a:tcPr marL="22217" marR="22217" marT="11109" marB="11109" anchor="ctr">
                    <a:solidFill>
                      <a:schemeClr val="accent5">
                        <a:lumMod val="20000"/>
                        <a:lumOff val="80000"/>
                      </a:schemeClr>
                    </a:solidFill>
                  </a:tcPr>
                </a:tc>
                <a:extLst>
                  <a:ext uri="{0D108BD9-81ED-4DB2-BD59-A6C34878D82A}">
                    <a16:rowId xmlns:a16="http://schemas.microsoft.com/office/drawing/2014/main" val="2760345476"/>
                  </a:ext>
                </a:extLst>
              </a:tr>
              <a:tr h="394521">
                <a:tc>
                  <a:txBody>
                    <a:bodyPr/>
                    <a:lstStyle/>
                    <a:p>
                      <a:pPr fontAlgn="base"/>
                      <a:r>
                        <a:rPr lang="de-DE" sz="1400" b="0" dirty="0">
                          <a:effectLst/>
                        </a:rPr>
                        <a:t>Risikomanagement</a:t>
                      </a:r>
                    </a:p>
                  </a:txBody>
                  <a:tcPr marL="22217" marR="22217" marT="11109" marB="11109" anchor="ctr"/>
                </a:tc>
                <a:tc>
                  <a:txBody>
                    <a:bodyPr/>
                    <a:lstStyle/>
                    <a:p>
                      <a:pPr algn="ctr" fontAlgn="base"/>
                      <a:r>
                        <a:rPr lang="de-DE" sz="1400" dirty="0">
                          <a:effectLst/>
                        </a:rPr>
                        <a:t>Ja</a:t>
                      </a:r>
                    </a:p>
                  </a:txBody>
                  <a:tcPr marL="22217" marR="22217" marT="11109" marB="11109" anchor="ctr">
                    <a:solidFill>
                      <a:schemeClr val="accent5">
                        <a:lumMod val="20000"/>
                        <a:lumOff val="80000"/>
                      </a:schemeClr>
                    </a:solidFill>
                  </a:tcPr>
                </a:tc>
                <a:tc>
                  <a:txBody>
                    <a:bodyPr/>
                    <a:lstStyle/>
                    <a:p>
                      <a:pPr algn="ctr" fontAlgn="base"/>
                      <a:r>
                        <a:rPr lang="de-DE" sz="1400" dirty="0">
                          <a:effectLst/>
                        </a:rPr>
                        <a:t>Ja</a:t>
                      </a:r>
                    </a:p>
                  </a:txBody>
                  <a:tcPr marL="22217" marR="22217" marT="11109" marB="11109" anchor="ctr">
                    <a:solidFill>
                      <a:schemeClr val="accent5">
                        <a:lumMod val="20000"/>
                        <a:lumOff val="80000"/>
                      </a:schemeClr>
                    </a:solidFill>
                  </a:tcPr>
                </a:tc>
                <a:extLst>
                  <a:ext uri="{0D108BD9-81ED-4DB2-BD59-A6C34878D82A}">
                    <a16:rowId xmlns:a16="http://schemas.microsoft.com/office/drawing/2014/main" val="2792115859"/>
                  </a:ext>
                </a:extLst>
              </a:tr>
              <a:tr h="394521">
                <a:tc>
                  <a:txBody>
                    <a:bodyPr/>
                    <a:lstStyle/>
                    <a:p>
                      <a:pPr fontAlgn="base"/>
                      <a:r>
                        <a:rPr lang="de-DE" sz="1400" b="0" dirty="0">
                          <a:effectLst/>
                        </a:rPr>
                        <a:t>Technische und organisatorische Maßnahmen</a:t>
                      </a:r>
                    </a:p>
                  </a:txBody>
                  <a:tcPr marL="22217" marR="22217" marT="11109" marB="11109" anchor="ctr"/>
                </a:tc>
                <a:tc>
                  <a:txBody>
                    <a:bodyPr/>
                    <a:lstStyle/>
                    <a:p>
                      <a:pPr algn="ctr" fontAlgn="base"/>
                      <a:r>
                        <a:rPr lang="de-DE" sz="1400" dirty="0">
                          <a:effectLst/>
                        </a:rPr>
                        <a:t>Ja</a:t>
                      </a:r>
                    </a:p>
                  </a:txBody>
                  <a:tcPr marL="22217" marR="22217" marT="11109" marB="11109" anchor="ctr">
                    <a:solidFill>
                      <a:schemeClr val="accent5">
                        <a:lumMod val="20000"/>
                        <a:lumOff val="80000"/>
                      </a:schemeClr>
                    </a:solidFill>
                  </a:tcPr>
                </a:tc>
                <a:tc>
                  <a:txBody>
                    <a:bodyPr/>
                    <a:lstStyle/>
                    <a:p>
                      <a:pPr algn="ctr" fontAlgn="base"/>
                      <a:r>
                        <a:rPr lang="de-DE" sz="1400" dirty="0">
                          <a:effectLst/>
                        </a:rPr>
                        <a:t>Ja</a:t>
                      </a:r>
                    </a:p>
                  </a:txBody>
                  <a:tcPr marL="22217" marR="22217" marT="11109" marB="11109" anchor="ctr">
                    <a:solidFill>
                      <a:schemeClr val="accent5">
                        <a:lumMod val="20000"/>
                        <a:lumOff val="80000"/>
                      </a:schemeClr>
                    </a:solidFill>
                  </a:tcPr>
                </a:tc>
                <a:extLst>
                  <a:ext uri="{0D108BD9-81ED-4DB2-BD59-A6C34878D82A}">
                    <a16:rowId xmlns:a16="http://schemas.microsoft.com/office/drawing/2014/main" val="1770702909"/>
                  </a:ext>
                </a:extLst>
              </a:tr>
              <a:tr h="477606">
                <a:tc>
                  <a:txBody>
                    <a:bodyPr/>
                    <a:lstStyle/>
                    <a:p>
                      <a:pPr fontAlgn="base"/>
                      <a:r>
                        <a:rPr lang="de-DE" sz="1400" b="0" dirty="0">
                          <a:effectLst/>
                        </a:rPr>
                        <a:t>Verpflichtung für Leitungsorgane (Geschäftsführerhaftung?)</a:t>
                      </a:r>
                    </a:p>
                  </a:txBody>
                  <a:tcPr marL="22217" marR="22217" marT="11109" marB="11109" anchor="ctr"/>
                </a:tc>
                <a:tc>
                  <a:txBody>
                    <a:bodyPr/>
                    <a:lstStyle/>
                    <a:p>
                      <a:pPr algn="ctr" fontAlgn="base"/>
                      <a:r>
                        <a:rPr lang="de-DE" sz="1400" dirty="0">
                          <a:effectLst/>
                        </a:rPr>
                        <a:t>Ja</a:t>
                      </a:r>
                    </a:p>
                  </a:txBody>
                  <a:tcPr marL="22217" marR="22217" marT="11109" marB="11109" anchor="ctr">
                    <a:solidFill>
                      <a:schemeClr val="accent5">
                        <a:lumMod val="20000"/>
                        <a:lumOff val="80000"/>
                      </a:schemeClr>
                    </a:solidFill>
                  </a:tcPr>
                </a:tc>
                <a:tc>
                  <a:txBody>
                    <a:bodyPr/>
                    <a:lstStyle/>
                    <a:p>
                      <a:pPr algn="ctr" fontAlgn="base"/>
                      <a:r>
                        <a:rPr lang="de-DE" sz="1400" dirty="0">
                          <a:effectLst/>
                        </a:rPr>
                        <a:t>Ja</a:t>
                      </a:r>
                    </a:p>
                  </a:txBody>
                  <a:tcPr marL="22217" marR="22217" marT="11109" marB="11109" anchor="ctr">
                    <a:solidFill>
                      <a:schemeClr val="accent5">
                        <a:lumMod val="20000"/>
                        <a:lumOff val="80000"/>
                      </a:schemeClr>
                    </a:solidFill>
                  </a:tcPr>
                </a:tc>
                <a:extLst>
                  <a:ext uri="{0D108BD9-81ED-4DB2-BD59-A6C34878D82A}">
                    <a16:rowId xmlns:a16="http://schemas.microsoft.com/office/drawing/2014/main" val="203256674"/>
                  </a:ext>
                </a:extLst>
              </a:tr>
            </a:tbl>
          </a:graphicData>
        </a:graphic>
      </p:graphicFrame>
      <p:pic>
        <p:nvPicPr>
          <p:cNvPr id="3" name="Picture 2">
            <a:extLst>
              <a:ext uri="{FF2B5EF4-FFF2-40B4-BE49-F238E27FC236}">
                <a16:creationId xmlns:a16="http://schemas.microsoft.com/office/drawing/2014/main" id="{85DD44D3-56F5-F381-0EFB-14EC431CDB70}"/>
              </a:ext>
            </a:extLst>
          </p:cNvPr>
          <p:cNvPicPr>
            <a:picLocks noChangeAspect="1"/>
          </p:cNvPicPr>
          <p:nvPr/>
        </p:nvPicPr>
        <p:blipFill>
          <a:blip r:embed="rId3"/>
          <a:stretch>
            <a:fillRect/>
          </a:stretch>
        </p:blipFill>
        <p:spPr>
          <a:xfrm>
            <a:off x="10200456" y="642176"/>
            <a:ext cx="1292772" cy="93738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509001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33CC3-4FB3-9FC4-1F79-0D7995EECB7C}"/>
              </a:ext>
            </a:extLst>
          </p:cNvPr>
          <p:cNvSpPr>
            <a:spLocks noGrp="1"/>
          </p:cNvSpPr>
          <p:nvPr>
            <p:ph type="title"/>
          </p:nvPr>
        </p:nvSpPr>
        <p:spPr/>
        <p:txBody>
          <a:bodyPr/>
          <a:lstStyle/>
          <a:p>
            <a:r>
              <a:rPr lang="de-DE" dirty="0"/>
              <a:t>Folgen unter NIS2</a:t>
            </a:r>
          </a:p>
        </p:txBody>
      </p:sp>
      <p:graphicFrame>
        <p:nvGraphicFramePr>
          <p:cNvPr id="4" name="Table 4">
            <a:extLst>
              <a:ext uri="{FF2B5EF4-FFF2-40B4-BE49-F238E27FC236}">
                <a16:creationId xmlns:a16="http://schemas.microsoft.com/office/drawing/2014/main" id="{3EAFCEAF-C088-A113-C393-32F9FE129E4F}"/>
              </a:ext>
            </a:extLst>
          </p:cNvPr>
          <p:cNvGraphicFramePr>
            <a:graphicFrameLocks noGrp="1"/>
          </p:cNvGraphicFramePr>
          <p:nvPr/>
        </p:nvGraphicFramePr>
        <p:xfrm>
          <a:off x="427038" y="1748646"/>
          <a:ext cx="11306715" cy="4477992"/>
        </p:xfrm>
        <a:graphic>
          <a:graphicData uri="http://schemas.openxmlformats.org/drawingml/2006/table">
            <a:tbl>
              <a:tblPr firstRow="1" bandRow="1">
                <a:tableStyleId>{5C22544A-7EE6-4342-B048-85BDC9FD1C3A}</a:tableStyleId>
              </a:tblPr>
              <a:tblGrid>
                <a:gridCol w="3768905">
                  <a:extLst>
                    <a:ext uri="{9D8B030D-6E8A-4147-A177-3AD203B41FA5}">
                      <a16:colId xmlns:a16="http://schemas.microsoft.com/office/drawing/2014/main" val="7054495"/>
                    </a:ext>
                  </a:extLst>
                </a:gridCol>
                <a:gridCol w="3768905">
                  <a:extLst>
                    <a:ext uri="{9D8B030D-6E8A-4147-A177-3AD203B41FA5}">
                      <a16:colId xmlns:a16="http://schemas.microsoft.com/office/drawing/2014/main" val="1411668952"/>
                    </a:ext>
                  </a:extLst>
                </a:gridCol>
                <a:gridCol w="3768905">
                  <a:extLst>
                    <a:ext uri="{9D8B030D-6E8A-4147-A177-3AD203B41FA5}">
                      <a16:colId xmlns:a16="http://schemas.microsoft.com/office/drawing/2014/main" val="1828057270"/>
                    </a:ext>
                  </a:extLst>
                </a:gridCol>
              </a:tblGrid>
              <a:tr h="370840">
                <a:tc>
                  <a:txBody>
                    <a:bodyPr/>
                    <a:lstStyle/>
                    <a:p>
                      <a:endParaRPr lang="de-DE" sz="2400" dirty="0"/>
                    </a:p>
                  </a:txBody>
                  <a:tcPr/>
                </a:tc>
                <a:tc>
                  <a:txBody>
                    <a:bodyPr/>
                    <a:lstStyle/>
                    <a:p>
                      <a:pPr algn="ctr"/>
                      <a:r>
                        <a:rPr lang="de-DE" sz="1600" dirty="0"/>
                        <a:t>Wesentliche Einrichtungen</a:t>
                      </a:r>
                    </a:p>
                  </a:txBody>
                  <a:tcPr anchor="ctr"/>
                </a:tc>
                <a:tc>
                  <a:txBody>
                    <a:bodyPr/>
                    <a:lstStyle/>
                    <a:p>
                      <a:pPr algn="ctr"/>
                      <a:r>
                        <a:rPr lang="de-DE" sz="1600" dirty="0"/>
                        <a:t>Wichtige Einrichtungen</a:t>
                      </a:r>
                    </a:p>
                  </a:txBody>
                  <a:tcPr anchor="ctr"/>
                </a:tc>
                <a:extLst>
                  <a:ext uri="{0D108BD9-81ED-4DB2-BD59-A6C34878D82A}">
                    <a16:rowId xmlns:a16="http://schemas.microsoft.com/office/drawing/2014/main" val="2178428020"/>
                  </a:ext>
                </a:extLst>
              </a:tr>
              <a:tr h="370840">
                <a:tc>
                  <a:txBody>
                    <a:bodyPr/>
                    <a:lstStyle/>
                    <a:p>
                      <a:pPr fontAlgn="base"/>
                      <a:r>
                        <a:rPr lang="de-DE" sz="1400" b="0" dirty="0">
                          <a:effectLst/>
                        </a:rPr>
                        <a:t>Durchführung von Sicherheitsaudits durch Behörde</a:t>
                      </a:r>
                    </a:p>
                  </a:txBody>
                  <a:tcPr marL="22217" marR="22217" marT="11109" marB="11109" anchor="ctr"/>
                </a:tc>
                <a:tc>
                  <a:txBody>
                    <a:bodyPr/>
                    <a:lstStyle/>
                    <a:p>
                      <a:pPr algn="ctr" fontAlgn="base"/>
                      <a:r>
                        <a:rPr lang="de-DE" sz="1400" dirty="0">
                          <a:effectLst/>
                        </a:rPr>
                        <a:t>Ja</a:t>
                      </a:r>
                    </a:p>
                  </a:txBody>
                  <a:tcPr marL="22217" marR="22217" marT="11109" marB="11109" anchor="ctr">
                    <a:solidFill>
                      <a:schemeClr val="accent5">
                        <a:lumMod val="20000"/>
                        <a:lumOff val="80000"/>
                      </a:schemeClr>
                    </a:solidFill>
                  </a:tcPr>
                </a:tc>
                <a:tc>
                  <a:txBody>
                    <a:bodyPr/>
                    <a:lstStyle/>
                    <a:p>
                      <a:pPr algn="ctr" fontAlgn="base"/>
                      <a:r>
                        <a:rPr lang="de-DE" sz="1400" dirty="0">
                          <a:effectLst/>
                        </a:rPr>
                        <a:t>Ja</a:t>
                      </a:r>
                    </a:p>
                  </a:txBody>
                  <a:tcPr marL="22217" marR="22217" marT="11109" marB="11109" anchor="ctr">
                    <a:solidFill>
                      <a:schemeClr val="accent5">
                        <a:lumMod val="20000"/>
                        <a:lumOff val="80000"/>
                      </a:schemeClr>
                    </a:solidFill>
                  </a:tcPr>
                </a:tc>
                <a:extLst>
                  <a:ext uri="{0D108BD9-81ED-4DB2-BD59-A6C34878D82A}">
                    <a16:rowId xmlns:a16="http://schemas.microsoft.com/office/drawing/2014/main" val="1196392462"/>
                  </a:ext>
                </a:extLst>
              </a:tr>
              <a:tr h="370840">
                <a:tc>
                  <a:txBody>
                    <a:bodyPr/>
                    <a:lstStyle/>
                    <a:p>
                      <a:pPr fontAlgn="base"/>
                      <a:r>
                        <a:rPr lang="de-DE" sz="1400" b="0" dirty="0">
                          <a:effectLst/>
                        </a:rPr>
                        <a:t>Gezielte Sicherheitsprüfungen und Scans durch Behörde</a:t>
                      </a:r>
                    </a:p>
                  </a:txBody>
                  <a:tcPr marL="22217" marR="22217" marT="11109" marB="11109" anchor="ctr"/>
                </a:tc>
                <a:tc>
                  <a:txBody>
                    <a:bodyPr/>
                    <a:lstStyle/>
                    <a:p>
                      <a:pPr algn="ctr" fontAlgn="base"/>
                      <a:r>
                        <a:rPr lang="de-DE" sz="1400" dirty="0">
                          <a:effectLst/>
                        </a:rPr>
                        <a:t>Ja</a:t>
                      </a:r>
                    </a:p>
                  </a:txBody>
                  <a:tcPr marL="22217" marR="22217" marT="11109" marB="11109" anchor="ctr">
                    <a:solidFill>
                      <a:schemeClr val="accent5">
                        <a:lumMod val="20000"/>
                        <a:lumOff val="80000"/>
                      </a:schemeClr>
                    </a:solidFill>
                  </a:tcPr>
                </a:tc>
                <a:tc>
                  <a:txBody>
                    <a:bodyPr/>
                    <a:lstStyle/>
                    <a:p>
                      <a:pPr algn="ctr" fontAlgn="base"/>
                      <a:r>
                        <a:rPr lang="de-DE" sz="1400" dirty="0">
                          <a:effectLst/>
                        </a:rPr>
                        <a:t>Ja</a:t>
                      </a:r>
                    </a:p>
                  </a:txBody>
                  <a:tcPr marL="22217" marR="22217" marT="11109" marB="11109" anchor="ctr">
                    <a:solidFill>
                      <a:schemeClr val="accent5">
                        <a:lumMod val="20000"/>
                        <a:lumOff val="80000"/>
                      </a:schemeClr>
                    </a:solidFill>
                  </a:tcPr>
                </a:tc>
                <a:extLst>
                  <a:ext uri="{0D108BD9-81ED-4DB2-BD59-A6C34878D82A}">
                    <a16:rowId xmlns:a16="http://schemas.microsoft.com/office/drawing/2014/main" val="2760345476"/>
                  </a:ext>
                </a:extLst>
              </a:tr>
              <a:tr h="370840">
                <a:tc>
                  <a:txBody>
                    <a:bodyPr/>
                    <a:lstStyle/>
                    <a:p>
                      <a:pPr fontAlgn="base"/>
                      <a:r>
                        <a:rPr lang="de-DE" sz="1400" b="0" dirty="0">
                          <a:effectLst/>
                        </a:rPr>
                        <a:t>Regelmäßige und Ad-hoc Sicherheitsprüfungen</a:t>
                      </a:r>
                    </a:p>
                  </a:txBody>
                  <a:tcPr marL="22217" marR="22217" marT="11109" marB="11109" anchor="ctr"/>
                </a:tc>
                <a:tc>
                  <a:txBody>
                    <a:bodyPr/>
                    <a:lstStyle/>
                    <a:p>
                      <a:pPr algn="ctr" fontAlgn="base"/>
                      <a:r>
                        <a:rPr lang="de-DE" sz="1400" dirty="0">
                          <a:effectLst/>
                        </a:rPr>
                        <a:t>Ja</a:t>
                      </a:r>
                    </a:p>
                  </a:txBody>
                  <a:tcPr marL="22217" marR="22217" marT="11109" marB="11109" anchor="ctr">
                    <a:solidFill>
                      <a:schemeClr val="accent5">
                        <a:lumMod val="20000"/>
                        <a:lumOff val="80000"/>
                      </a:schemeClr>
                    </a:solidFill>
                  </a:tcPr>
                </a:tc>
                <a:tc>
                  <a:txBody>
                    <a:bodyPr/>
                    <a:lstStyle/>
                    <a:p>
                      <a:pPr algn="ctr" fontAlgn="base"/>
                      <a:r>
                        <a:rPr lang="de-DE" sz="1400" dirty="0">
                          <a:effectLst/>
                        </a:rPr>
                        <a:t>Nein</a:t>
                      </a:r>
                    </a:p>
                  </a:txBody>
                  <a:tcPr marL="22217" marR="22217" marT="11109" marB="11109" anchor="ctr">
                    <a:solidFill>
                      <a:schemeClr val="accent4">
                        <a:lumMod val="40000"/>
                        <a:lumOff val="60000"/>
                      </a:schemeClr>
                    </a:solidFill>
                  </a:tcPr>
                </a:tc>
                <a:extLst>
                  <a:ext uri="{0D108BD9-81ED-4DB2-BD59-A6C34878D82A}">
                    <a16:rowId xmlns:a16="http://schemas.microsoft.com/office/drawing/2014/main" val="2792115859"/>
                  </a:ext>
                </a:extLst>
              </a:tr>
              <a:tr h="370840">
                <a:tc>
                  <a:txBody>
                    <a:bodyPr/>
                    <a:lstStyle/>
                    <a:p>
                      <a:pPr fontAlgn="base"/>
                      <a:r>
                        <a:rPr lang="de-DE" sz="1400" b="0" dirty="0">
                          <a:effectLst/>
                        </a:rPr>
                        <a:t>Informations- und Nachweispflichten gegenüber Behörde</a:t>
                      </a:r>
                    </a:p>
                  </a:txBody>
                  <a:tcPr marL="22217" marR="22217" marT="11109" marB="11109" anchor="ctr"/>
                </a:tc>
                <a:tc>
                  <a:txBody>
                    <a:bodyPr/>
                    <a:lstStyle/>
                    <a:p>
                      <a:pPr algn="ctr" fontAlgn="base"/>
                      <a:r>
                        <a:rPr lang="de-DE" sz="1400" dirty="0">
                          <a:effectLst/>
                        </a:rPr>
                        <a:t>Ja</a:t>
                      </a:r>
                    </a:p>
                  </a:txBody>
                  <a:tcPr marL="22217" marR="22217" marT="11109" marB="11109" anchor="ctr">
                    <a:solidFill>
                      <a:schemeClr val="accent5">
                        <a:lumMod val="20000"/>
                        <a:lumOff val="80000"/>
                      </a:schemeClr>
                    </a:solidFill>
                  </a:tcPr>
                </a:tc>
                <a:tc>
                  <a:txBody>
                    <a:bodyPr/>
                    <a:lstStyle/>
                    <a:p>
                      <a:pPr algn="ctr" fontAlgn="base"/>
                      <a:r>
                        <a:rPr lang="de-DE" sz="1400" dirty="0">
                          <a:effectLst/>
                        </a:rPr>
                        <a:t>Ja</a:t>
                      </a:r>
                    </a:p>
                  </a:txBody>
                  <a:tcPr marL="22217" marR="22217" marT="11109" marB="11109" anchor="ctr">
                    <a:solidFill>
                      <a:schemeClr val="accent5">
                        <a:lumMod val="20000"/>
                        <a:lumOff val="80000"/>
                      </a:schemeClr>
                    </a:solidFill>
                  </a:tcPr>
                </a:tc>
                <a:extLst>
                  <a:ext uri="{0D108BD9-81ED-4DB2-BD59-A6C34878D82A}">
                    <a16:rowId xmlns:a16="http://schemas.microsoft.com/office/drawing/2014/main" val="1770702909"/>
                  </a:ext>
                </a:extLst>
              </a:tr>
              <a:tr h="370840">
                <a:tc>
                  <a:txBody>
                    <a:bodyPr/>
                    <a:lstStyle/>
                    <a:p>
                      <a:pPr fontAlgn="base"/>
                      <a:r>
                        <a:rPr lang="de-DE" sz="1400" b="0" dirty="0">
                          <a:effectLst/>
                        </a:rPr>
                        <a:t>Warnung durch Behörde möglich</a:t>
                      </a:r>
                    </a:p>
                  </a:txBody>
                  <a:tcPr marL="22217" marR="22217" marT="11109" marB="11109" anchor="ctr"/>
                </a:tc>
                <a:tc>
                  <a:txBody>
                    <a:bodyPr/>
                    <a:lstStyle/>
                    <a:p>
                      <a:pPr algn="ctr" fontAlgn="base"/>
                      <a:r>
                        <a:rPr lang="de-DE" sz="1400" dirty="0">
                          <a:effectLst/>
                        </a:rPr>
                        <a:t>Ja</a:t>
                      </a:r>
                    </a:p>
                  </a:txBody>
                  <a:tcPr marL="22217" marR="22217" marT="11109" marB="11109" anchor="ctr">
                    <a:solidFill>
                      <a:schemeClr val="accent5">
                        <a:lumMod val="20000"/>
                        <a:lumOff val="80000"/>
                      </a:schemeClr>
                    </a:solidFill>
                  </a:tcPr>
                </a:tc>
                <a:tc>
                  <a:txBody>
                    <a:bodyPr/>
                    <a:lstStyle/>
                    <a:p>
                      <a:pPr algn="ctr" fontAlgn="base"/>
                      <a:r>
                        <a:rPr lang="de-DE" sz="1400" dirty="0">
                          <a:effectLst/>
                        </a:rPr>
                        <a:t>Ja</a:t>
                      </a:r>
                    </a:p>
                  </a:txBody>
                  <a:tcPr marL="22217" marR="22217" marT="11109" marB="11109" anchor="ctr">
                    <a:solidFill>
                      <a:schemeClr val="accent5">
                        <a:lumMod val="20000"/>
                        <a:lumOff val="80000"/>
                      </a:schemeClr>
                    </a:solidFill>
                  </a:tcPr>
                </a:tc>
                <a:extLst>
                  <a:ext uri="{0D108BD9-81ED-4DB2-BD59-A6C34878D82A}">
                    <a16:rowId xmlns:a16="http://schemas.microsoft.com/office/drawing/2014/main" val="203256674"/>
                  </a:ext>
                </a:extLst>
              </a:tr>
              <a:tr h="370840">
                <a:tc>
                  <a:txBody>
                    <a:bodyPr/>
                    <a:lstStyle/>
                    <a:p>
                      <a:pPr fontAlgn="base"/>
                      <a:r>
                        <a:rPr lang="de-DE" sz="1400" b="0" dirty="0">
                          <a:effectLst/>
                        </a:rPr>
                        <a:t>Proaktive Anweisungen durch Behörde möglich</a:t>
                      </a:r>
                    </a:p>
                  </a:txBody>
                  <a:tcPr marL="22217" marR="22217" marT="11109" marB="11109" anchor="ctr"/>
                </a:tc>
                <a:tc>
                  <a:txBody>
                    <a:bodyPr/>
                    <a:lstStyle/>
                    <a:p>
                      <a:pPr algn="ctr" fontAlgn="base"/>
                      <a:r>
                        <a:rPr lang="de-DE" sz="1400" dirty="0">
                          <a:effectLst/>
                        </a:rPr>
                        <a:t>Ja</a:t>
                      </a:r>
                    </a:p>
                  </a:txBody>
                  <a:tcPr marL="22217" marR="22217" marT="11109" marB="11109" anchor="ctr">
                    <a:solidFill>
                      <a:schemeClr val="accent5">
                        <a:lumMod val="20000"/>
                        <a:lumOff val="80000"/>
                      </a:schemeClr>
                    </a:solidFill>
                  </a:tcPr>
                </a:tc>
                <a:tc>
                  <a:txBody>
                    <a:bodyPr/>
                    <a:lstStyle/>
                    <a:p>
                      <a:pPr algn="ctr" fontAlgn="base"/>
                      <a:r>
                        <a:rPr lang="de-DE" sz="1400" dirty="0">
                          <a:effectLst/>
                        </a:rPr>
                        <a:t>Nein</a:t>
                      </a:r>
                    </a:p>
                  </a:txBody>
                  <a:tcPr marL="22217" marR="22217" marT="11109" marB="11109" anchor="ctr">
                    <a:solidFill>
                      <a:schemeClr val="accent4">
                        <a:lumMod val="40000"/>
                        <a:lumOff val="60000"/>
                      </a:schemeClr>
                    </a:solidFill>
                  </a:tcPr>
                </a:tc>
                <a:extLst>
                  <a:ext uri="{0D108BD9-81ED-4DB2-BD59-A6C34878D82A}">
                    <a16:rowId xmlns:a16="http://schemas.microsoft.com/office/drawing/2014/main" val="2416527756"/>
                  </a:ext>
                </a:extLst>
              </a:tr>
              <a:tr h="370840">
                <a:tc>
                  <a:txBody>
                    <a:bodyPr/>
                    <a:lstStyle/>
                    <a:p>
                      <a:pPr fontAlgn="base"/>
                      <a:r>
                        <a:rPr lang="de-DE" sz="1400" b="0" dirty="0">
                          <a:effectLst/>
                        </a:rPr>
                        <a:t>Reaktive Anweisung durch Behörde möglich</a:t>
                      </a:r>
                    </a:p>
                  </a:txBody>
                  <a:tcPr marL="22217" marR="22217" marT="11109" marB="11109" anchor="ctr"/>
                </a:tc>
                <a:tc>
                  <a:txBody>
                    <a:bodyPr/>
                    <a:lstStyle/>
                    <a:p>
                      <a:pPr algn="ctr" fontAlgn="base"/>
                      <a:r>
                        <a:rPr lang="de-DE" sz="1400" dirty="0">
                          <a:effectLst/>
                        </a:rPr>
                        <a:t>Ja</a:t>
                      </a:r>
                    </a:p>
                  </a:txBody>
                  <a:tcPr marL="22217" marR="22217" marT="11109" marB="11109" anchor="ctr">
                    <a:solidFill>
                      <a:schemeClr val="accent5">
                        <a:lumMod val="20000"/>
                        <a:lumOff val="80000"/>
                      </a:schemeClr>
                    </a:solidFill>
                  </a:tcPr>
                </a:tc>
                <a:tc>
                  <a:txBody>
                    <a:bodyPr/>
                    <a:lstStyle/>
                    <a:p>
                      <a:pPr algn="ctr" fontAlgn="base"/>
                      <a:r>
                        <a:rPr lang="de-DE" sz="1400" dirty="0">
                          <a:effectLst/>
                        </a:rPr>
                        <a:t>Ja</a:t>
                      </a:r>
                    </a:p>
                  </a:txBody>
                  <a:tcPr marL="22217" marR="22217" marT="11109" marB="11109" anchor="ctr">
                    <a:solidFill>
                      <a:schemeClr val="accent5">
                        <a:lumMod val="20000"/>
                        <a:lumOff val="80000"/>
                      </a:schemeClr>
                    </a:solidFill>
                  </a:tcPr>
                </a:tc>
                <a:extLst>
                  <a:ext uri="{0D108BD9-81ED-4DB2-BD59-A6C34878D82A}">
                    <a16:rowId xmlns:a16="http://schemas.microsoft.com/office/drawing/2014/main" val="2961570229"/>
                  </a:ext>
                </a:extLst>
              </a:tr>
              <a:tr h="370840">
                <a:tc>
                  <a:txBody>
                    <a:bodyPr/>
                    <a:lstStyle/>
                    <a:p>
                      <a:pPr fontAlgn="base"/>
                      <a:r>
                        <a:rPr lang="de-DE" sz="1400" b="0" dirty="0">
                          <a:effectLst/>
                        </a:rPr>
                        <a:t>Benennung eines Überwachungsbeauftragten</a:t>
                      </a:r>
                    </a:p>
                  </a:txBody>
                  <a:tcPr marL="22217" marR="22217" marT="11109" marB="11109" anchor="ctr"/>
                </a:tc>
                <a:tc>
                  <a:txBody>
                    <a:bodyPr/>
                    <a:lstStyle/>
                    <a:p>
                      <a:pPr algn="ctr" fontAlgn="base"/>
                      <a:r>
                        <a:rPr lang="de-DE" sz="1400" dirty="0">
                          <a:effectLst/>
                        </a:rPr>
                        <a:t>Ja</a:t>
                      </a:r>
                    </a:p>
                  </a:txBody>
                  <a:tcPr marL="22217" marR="22217" marT="11109" marB="11109" anchor="ctr">
                    <a:solidFill>
                      <a:schemeClr val="accent5">
                        <a:lumMod val="20000"/>
                        <a:lumOff val="80000"/>
                      </a:schemeClr>
                    </a:solidFill>
                  </a:tcPr>
                </a:tc>
                <a:tc>
                  <a:txBody>
                    <a:bodyPr/>
                    <a:lstStyle/>
                    <a:p>
                      <a:pPr algn="ctr" fontAlgn="base"/>
                      <a:r>
                        <a:rPr lang="de-DE" sz="1400" dirty="0">
                          <a:effectLst/>
                        </a:rPr>
                        <a:t>Nein</a:t>
                      </a:r>
                    </a:p>
                  </a:txBody>
                  <a:tcPr marL="22217" marR="22217" marT="11109" marB="11109" anchor="ctr">
                    <a:solidFill>
                      <a:schemeClr val="accent4">
                        <a:lumMod val="40000"/>
                        <a:lumOff val="60000"/>
                      </a:schemeClr>
                    </a:solidFill>
                  </a:tcPr>
                </a:tc>
                <a:extLst>
                  <a:ext uri="{0D108BD9-81ED-4DB2-BD59-A6C34878D82A}">
                    <a16:rowId xmlns:a16="http://schemas.microsoft.com/office/drawing/2014/main" val="947036964"/>
                  </a:ext>
                </a:extLst>
              </a:tr>
              <a:tr h="370840">
                <a:tc>
                  <a:txBody>
                    <a:bodyPr/>
                    <a:lstStyle/>
                    <a:p>
                      <a:pPr fontAlgn="base"/>
                      <a:r>
                        <a:rPr lang="de-DE" sz="1400" b="0" dirty="0">
                          <a:effectLst/>
                        </a:rPr>
                        <a:t>Verpflichtung, Verstöße gegen NIS2 auf Anordnung offenzulegen</a:t>
                      </a:r>
                    </a:p>
                  </a:txBody>
                  <a:tcPr marL="22217" marR="22217" marT="11109" marB="11109" anchor="ctr"/>
                </a:tc>
                <a:tc>
                  <a:txBody>
                    <a:bodyPr/>
                    <a:lstStyle/>
                    <a:p>
                      <a:pPr algn="ctr" fontAlgn="base"/>
                      <a:r>
                        <a:rPr lang="de-DE" sz="1400" dirty="0">
                          <a:effectLst/>
                        </a:rPr>
                        <a:t>Ja</a:t>
                      </a:r>
                    </a:p>
                  </a:txBody>
                  <a:tcPr marL="22217" marR="22217" marT="11109" marB="11109" anchor="ctr">
                    <a:solidFill>
                      <a:schemeClr val="accent5">
                        <a:lumMod val="20000"/>
                        <a:lumOff val="80000"/>
                      </a:schemeClr>
                    </a:solidFill>
                  </a:tcPr>
                </a:tc>
                <a:tc>
                  <a:txBody>
                    <a:bodyPr/>
                    <a:lstStyle/>
                    <a:p>
                      <a:pPr algn="ctr" fontAlgn="base"/>
                      <a:r>
                        <a:rPr lang="de-DE" sz="1400" dirty="0">
                          <a:effectLst/>
                        </a:rPr>
                        <a:t>Nein</a:t>
                      </a:r>
                    </a:p>
                  </a:txBody>
                  <a:tcPr marL="22217" marR="22217" marT="11109" marB="11109" anchor="ctr">
                    <a:solidFill>
                      <a:schemeClr val="accent4">
                        <a:lumMod val="40000"/>
                        <a:lumOff val="60000"/>
                      </a:schemeClr>
                    </a:solidFill>
                  </a:tcPr>
                </a:tc>
                <a:extLst>
                  <a:ext uri="{0D108BD9-81ED-4DB2-BD59-A6C34878D82A}">
                    <a16:rowId xmlns:a16="http://schemas.microsoft.com/office/drawing/2014/main" val="3623022933"/>
                  </a:ext>
                </a:extLst>
              </a:tr>
              <a:tr h="370840">
                <a:tc>
                  <a:txBody>
                    <a:bodyPr/>
                    <a:lstStyle/>
                    <a:p>
                      <a:pPr fontAlgn="base"/>
                      <a:r>
                        <a:rPr lang="de-DE" sz="1400" b="0" dirty="0">
                          <a:effectLst/>
                        </a:rPr>
                        <a:t>Bußgeld</a:t>
                      </a:r>
                    </a:p>
                  </a:txBody>
                  <a:tcPr marL="22217" marR="22217" marT="11109" marB="11109" anchor="ctr">
                    <a:solidFill>
                      <a:schemeClr val="accent3">
                        <a:lumMod val="20000"/>
                        <a:lumOff val="80000"/>
                      </a:schemeClr>
                    </a:solidFill>
                  </a:tcPr>
                </a:tc>
                <a:tc>
                  <a:txBody>
                    <a:bodyPr/>
                    <a:lstStyle/>
                    <a:p>
                      <a:pPr algn="ctr" fontAlgn="base"/>
                      <a:r>
                        <a:rPr lang="de-DE" sz="1400" dirty="0">
                          <a:effectLst/>
                        </a:rPr>
                        <a:t>10 </a:t>
                      </a:r>
                      <a:r>
                        <a:rPr lang="de-DE" sz="1400" dirty="0" err="1">
                          <a:effectLst/>
                        </a:rPr>
                        <a:t>Mio</a:t>
                      </a:r>
                      <a:r>
                        <a:rPr lang="de-DE" sz="1400" dirty="0">
                          <a:effectLst/>
                        </a:rPr>
                        <a:t> EUR oder 2% des Jahresumsatzes</a:t>
                      </a:r>
                    </a:p>
                  </a:txBody>
                  <a:tcPr marL="22217" marR="22217" marT="11109" marB="11109" anchor="ctr">
                    <a:solidFill>
                      <a:schemeClr val="accent3">
                        <a:lumMod val="20000"/>
                        <a:lumOff val="80000"/>
                      </a:schemeClr>
                    </a:solidFill>
                  </a:tcPr>
                </a:tc>
                <a:tc>
                  <a:txBody>
                    <a:bodyPr/>
                    <a:lstStyle/>
                    <a:p>
                      <a:pPr algn="ctr" fontAlgn="base"/>
                      <a:r>
                        <a:rPr lang="de-DE" sz="1400" dirty="0">
                          <a:effectLst/>
                        </a:rPr>
                        <a:t>7 Mio. EUR oder 1,4% des Jahresumsatzes</a:t>
                      </a:r>
                    </a:p>
                  </a:txBody>
                  <a:tcPr marL="22217" marR="22217" marT="11109" marB="11109" anchor="ctr">
                    <a:solidFill>
                      <a:schemeClr val="accent3">
                        <a:lumMod val="20000"/>
                        <a:lumOff val="80000"/>
                      </a:schemeClr>
                    </a:solidFill>
                  </a:tcPr>
                </a:tc>
                <a:extLst>
                  <a:ext uri="{0D108BD9-81ED-4DB2-BD59-A6C34878D82A}">
                    <a16:rowId xmlns:a16="http://schemas.microsoft.com/office/drawing/2014/main" val="1481934258"/>
                  </a:ext>
                </a:extLst>
              </a:tr>
            </a:tbl>
          </a:graphicData>
        </a:graphic>
      </p:graphicFrame>
      <p:pic>
        <p:nvPicPr>
          <p:cNvPr id="3" name="Picture 2">
            <a:extLst>
              <a:ext uri="{FF2B5EF4-FFF2-40B4-BE49-F238E27FC236}">
                <a16:creationId xmlns:a16="http://schemas.microsoft.com/office/drawing/2014/main" id="{CA22CB3D-9F82-E3F4-94B0-5F2B279D5B31}"/>
              </a:ext>
            </a:extLst>
          </p:cNvPr>
          <p:cNvPicPr>
            <a:picLocks noChangeAspect="1"/>
          </p:cNvPicPr>
          <p:nvPr/>
        </p:nvPicPr>
        <p:blipFill>
          <a:blip r:embed="rId3"/>
          <a:stretch>
            <a:fillRect/>
          </a:stretch>
        </p:blipFill>
        <p:spPr>
          <a:xfrm>
            <a:off x="10128448" y="642176"/>
            <a:ext cx="1292772" cy="93738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620047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5" name="Scroll: Vertical 4">
            <a:extLst>
              <a:ext uri="{FF2B5EF4-FFF2-40B4-BE49-F238E27FC236}">
                <a16:creationId xmlns:a16="http://schemas.microsoft.com/office/drawing/2014/main" id="{F9947275-304D-F8EE-E710-42524F5F5699}"/>
              </a:ext>
            </a:extLst>
          </p:cNvPr>
          <p:cNvSpPr/>
          <p:nvPr/>
        </p:nvSpPr>
        <p:spPr>
          <a:xfrm>
            <a:off x="5213414" y="1926696"/>
            <a:ext cx="2016224" cy="1656184"/>
          </a:xfrm>
          <a:prstGeom prst="verticalScroll">
            <a:avLst/>
          </a:prstGeom>
          <a:solidFill>
            <a:srgbClr val="5EB9CF"/>
          </a:solidFill>
          <a:ln>
            <a:solidFill>
              <a:srgbClr val="0031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BSI-G – Neuentwurf </a:t>
            </a:r>
          </a:p>
          <a:p>
            <a:pPr algn="ctr"/>
            <a:r>
              <a:rPr lang="de-DE" sz="1600" dirty="0"/>
              <a:t>(bis Ende 2024)</a:t>
            </a:r>
          </a:p>
        </p:txBody>
      </p:sp>
      <p:sp>
        <p:nvSpPr>
          <p:cNvPr id="6" name="Scroll: Vertical 5">
            <a:extLst>
              <a:ext uri="{FF2B5EF4-FFF2-40B4-BE49-F238E27FC236}">
                <a16:creationId xmlns:a16="http://schemas.microsoft.com/office/drawing/2014/main" id="{3037DA7F-267E-3F36-39D7-D6C431ED33A9}"/>
              </a:ext>
            </a:extLst>
          </p:cNvPr>
          <p:cNvSpPr/>
          <p:nvPr/>
        </p:nvSpPr>
        <p:spPr>
          <a:xfrm>
            <a:off x="826661" y="1960520"/>
            <a:ext cx="2016224" cy="1656184"/>
          </a:xfrm>
          <a:prstGeom prst="verticalScroll">
            <a:avLst/>
          </a:prstGeom>
          <a:solidFill>
            <a:srgbClr val="5EB9CF"/>
          </a:solidFill>
          <a:ln>
            <a:solidFill>
              <a:srgbClr val="0031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t>NIS-2 </a:t>
            </a:r>
          </a:p>
          <a:p>
            <a:pPr algn="ctr"/>
            <a:r>
              <a:rPr lang="de-DE" sz="1600" dirty="0"/>
              <a:t>(seit 2022)</a:t>
            </a:r>
          </a:p>
        </p:txBody>
      </p:sp>
      <p:sp>
        <p:nvSpPr>
          <p:cNvPr id="9" name="Scroll: Vertical 8">
            <a:extLst>
              <a:ext uri="{FF2B5EF4-FFF2-40B4-BE49-F238E27FC236}">
                <a16:creationId xmlns:a16="http://schemas.microsoft.com/office/drawing/2014/main" id="{74FEEF18-C3B5-20D2-3C94-3179F41F9548}"/>
              </a:ext>
            </a:extLst>
          </p:cNvPr>
          <p:cNvSpPr/>
          <p:nvPr/>
        </p:nvSpPr>
        <p:spPr>
          <a:xfrm>
            <a:off x="9192344" y="1926696"/>
            <a:ext cx="2016224" cy="1656184"/>
          </a:xfrm>
          <a:prstGeom prst="verticalScroll">
            <a:avLst/>
          </a:prstGeom>
          <a:solidFill>
            <a:srgbClr val="5EB9CF"/>
          </a:solidFill>
          <a:ln>
            <a:solidFill>
              <a:srgbClr val="0031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err="1"/>
              <a:t>KRITIS</a:t>
            </a:r>
            <a:r>
              <a:rPr lang="de-DE" sz="1600" dirty="0"/>
              <a:t>-Verordnung</a:t>
            </a:r>
          </a:p>
        </p:txBody>
      </p:sp>
      <p:pic>
        <p:nvPicPr>
          <p:cNvPr id="11" name="Picture 10">
            <a:extLst>
              <a:ext uri="{FF2B5EF4-FFF2-40B4-BE49-F238E27FC236}">
                <a16:creationId xmlns:a16="http://schemas.microsoft.com/office/drawing/2014/main" id="{24272C37-3D23-B62F-1E0E-62A630BC98D1}"/>
              </a:ext>
            </a:extLst>
          </p:cNvPr>
          <p:cNvPicPr>
            <a:picLocks noChangeAspect="1"/>
          </p:cNvPicPr>
          <p:nvPr/>
        </p:nvPicPr>
        <p:blipFill>
          <a:blip r:embed="rId3"/>
          <a:stretch>
            <a:fillRect/>
          </a:stretch>
        </p:blipFill>
        <p:spPr>
          <a:xfrm>
            <a:off x="5498613" y="4069388"/>
            <a:ext cx="1124745" cy="76159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cxnSp>
        <p:nvCxnSpPr>
          <p:cNvPr id="12" name="Straight Arrow Connector 11">
            <a:extLst>
              <a:ext uri="{FF2B5EF4-FFF2-40B4-BE49-F238E27FC236}">
                <a16:creationId xmlns:a16="http://schemas.microsoft.com/office/drawing/2014/main" id="{BDCC002C-FE87-262D-6FDF-FD37A17C9EA3}"/>
              </a:ext>
            </a:extLst>
          </p:cNvPr>
          <p:cNvCxnSpPr/>
          <p:nvPr/>
        </p:nvCxnSpPr>
        <p:spPr bwMode="auto">
          <a:xfrm>
            <a:off x="3127795" y="2854218"/>
            <a:ext cx="2216371" cy="0"/>
          </a:xfrm>
          <a:prstGeom prst="straightConnector1">
            <a:avLst/>
          </a:prstGeom>
          <a:solidFill>
            <a:schemeClr val="accent1"/>
          </a:solidFill>
          <a:ln w="762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 name="Straight Arrow Connector 13">
            <a:extLst>
              <a:ext uri="{FF2B5EF4-FFF2-40B4-BE49-F238E27FC236}">
                <a16:creationId xmlns:a16="http://schemas.microsoft.com/office/drawing/2014/main" id="{E19E4B4F-C49F-CB78-158A-C2B87D06E987}"/>
              </a:ext>
            </a:extLst>
          </p:cNvPr>
          <p:cNvCxnSpPr/>
          <p:nvPr/>
        </p:nvCxnSpPr>
        <p:spPr bwMode="auto">
          <a:xfrm>
            <a:off x="7586536" y="2860100"/>
            <a:ext cx="1125254" cy="0"/>
          </a:xfrm>
          <a:prstGeom prst="straightConnector1">
            <a:avLst/>
          </a:prstGeom>
          <a:solidFill>
            <a:schemeClr val="accent1"/>
          </a:solidFill>
          <a:ln w="762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8" name="TextBox 17">
            <a:extLst>
              <a:ext uri="{FF2B5EF4-FFF2-40B4-BE49-F238E27FC236}">
                <a16:creationId xmlns:a16="http://schemas.microsoft.com/office/drawing/2014/main" id="{7D530CB6-5449-B1C2-4CA6-AA6B99A8195D}"/>
              </a:ext>
            </a:extLst>
          </p:cNvPr>
          <p:cNvSpPr txBox="1"/>
          <p:nvPr/>
        </p:nvSpPr>
        <p:spPr>
          <a:xfrm>
            <a:off x="3067502" y="1800488"/>
            <a:ext cx="2336955" cy="954300"/>
          </a:xfrm>
          <a:prstGeom prst="rect">
            <a:avLst/>
          </a:prstGeom>
          <a:noFill/>
        </p:spPr>
        <p:txBody>
          <a:bodyPr wrap="square" rtlCol="0">
            <a:spAutoFit/>
          </a:bodyPr>
          <a:lstStyle/>
          <a:p>
            <a:pPr defTabSz="914377"/>
            <a:r>
              <a:rPr lang="de-DE" sz="1867" b="1" dirty="0">
                <a:solidFill>
                  <a:srgbClr val="003145"/>
                </a:solidFill>
                <a:latin typeface="Arial" panose="020B0604020202020204" pitchFamily="34" charset="0"/>
              </a:rPr>
              <a:t>nationale&amp; strengere Umsetzung durch  </a:t>
            </a:r>
          </a:p>
        </p:txBody>
      </p:sp>
      <p:sp>
        <p:nvSpPr>
          <p:cNvPr id="19" name="TextBox 18">
            <a:extLst>
              <a:ext uri="{FF2B5EF4-FFF2-40B4-BE49-F238E27FC236}">
                <a16:creationId xmlns:a16="http://schemas.microsoft.com/office/drawing/2014/main" id="{70658A28-DB33-54FE-DE41-EE3437C229A2}"/>
              </a:ext>
            </a:extLst>
          </p:cNvPr>
          <p:cNvSpPr txBox="1"/>
          <p:nvPr/>
        </p:nvSpPr>
        <p:spPr>
          <a:xfrm>
            <a:off x="7514548" y="1899918"/>
            <a:ext cx="2016224" cy="954300"/>
          </a:xfrm>
          <a:prstGeom prst="rect">
            <a:avLst/>
          </a:prstGeom>
          <a:noFill/>
        </p:spPr>
        <p:txBody>
          <a:bodyPr wrap="square" rtlCol="0">
            <a:spAutoFit/>
          </a:bodyPr>
          <a:lstStyle/>
          <a:p>
            <a:pPr defTabSz="914377"/>
            <a:r>
              <a:rPr lang="de-DE" sz="1867" b="1" dirty="0">
                <a:solidFill>
                  <a:srgbClr val="003145"/>
                </a:solidFill>
                <a:latin typeface="Arial" panose="020B0604020202020204" pitchFamily="34" charset="0"/>
              </a:rPr>
              <a:t>Details regulierte Stellen in </a:t>
            </a:r>
          </a:p>
        </p:txBody>
      </p:sp>
      <p:pic>
        <p:nvPicPr>
          <p:cNvPr id="21" name="Picture 20">
            <a:extLst>
              <a:ext uri="{FF2B5EF4-FFF2-40B4-BE49-F238E27FC236}">
                <a16:creationId xmlns:a16="http://schemas.microsoft.com/office/drawing/2014/main" id="{4530B4EC-97B5-7D23-0B40-35711004440E}"/>
              </a:ext>
            </a:extLst>
          </p:cNvPr>
          <p:cNvPicPr>
            <a:picLocks noChangeAspect="1"/>
          </p:cNvPicPr>
          <p:nvPr/>
        </p:nvPicPr>
        <p:blipFill>
          <a:blip r:embed="rId4"/>
          <a:stretch>
            <a:fillRect/>
          </a:stretch>
        </p:blipFill>
        <p:spPr>
          <a:xfrm>
            <a:off x="1127448" y="4069388"/>
            <a:ext cx="1050335" cy="76159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4" name="Picture 3">
            <a:extLst>
              <a:ext uri="{FF2B5EF4-FFF2-40B4-BE49-F238E27FC236}">
                <a16:creationId xmlns:a16="http://schemas.microsoft.com/office/drawing/2014/main" id="{D1C067EF-7948-F9D0-A0E8-8B73D3349429}"/>
              </a:ext>
            </a:extLst>
          </p:cNvPr>
          <p:cNvPicPr>
            <a:picLocks noChangeAspect="1"/>
          </p:cNvPicPr>
          <p:nvPr/>
        </p:nvPicPr>
        <p:blipFill>
          <a:blip r:embed="rId3"/>
          <a:stretch>
            <a:fillRect/>
          </a:stretch>
        </p:blipFill>
        <p:spPr>
          <a:xfrm>
            <a:off x="9530772" y="4128753"/>
            <a:ext cx="1124745" cy="76159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cxnSp>
        <p:nvCxnSpPr>
          <p:cNvPr id="7" name="Connector: Curved 6">
            <a:extLst>
              <a:ext uri="{FF2B5EF4-FFF2-40B4-BE49-F238E27FC236}">
                <a16:creationId xmlns:a16="http://schemas.microsoft.com/office/drawing/2014/main" id="{83724A83-2B8F-F03F-D405-AEBF54C6D7E9}"/>
              </a:ext>
            </a:extLst>
          </p:cNvPr>
          <p:cNvCxnSpPr/>
          <p:nvPr/>
        </p:nvCxnSpPr>
        <p:spPr>
          <a:xfrm flipV="1">
            <a:off x="1559496" y="3861048"/>
            <a:ext cx="3456384" cy="1440160"/>
          </a:xfrm>
          <a:prstGeom prst="curvedConnector3">
            <a:avLst>
              <a:gd name="adj1" fmla="val 10249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69EA32A-5E35-97B4-8E79-D729AD84CB65}"/>
              </a:ext>
            </a:extLst>
          </p:cNvPr>
          <p:cNvSpPr txBox="1"/>
          <p:nvPr/>
        </p:nvSpPr>
        <p:spPr>
          <a:xfrm>
            <a:off x="3025380" y="5317495"/>
            <a:ext cx="2925913" cy="379656"/>
          </a:xfrm>
          <a:prstGeom prst="rect">
            <a:avLst/>
          </a:prstGeom>
          <a:noFill/>
        </p:spPr>
        <p:txBody>
          <a:bodyPr wrap="square" rtlCol="0">
            <a:spAutoFit/>
          </a:bodyPr>
          <a:lstStyle/>
          <a:p>
            <a:pPr defTabSz="914377"/>
            <a:r>
              <a:rPr lang="de-DE" sz="1867" b="1" dirty="0">
                <a:solidFill>
                  <a:srgbClr val="003145"/>
                </a:solidFill>
                <a:latin typeface="Arial" panose="020B0604020202020204" pitchFamily="34" charset="0"/>
              </a:rPr>
              <a:t>NIS2UmsuCG</a:t>
            </a:r>
          </a:p>
        </p:txBody>
      </p:sp>
    </p:spTree>
    <p:extLst>
      <p:ext uri="{BB962C8B-B14F-4D97-AF65-F5344CB8AC3E}">
        <p14:creationId xmlns:p14="http://schemas.microsoft.com/office/powerpoint/2010/main" val="2185249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12CC94C-F7F2-994C-AC7B-D4032CC2023E}"/>
              </a:ext>
            </a:extLst>
          </p:cNvPr>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auto">
          <a:xfrm>
            <a:off x="8212285" y="4653136"/>
            <a:ext cx="3528000" cy="1764000"/>
          </a:xfrm>
          <a:prstGeom prst="rect">
            <a:avLst/>
          </a:prstGeom>
        </p:spPr>
      </p:pic>
      <p:sp>
        <p:nvSpPr>
          <p:cNvPr id="4" name="Title 3">
            <a:extLst>
              <a:ext uri="{FF2B5EF4-FFF2-40B4-BE49-F238E27FC236}">
                <a16:creationId xmlns:a16="http://schemas.microsoft.com/office/drawing/2014/main" id="{3A31D08C-0951-F991-19EE-43C00B1AAABC}"/>
              </a:ext>
            </a:extLst>
          </p:cNvPr>
          <p:cNvSpPr>
            <a:spLocks noGrp="1"/>
          </p:cNvSpPr>
          <p:nvPr>
            <p:ph type="title"/>
          </p:nvPr>
        </p:nvSpPr>
        <p:spPr/>
        <p:txBody>
          <a:bodyPr/>
          <a:lstStyle/>
          <a:p>
            <a:r>
              <a:rPr lang="en-US" dirty="0" err="1"/>
              <a:t>Adressaten</a:t>
            </a:r>
            <a:r>
              <a:rPr lang="en-US" dirty="0"/>
              <a:t> </a:t>
            </a:r>
            <a:r>
              <a:rPr lang="en-US" dirty="0" err="1"/>
              <a:t>im</a:t>
            </a:r>
            <a:r>
              <a:rPr lang="en-US" dirty="0"/>
              <a:t> BSI-G </a:t>
            </a:r>
            <a:r>
              <a:rPr lang="en-US" dirty="0" err="1"/>
              <a:t>laut</a:t>
            </a:r>
            <a:r>
              <a:rPr lang="en-US" dirty="0"/>
              <a:t> </a:t>
            </a:r>
            <a:r>
              <a:rPr lang="en-US" dirty="0" err="1"/>
              <a:t>Referentenentwurf</a:t>
            </a:r>
            <a:r>
              <a:rPr lang="en-US" dirty="0"/>
              <a:t> (Stand </a:t>
            </a:r>
            <a:r>
              <a:rPr lang="en-US" dirty="0" err="1"/>
              <a:t>Juli</a:t>
            </a:r>
            <a:r>
              <a:rPr lang="en-US" dirty="0"/>
              <a:t> 2023) </a:t>
            </a:r>
          </a:p>
        </p:txBody>
      </p:sp>
      <p:sp>
        <p:nvSpPr>
          <p:cNvPr id="12" name="Oval 11">
            <a:extLst>
              <a:ext uri="{FF2B5EF4-FFF2-40B4-BE49-F238E27FC236}">
                <a16:creationId xmlns:a16="http://schemas.microsoft.com/office/drawing/2014/main" id="{0BF8DFBD-CD87-80D2-2A80-DB840E84C072}"/>
              </a:ext>
            </a:extLst>
          </p:cNvPr>
          <p:cNvSpPr>
            <a:spLocks noChangeArrowheads="1"/>
          </p:cNvSpPr>
          <p:nvPr/>
        </p:nvSpPr>
        <p:spPr bwMode="auto">
          <a:xfrm>
            <a:off x="122780" y="1988840"/>
            <a:ext cx="5181132" cy="4289900"/>
          </a:xfrm>
          <a:prstGeom prst="ellipse">
            <a:avLst/>
          </a:prstGeom>
          <a:solidFill>
            <a:schemeClr val="accent2"/>
          </a:solidFill>
          <a:ln>
            <a:noFill/>
          </a:ln>
          <a:effectLst/>
        </p:spPr>
        <p:txBody>
          <a:bodyPr lIns="0" tIns="0" rIns="0" bIns="0" anchor="ctr"/>
          <a:lstStyle/>
          <a:p>
            <a:pPr marL="0" marR="0" lvl="0" indent="0" algn="r" defTabSz="873125" rtl="0" eaLnBrk="1" fontAlgn="base" latinLnBrk="0" hangingPunct="1">
              <a:lnSpc>
                <a:spcPct val="100000"/>
              </a:lnSpc>
              <a:spcBef>
                <a:spcPct val="50000"/>
              </a:spcBef>
              <a:spcAft>
                <a:spcPct val="0"/>
              </a:spcAft>
              <a:buClrTx/>
              <a:buSzTx/>
              <a:buFontTx/>
              <a:buNone/>
              <a:tabLst/>
              <a:defRPr/>
            </a:pPr>
            <a:endParaRPr kumimoji="0" lang="de-DE" sz="1200" b="1" i="0" u="none" strike="noStrike" kern="1200" cap="none" spc="0" normalizeH="0" baseline="0" noProof="0" dirty="0">
              <a:ln>
                <a:noFill/>
              </a:ln>
              <a:solidFill>
                <a:srgbClr val="FFFFFF"/>
              </a:solidFill>
              <a:effectLst/>
              <a:uLnTx/>
              <a:uFillTx/>
              <a:latin typeface="Arial" charset="0"/>
              <a:ea typeface="+mn-ea"/>
              <a:cs typeface="Arial" charset="0"/>
            </a:endParaRPr>
          </a:p>
          <a:p>
            <a:pPr marL="0" marR="0" lvl="0" indent="0" algn="l" defTabSz="873125" rtl="0" eaLnBrk="1" fontAlgn="base" latinLnBrk="0" hangingPunct="1">
              <a:lnSpc>
                <a:spcPct val="100000"/>
              </a:lnSpc>
              <a:spcBef>
                <a:spcPct val="0"/>
              </a:spcBef>
              <a:spcAft>
                <a:spcPct val="0"/>
              </a:spcAft>
              <a:buClrTx/>
              <a:buSzTx/>
              <a:buFontTx/>
              <a:buNone/>
              <a:tabLst/>
              <a:defRPr/>
            </a:pPr>
            <a:endParaRPr kumimoji="0" lang="en-GB" sz="1700" b="1"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13" name="Oval 12">
            <a:extLst>
              <a:ext uri="{FF2B5EF4-FFF2-40B4-BE49-F238E27FC236}">
                <a16:creationId xmlns:a16="http://schemas.microsoft.com/office/drawing/2014/main" id="{6A566ADD-069F-86A3-4939-44808E1B308D}"/>
              </a:ext>
            </a:extLst>
          </p:cNvPr>
          <p:cNvSpPr>
            <a:spLocks noChangeArrowheads="1"/>
          </p:cNvSpPr>
          <p:nvPr/>
        </p:nvSpPr>
        <p:spPr bwMode="auto">
          <a:xfrm>
            <a:off x="5819598" y="3417585"/>
            <a:ext cx="3876786" cy="2757246"/>
          </a:xfrm>
          <a:prstGeom prst="ellipse">
            <a:avLst/>
          </a:prstGeom>
          <a:solidFill>
            <a:srgbClr val="B5A300">
              <a:alpha val="66000"/>
            </a:srgbClr>
          </a:solidFill>
          <a:ln>
            <a:noFill/>
          </a:ln>
          <a:effectLst/>
        </p:spPr>
        <p:txBody>
          <a:bodyPr lIns="0" tIns="0" rIns="0" bIns="0" anchor="ctr"/>
          <a:lstStyle/>
          <a:p>
            <a:pPr marL="0" marR="0" lvl="0" indent="0" algn="r" defTabSz="873125"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mn-ea"/>
                <a:cs typeface="Arial" charset="0"/>
              </a:rPr>
              <a:t/>
            </a:r>
            <a:br>
              <a:rPr kumimoji="0" lang="de-DE" sz="1200" b="1" i="0" u="none" strike="noStrike" kern="1200" cap="none" spc="0" normalizeH="0" baseline="0" noProof="0" dirty="0">
                <a:ln>
                  <a:noFill/>
                </a:ln>
                <a:solidFill>
                  <a:srgbClr val="FFFFFF"/>
                </a:solidFill>
                <a:effectLst/>
                <a:uLnTx/>
                <a:uFillTx/>
                <a:latin typeface="Arial" charset="0"/>
                <a:ea typeface="+mn-ea"/>
                <a:cs typeface="Arial" charset="0"/>
              </a:rPr>
            </a:br>
            <a:r>
              <a:rPr kumimoji="0" lang="de-DE" sz="1200" b="1" i="0" u="none" strike="noStrike" kern="1200" cap="none" spc="0" normalizeH="0" baseline="0" noProof="0" dirty="0">
                <a:ln>
                  <a:noFill/>
                </a:ln>
                <a:solidFill>
                  <a:srgbClr val="FFFFFF"/>
                </a:solidFill>
                <a:effectLst/>
                <a:uLnTx/>
                <a:uFillTx/>
                <a:latin typeface="Arial" charset="0"/>
                <a:ea typeface="+mn-ea"/>
                <a:cs typeface="Arial" charset="0"/>
              </a:rPr>
              <a:t/>
            </a:r>
            <a:br>
              <a:rPr kumimoji="0" lang="de-DE" sz="1200" b="1" i="0" u="none" strike="noStrike" kern="1200" cap="none" spc="0" normalizeH="0" baseline="0" noProof="0" dirty="0">
                <a:ln>
                  <a:noFill/>
                </a:ln>
                <a:solidFill>
                  <a:srgbClr val="FFFFFF"/>
                </a:solidFill>
                <a:effectLst/>
                <a:uLnTx/>
                <a:uFillTx/>
                <a:latin typeface="Arial" charset="0"/>
                <a:ea typeface="+mn-ea"/>
                <a:cs typeface="Arial" charset="0"/>
              </a:rPr>
            </a:br>
            <a:endParaRPr kumimoji="0" lang="en-GB" sz="1600" b="1"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14" name="Oval 13">
            <a:extLst>
              <a:ext uri="{FF2B5EF4-FFF2-40B4-BE49-F238E27FC236}">
                <a16:creationId xmlns:a16="http://schemas.microsoft.com/office/drawing/2014/main" id="{B7A0160D-EDC2-75E1-63D9-D48F5AC45AE0}"/>
              </a:ext>
            </a:extLst>
          </p:cNvPr>
          <p:cNvSpPr>
            <a:spLocks noChangeArrowheads="1"/>
          </p:cNvSpPr>
          <p:nvPr/>
        </p:nvSpPr>
        <p:spPr bwMode="auto">
          <a:xfrm>
            <a:off x="1585508" y="2350285"/>
            <a:ext cx="2854307" cy="1906574"/>
          </a:xfrm>
          <a:prstGeom prst="ellipse">
            <a:avLst/>
          </a:prstGeom>
          <a:solidFill>
            <a:schemeClr val="accent3">
              <a:alpha val="81000"/>
            </a:schemeClr>
          </a:solidFill>
          <a:ln>
            <a:noFill/>
          </a:ln>
          <a:effectLst/>
        </p:spPr>
        <p:txBody>
          <a:bodyPr lIns="0" tIns="0" rIns="0" bIns="0" anchor="t"/>
          <a:lstStyle/>
          <a:p>
            <a:pPr marL="0" marR="0" lvl="0" indent="0" algn="ctr" defTabSz="873125" rtl="0" eaLnBrk="1" fontAlgn="base" latinLnBrk="0" hangingPunct="1">
              <a:lnSpc>
                <a:spcPct val="100000"/>
              </a:lnSpc>
              <a:spcBef>
                <a:spcPct val="50000"/>
              </a:spcBef>
              <a:spcAft>
                <a:spcPct val="0"/>
              </a:spcAft>
              <a:buClrTx/>
              <a:buSzTx/>
              <a:buFontTx/>
              <a:buNone/>
              <a:tabLst/>
              <a:defRPr/>
            </a:pPr>
            <a:endParaRPr kumimoji="0" lang="en-GB" sz="1600" b="1"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16" name="TextBox 15">
            <a:extLst>
              <a:ext uri="{FF2B5EF4-FFF2-40B4-BE49-F238E27FC236}">
                <a16:creationId xmlns:a16="http://schemas.microsoft.com/office/drawing/2014/main" id="{E1204CA0-7022-34A5-F54C-BC2FB5E55DB3}"/>
              </a:ext>
            </a:extLst>
          </p:cNvPr>
          <p:cNvSpPr txBox="1"/>
          <p:nvPr/>
        </p:nvSpPr>
        <p:spPr>
          <a:xfrm>
            <a:off x="1341926" y="2986698"/>
            <a:ext cx="3341470" cy="861774"/>
          </a:xfrm>
          <a:prstGeom prst="rect">
            <a:avLst/>
          </a:prstGeom>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FFFFFF"/>
                </a:solidFill>
                <a:effectLst/>
                <a:uLnTx/>
                <a:uFillTx/>
                <a:latin typeface="Arial" charset="0"/>
                <a:ea typeface="+mn-ea"/>
                <a:cs typeface="Arial" charset="0"/>
              </a:rPr>
              <a:t>Betreiber kritischer Anlagen </a:t>
            </a:r>
            <a:endParaRPr kumimoji="0" lang="en-GB" sz="2000" b="1" i="0" u="none" strike="noStrike" kern="1200" cap="none" spc="0" normalizeH="0" baseline="0" noProof="0" dirty="0">
              <a:ln>
                <a:noFill/>
              </a:ln>
              <a:solidFill>
                <a:srgbClr val="FFFFFF"/>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600" b="0" i="0" u="none" strike="noStrike" kern="1200" cap="none" spc="0" normalizeH="0" baseline="0" noProof="0" dirty="0">
              <a:ln>
                <a:noFill/>
              </a:ln>
              <a:solidFill>
                <a:srgbClr val="003145"/>
              </a:solidFill>
              <a:effectLst/>
              <a:uLnTx/>
              <a:uFillTx/>
              <a:latin typeface="Arial" charset="0"/>
              <a:ea typeface="+mn-ea"/>
              <a:cs typeface="Arial" charset="0"/>
            </a:endParaRPr>
          </a:p>
        </p:txBody>
      </p:sp>
      <p:sp>
        <p:nvSpPr>
          <p:cNvPr id="17" name="TextBox 16">
            <a:extLst>
              <a:ext uri="{FF2B5EF4-FFF2-40B4-BE49-F238E27FC236}">
                <a16:creationId xmlns:a16="http://schemas.microsoft.com/office/drawing/2014/main" id="{D95E4966-E102-7B67-6B61-30664E23C1C7}"/>
              </a:ext>
            </a:extLst>
          </p:cNvPr>
          <p:cNvSpPr txBox="1"/>
          <p:nvPr/>
        </p:nvSpPr>
        <p:spPr>
          <a:xfrm>
            <a:off x="983432" y="5049442"/>
            <a:ext cx="2298910" cy="738664"/>
          </a:xfrm>
          <a:prstGeom prst="rect">
            <a:avLst/>
          </a:prstGeom>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de-DE" sz="1600" b="1" dirty="0">
                <a:solidFill>
                  <a:srgbClr val="FFFFFF"/>
                </a:solidFill>
                <a:latin typeface="Arial" charset="0"/>
                <a:cs typeface="Arial" charset="0"/>
              </a:rPr>
              <a:t>Besonders wichtige Einrichtung </a:t>
            </a:r>
            <a:endParaRPr kumimoji="0" lang="en-GB" sz="1600" b="1" i="0" u="none" strike="noStrike" kern="1200" cap="none" spc="0" normalizeH="0" baseline="0" noProof="0" dirty="0">
              <a:ln>
                <a:noFill/>
              </a:ln>
              <a:solidFill>
                <a:srgbClr val="FFFFFF"/>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600" b="0" i="0" u="none" strike="noStrike" kern="1200" cap="none" spc="0" normalizeH="0" baseline="0" noProof="0" dirty="0">
              <a:ln>
                <a:noFill/>
              </a:ln>
              <a:solidFill>
                <a:srgbClr val="003145"/>
              </a:solidFill>
              <a:effectLst/>
              <a:uLnTx/>
              <a:uFillTx/>
              <a:latin typeface="Arial" charset="0"/>
              <a:ea typeface="+mn-ea"/>
              <a:cs typeface="Arial" charset="0"/>
            </a:endParaRPr>
          </a:p>
        </p:txBody>
      </p:sp>
      <p:sp>
        <p:nvSpPr>
          <p:cNvPr id="18" name="TextBox 17">
            <a:extLst>
              <a:ext uri="{FF2B5EF4-FFF2-40B4-BE49-F238E27FC236}">
                <a16:creationId xmlns:a16="http://schemas.microsoft.com/office/drawing/2014/main" id="{CD87C2F1-F995-061B-7732-49958A366BA7}"/>
              </a:ext>
            </a:extLst>
          </p:cNvPr>
          <p:cNvSpPr txBox="1"/>
          <p:nvPr/>
        </p:nvSpPr>
        <p:spPr>
          <a:xfrm>
            <a:off x="6464399" y="4653136"/>
            <a:ext cx="2464400" cy="246221"/>
          </a:xfrm>
          <a:prstGeom prst="rect">
            <a:avLst/>
          </a:prstGeom>
        </p:spPr>
        <p:txBody>
          <a:bodyPr wrap="square" lIns="0" tIns="0" rIns="0" bIns="0" rtlCol="0">
            <a:spAutoFit/>
          </a:bodyPr>
          <a:lstStyle/>
          <a:p>
            <a:pPr marL="0" marR="0" lvl="0" indent="0" algn="ctr" defTabSz="873125" rtl="0" eaLnBrk="1" fontAlgn="base" latinLnBrk="0" hangingPunct="1">
              <a:lnSpc>
                <a:spcPct val="10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FFFFFF"/>
                </a:solidFill>
                <a:effectLst/>
                <a:uLnTx/>
                <a:uFillTx/>
                <a:latin typeface="Arial" charset="0"/>
                <a:ea typeface="+mn-ea"/>
                <a:cs typeface="Arial" charset="0"/>
              </a:rPr>
              <a:t>Wichtige Einrichtung </a:t>
            </a:r>
            <a:endParaRPr kumimoji="0" lang="de-DE" sz="1600" b="0" i="0" u="none" strike="noStrike" kern="1200" cap="none" spc="0" normalizeH="0" baseline="0" noProof="0" dirty="0">
              <a:ln>
                <a:noFill/>
              </a:ln>
              <a:solidFill>
                <a:srgbClr val="003145"/>
              </a:solidFill>
              <a:effectLst/>
              <a:uLnTx/>
              <a:uFillTx/>
              <a:latin typeface="Arial" charset="0"/>
              <a:ea typeface="+mn-ea"/>
              <a:cs typeface="Arial" charset="0"/>
            </a:endParaRPr>
          </a:p>
        </p:txBody>
      </p:sp>
      <p:sp>
        <p:nvSpPr>
          <p:cNvPr id="21" name="TextBox 20">
            <a:extLst>
              <a:ext uri="{FF2B5EF4-FFF2-40B4-BE49-F238E27FC236}">
                <a16:creationId xmlns:a16="http://schemas.microsoft.com/office/drawing/2014/main" id="{58243990-9FD8-9125-FBB6-2131C0375C1B}"/>
              </a:ext>
            </a:extLst>
          </p:cNvPr>
          <p:cNvSpPr txBox="1"/>
          <p:nvPr/>
        </p:nvSpPr>
        <p:spPr>
          <a:xfrm>
            <a:off x="4979198" y="2124435"/>
            <a:ext cx="3528000" cy="984885"/>
          </a:xfrm>
          <a:prstGeom prst="rect">
            <a:avLst/>
          </a:prstGeom>
        </p:spPr>
        <p:txBody>
          <a:bodyPr wrap="square" lIns="0" tIns="0" rIns="0" bIns="0" rtlCol="0">
            <a:spAutoFit/>
          </a:bodyPr>
          <a:lstStyle/>
          <a:p>
            <a:pPr algn="l"/>
            <a:r>
              <a:rPr lang="de-DE" sz="1600" dirty="0"/>
              <a:t>Voraussetzung: in einem von neun Sektoren (alte plus Weltraum) und nach wie vor Schwellenwerte  -&gt; soll in VO geregelt werden </a:t>
            </a:r>
          </a:p>
        </p:txBody>
      </p:sp>
    </p:spTree>
    <p:custDataLst>
      <p:tags r:id="rId1"/>
    </p:custDataLst>
    <p:extLst>
      <p:ext uri="{BB962C8B-B14F-4D97-AF65-F5344CB8AC3E}">
        <p14:creationId xmlns:p14="http://schemas.microsoft.com/office/powerpoint/2010/main" val="3323591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custDataLst>
              <p:tags r:id="rId2"/>
            </p:custDataLst>
          </p:nvPr>
        </p:nvSpPr>
        <p:spPr>
          <a:xfrm>
            <a:off x="439738" y="3600450"/>
            <a:ext cx="8104534" cy="2570163"/>
          </a:xfrm>
        </p:spPr>
        <p:txBody>
          <a:bodyPr/>
          <a:lstStyle/>
          <a:p>
            <a:r>
              <a:rPr lang="de-DE" dirty="0"/>
              <a:t>Anne Leßner entwirft und verhandelt IT-Verträge, hauptsächlich komplexe IT-Projektverträge (IT-Outsourcing) und Lizenzverträge. Darüber hinaus berät sie bei der Umsetzung des IT-Sicherheitsrechts (insbesondere der NIS-Richtlinien der EU und ihrer deutschen Umsetzungen). </a:t>
            </a:r>
          </a:p>
          <a:p>
            <a:r>
              <a:rPr lang="de-DE" dirty="0"/>
              <a:t>Anne interessiert sich besonders für die Überschneidung von Software und Recht. Zusätzlich zu ihrem Jurastudium hat sie mehrere Kurse in Informatik und Programmierung belegt und programmiert manchmal in ihrer Freizeit, was ihr hilft, die technischen Konzepte hinter den Angelegenheiten, zu denen sie berät, leicht zu verstehen.</a:t>
            </a:r>
          </a:p>
        </p:txBody>
      </p:sp>
      <p:sp>
        <p:nvSpPr>
          <p:cNvPr id="6" name="Title 5"/>
          <p:cNvSpPr>
            <a:spLocks noGrp="1"/>
          </p:cNvSpPr>
          <p:nvPr>
            <p:ph type="title"/>
            <p:custDataLst>
              <p:tags r:id="rId3"/>
            </p:custDataLst>
          </p:nvPr>
        </p:nvSpPr>
        <p:spPr>
          <a:xfrm>
            <a:off x="439490" y="642176"/>
            <a:ext cx="11306714" cy="430887"/>
          </a:xfrm>
        </p:spPr>
        <p:txBody>
          <a:bodyPr/>
          <a:lstStyle/>
          <a:p>
            <a:r>
              <a:rPr lang="de-DE" dirty="0"/>
              <a:t>Fragen? Gerne!</a:t>
            </a:r>
          </a:p>
        </p:txBody>
      </p:sp>
      <p:sp>
        <p:nvSpPr>
          <p:cNvPr id="15" name="Content Placeholder 14">
            <a:extLst>
              <a:ext uri="{FF2B5EF4-FFF2-40B4-BE49-F238E27FC236}">
                <a16:creationId xmlns:a16="http://schemas.microsoft.com/office/drawing/2014/main" id="{66BD661B-A59A-8AC6-CF15-28461E6837CB}"/>
              </a:ext>
            </a:extLst>
          </p:cNvPr>
          <p:cNvSpPr>
            <a:spLocks noGrp="1"/>
          </p:cNvSpPr>
          <p:nvPr>
            <p:ph sz="quarter" idx="18"/>
            <p:custDataLst>
              <p:tags r:id="rId4"/>
            </p:custDataLst>
          </p:nvPr>
        </p:nvSpPr>
        <p:spPr/>
        <p:txBody>
          <a:bodyPr/>
          <a:lstStyle/>
          <a:p>
            <a:pPr>
              <a:spcAft>
                <a:spcPts val="0"/>
              </a:spcAft>
              <a:buSzPct val="100000"/>
            </a:pPr>
            <a:r>
              <a:rPr lang="en-US" sz="1600" b="1" dirty="0">
                <a:solidFill>
                  <a:srgbClr val="003145">
                    <a:lumMod val="100000"/>
                  </a:srgbClr>
                </a:solidFill>
                <a:latin typeface="Arial" panose="020B0604020202020204" pitchFamily="34" charset="0"/>
              </a:rPr>
              <a:t>Anne Leßner</a:t>
            </a:r>
          </a:p>
          <a:p>
            <a:pPr>
              <a:spcBef>
                <a:spcPts val="0"/>
              </a:spcBef>
              <a:spcAft>
                <a:spcPts val="0"/>
              </a:spcAft>
              <a:buClr>
                <a:srgbClr val="000000"/>
              </a:buClr>
              <a:buSzPct val="100000"/>
            </a:pPr>
            <a:r>
              <a:rPr lang="en-US" sz="1600" dirty="0">
                <a:solidFill>
                  <a:srgbClr val="003145">
                    <a:lumMod val="100000"/>
                  </a:srgbClr>
                </a:solidFill>
                <a:latin typeface="Arial" panose="020B0604020202020204" pitchFamily="34" charset="0"/>
              </a:rPr>
              <a:t>Senior Associate Osborne Clarke </a:t>
            </a:r>
            <a:endParaRPr lang="en-US" sz="1200" dirty="0">
              <a:solidFill>
                <a:srgbClr val="003145">
                  <a:lumMod val="100000"/>
                </a:srgbClr>
              </a:solidFill>
              <a:latin typeface="Arial" panose="020B0604020202020204" pitchFamily="34" charset="0"/>
            </a:endParaRPr>
          </a:p>
          <a:p>
            <a:pPr>
              <a:spcBef>
                <a:spcPts val="0"/>
              </a:spcBef>
              <a:spcAft>
                <a:spcPts val="0"/>
              </a:spcAft>
              <a:buClr>
                <a:srgbClr val="000000"/>
              </a:buClr>
              <a:buSzPct val="100000"/>
              <a:buFontTx/>
            </a:pPr>
            <a:r>
              <a:rPr lang="en-US" sz="1200" dirty="0">
                <a:solidFill>
                  <a:srgbClr val="003145">
                    <a:lumMod val="100000"/>
                  </a:srgbClr>
                </a:solidFill>
                <a:latin typeface="Arial" panose="020B0604020202020204" pitchFamily="34" charset="0"/>
              </a:rPr>
              <a:t>+49 30 7262 18049</a:t>
            </a:r>
          </a:p>
          <a:p>
            <a:pPr>
              <a:spcBef>
                <a:spcPts val="0"/>
              </a:spcBef>
              <a:spcAft>
                <a:spcPts val="0"/>
              </a:spcAft>
              <a:buClr>
                <a:srgbClr val="000000"/>
              </a:buClr>
              <a:buSzPct val="100000"/>
              <a:buFontTx/>
            </a:pPr>
            <a:r>
              <a:rPr lang="en-US" sz="1200" dirty="0">
                <a:solidFill>
                  <a:srgbClr val="FB5A17">
                    <a:lumMod val="100000"/>
                  </a:srgbClr>
                </a:solidFill>
                <a:latin typeface="Arial" panose="020B0604020202020204" pitchFamily="34" charset="0"/>
              </a:rPr>
              <a:t>anne.lessner@osborneclarke.com</a:t>
            </a:r>
          </a:p>
          <a:p>
            <a:endParaRPr lang="en-GB" dirty="0"/>
          </a:p>
        </p:txBody>
      </p:sp>
      <p:pic>
        <p:nvPicPr>
          <p:cNvPr id="2" name="Picture 1">
            <a:extLst>
              <a:ext uri="{FF2B5EF4-FFF2-40B4-BE49-F238E27FC236}">
                <a16:creationId xmlns:a16="http://schemas.microsoft.com/office/drawing/2014/main" id="{249FCF10-2920-B1B0-A6B1-7B00873D52C5}"/>
              </a:ext>
            </a:extLst>
          </p:cNvPr>
          <p:cNvPicPr>
            <a:picLocks noChangeAspect="1"/>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bwMode="auto">
          <a:xfrm>
            <a:off x="7962898" y="4290288"/>
            <a:ext cx="4229102" cy="2114551"/>
          </a:xfrm>
          <a:prstGeom prst="rect">
            <a:avLst/>
          </a:prstGeom>
        </p:spPr>
      </p:pic>
      <p:pic>
        <p:nvPicPr>
          <p:cNvPr id="22" name="Picture Placeholder 5">
            <a:extLst>
              <a:ext uri="{FF2B5EF4-FFF2-40B4-BE49-F238E27FC236}">
                <a16:creationId xmlns:a16="http://schemas.microsoft.com/office/drawing/2014/main" id="{FD2EA93B-BCE6-4D47-010C-CE36EE792B00}"/>
              </a:ext>
            </a:extLst>
          </p:cNvPr>
          <p:cNvPicPr>
            <a:picLocks noChangeAspect="1"/>
          </p:cNvPicPr>
          <p:nvPr/>
        </p:nvPicPr>
        <p:blipFill>
          <a:blip r:embed="rId9"/>
          <a:srcRect l="8107" r="8107"/>
          <a:stretch>
            <a:fillRect/>
          </a:stretch>
        </p:blipFill>
        <p:spPr>
          <a:xfrm>
            <a:off x="479376" y="1551573"/>
            <a:ext cx="1656184" cy="1976424"/>
          </a:xfrm>
          <a:prstGeom prst="rect">
            <a:avLst/>
          </a:prstGeom>
        </p:spPr>
      </p:pic>
    </p:spTree>
    <p:custDataLst>
      <p:tags r:id="rId1"/>
    </p:custDataLst>
    <p:extLst>
      <p:ext uri="{BB962C8B-B14F-4D97-AF65-F5344CB8AC3E}">
        <p14:creationId xmlns:p14="http://schemas.microsoft.com/office/powerpoint/2010/main" val="347717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ge Number">
            <a:extLst>
              <a:ext uri="{FF2B5EF4-FFF2-40B4-BE49-F238E27FC236}">
                <a16:creationId xmlns:a16="http://schemas.microsoft.com/office/drawing/2014/main" id="{94C85BFD-A77D-072A-E907-C7C4A2F70A43}"/>
              </a:ext>
            </a:extLst>
          </p:cNvPr>
          <p:cNvSpPr txBox="1">
            <a:spLocks/>
          </p:cNvSpPr>
          <p:nvPr>
            <p:custDataLst>
              <p:tags r:id="rId2"/>
            </p:custDataLst>
          </p:nvPr>
        </p:nvSpPr>
        <p:spPr bwMode="auto">
          <a:xfrm>
            <a:off x="11415600" y="6498000"/>
            <a:ext cx="198000" cy="198000"/>
          </a:xfrm>
          <a:prstGeom prst="ellipse">
            <a:avLst/>
          </a:prstGeom>
          <a:solidFill>
            <a:schemeClr val="bg1"/>
          </a:solidFill>
        </p:spPr>
        <p:txBody>
          <a:bodyPr vert="horz" lIns="0" tIns="0" rIns="0" bIns="0" rtlCol="0" anchor="ctr"/>
          <a:lstStyle>
            <a:defPPr>
              <a:defRPr lang="en-US"/>
            </a:defPPr>
            <a:lvl1pPr marL="0" algn="ctr" defTabSz="893186" rtl="0" eaLnBrk="1" latinLnBrk="0" hangingPunct="1">
              <a:defRPr sz="800" kern="1200">
                <a:solidFill>
                  <a:schemeClr val="bg1"/>
                </a:solidFill>
                <a:latin typeface="+mn-lt"/>
                <a:ea typeface="+mn-ea"/>
                <a:cs typeface="+mn-cs"/>
              </a:defRPr>
            </a:lvl1pPr>
            <a:lvl2pPr marL="446593" algn="l" defTabSz="893186" rtl="0" eaLnBrk="1" latinLnBrk="0" hangingPunct="1">
              <a:defRPr sz="1758" kern="1200">
                <a:solidFill>
                  <a:schemeClr val="tx1"/>
                </a:solidFill>
                <a:latin typeface="+mn-lt"/>
                <a:ea typeface="+mn-ea"/>
                <a:cs typeface="+mn-cs"/>
              </a:defRPr>
            </a:lvl2pPr>
            <a:lvl3pPr marL="893186" algn="l" defTabSz="893186" rtl="0" eaLnBrk="1" latinLnBrk="0" hangingPunct="1">
              <a:defRPr sz="1758" kern="1200">
                <a:solidFill>
                  <a:schemeClr val="tx1"/>
                </a:solidFill>
                <a:latin typeface="+mn-lt"/>
                <a:ea typeface="+mn-ea"/>
                <a:cs typeface="+mn-cs"/>
              </a:defRPr>
            </a:lvl3pPr>
            <a:lvl4pPr marL="1339779" algn="l" defTabSz="893186" rtl="0" eaLnBrk="1" latinLnBrk="0" hangingPunct="1">
              <a:defRPr sz="1758" kern="1200">
                <a:solidFill>
                  <a:schemeClr val="tx1"/>
                </a:solidFill>
                <a:latin typeface="+mn-lt"/>
                <a:ea typeface="+mn-ea"/>
                <a:cs typeface="+mn-cs"/>
              </a:defRPr>
            </a:lvl4pPr>
            <a:lvl5pPr marL="1786372" algn="l" defTabSz="893186" rtl="0" eaLnBrk="1" latinLnBrk="0" hangingPunct="1">
              <a:defRPr sz="1758" kern="1200">
                <a:solidFill>
                  <a:schemeClr val="tx1"/>
                </a:solidFill>
                <a:latin typeface="+mn-lt"/>
                <a:ea typeface="+mn-ea"/>
                <a:cs typeface="+mn-cs"/>
              </a:defRPr>
            </a:lvl5pPr>
            <a:lvl6pPr marL="2232965" algn="l" defTabSz="893186" rtl="0" eaLnBrk="1" latinLnBrk="0" hangingPunct="1">
              <a:defRPr sz="1758" kern="1200">
                <a:solidFill>
                  <a:schemeClr val="tx1"/>
                </a:solidFill>
                <a:latin typeface="+mn-lt"/>
                <a:ea typeface="+mn-ea"/>
                <a:cs typeface="+mn-cs"/>
              </a:defRPr>
            </a:lvl6pPr>
            <a:lvl7pPr marL="2679558" algn="l" defTabSz="893186" rtl="0" eaLnBrk="1" latinLnBrk="0" hangingPunct="1">
              <a:defRPr sz="1758" kern="1200">
                <a:solidFill>
                  <a:schemeClr val="tx1"/>
                </a:solidFill>
                <a:latin typeface="+mn-lt"/>
                <a:ea typeface="+mn-ea"/>
                <a:cs typeface="+mn-cs"/>
              </a:defRPr>
            </a:lvl7pPr>
            <a:lvl8pPr marL="3126151" algn="l" defTabSz="893186" rtl="0" eaLnBrk="1" latinLnBrk="0" hangingPunct="1">
              <a:defRPr sz="1758" kern="1200">
                <a:solidFill>
                  <a:schemeClr val="tx1"/>
                </a:solidFill>
                <a:latin typeface="+mn-lt"/>
                <a:ea typeface="+mn-ea"/>
                <a:cs typeface="+mn-cs"/>
              </a:defRPr>
            </a:lvl8pPr>
            <a:lvl9pPr marL="3572744" algn="l" defTabSz="893186" rtl="0" eaLnBrk="1" latinLnBrk="0" hangingPunct="1">
              <a:defRPr sz="1758" kern="1200">
                <a:solidFill>
                  <a:schemeClr val="tx1"/>
                </a:solidFill>
                <a:latin typeface="+mn-lt"/>
                <a:ea typeface="+mn-ea"/>
                <a:cs typeface="+mn-cs"/>
              </a:defRPr>
            </a:lvl9pPr>
          </a:lstStyle>
          <a:p>
            <a:pPr marL="0" marR="0" lvl="0" indent="0" algn="ctr" defTabSz="893186" rtl="0" eaLnBrk="1" fontAlgn="auto" latinLnBrk="0" hangingPunct="1">
              <a:lnSpc>
                <a:spcPct val="100000"/>
              </a:lnSpc>
              <a:spcBef>
                <a:spcPts val="0"/>
              </a:spcBef>
              <a:spcAft>
                <a:spcPts val="0"/>
              </a:spcAft>
              <a:buClrTx/>
              <a:buSzTx/>
              <a:buFontTx/>
              <a:buNone/>
              <a:tabLst/>
              <a:defRPr/>
            </a:pPr>
            <a:fld id="{87FDD4F9-97EE-40D3-B28E-3D6D0FBA82D3}" type="slidenum">
              <a:rPr kumimoji="0" lang="en-GB" sz="800" b="0" i="0" u="none" strike="noStrike" kern="1200" cap="none" spc="0" normalizeH="0" baseline="0" noProof="0" smtClean="0">
                <a:ln>
                  <a:noFill/>
                </a:ln>
                <a:solidFill>
                  <a:srgbClr val="5EB9CF"/>
                </a:solidFill>
                <a:effectLst/>
                <a:uLnTx/>
                <a:uFillTx/>
                <a:latin typeface="Arial"/>
                <a:ea typeface="+mn-ea"/>
                <a:cs typeface="+mn-cs"/>
              </a:rPr>
              <a:pPr marL="0" marR="0" lvl="0" indent="0" algn="ctr" defTabSz="893186" rtl="0" eaLnBrk="1" fontAlgn="auto" latinLnBrk="0" hangingPunct="1">
                <a:lnSpc>
                  <a:spcPct val="100000"/>
                </a:lnSpc>
                <a:spcBef>
                  <a:spcPts val="0"/>
                </a:spcBef>
                <a:spcAft>
                  <a:spcPts val="0"/>
                </a:spcAft>
                <a:buClrTx/>
                <a:buSzTx/>
                <a:buFontTx/>
                <a:buNone/>
                <a:tabLst/>
                <a:defRPr/>
              </a:pPr>
              <a:t>46</a:t>
            </a:fld>
            <a:endParaRPr kumimoji="0" lang="en-GB" sz="800" b="0" i="0" u="none" strike="noStrike" kern="1200" cap="none" spc="0" normalizeH="0" baseline="0" noProof="0">
              <a:ln>
                <a:noFill/>
              </a:ln>
              <a:solidFill>
                <a:srgbClr val="5EB9CF"/>
              </a:solidFill>
              <a:effectLst/>
              <a:uLnTx/>
              <a:uFillTx/>
              <a:latin typeface="Arial"/>
              <a:ea typeface="+mn-ea"/>
              <a:cs typeface="+mn-cs"/>
            </a:endParaRPr>
          </a:p>
        </p:txBody>
      </p:sp>
      <p:sp>
        <p:nvSpPr>
          <p:cNvPr id="10" name="Orange C">
            <a:extLst>
              <a:ext uri="{FF2B5EF4-FFF2-40B4-BE49-F238E27FC236}">
                <a16:creationId xmlns:a16="http://schemas.microsoft.com/office/drawing/2014/main" id="{F6283316-41B8-895C-3A5B-A17926254941}"/>
              </a:ext>
            </a:extLst>
          </p:cNvPr>
          <p:cNvSpPr>
            <a:spLocks noChangeAspect="1"/>
          </p:cNvSpPr>
          <p:nvPr>
            <p:custDataLst>
              <p:tags r:id="rId3"/>
            </p:custDataLst>
          </p:nvPr>
        </p:nvSpPr>
        <p:spPr bwMode="auto">
          <a:xfrm>
            <a:off x="11642400" y="6498000"/>
            <a:ext cx="105635" cy="196576"/>
          </a:xfrm>
          <a:custGeom>
            <a:avLst/>
            <a:gdLst>
              <a:gd name="T0" fmla="*/ 1316 w 1400"/>
              <a:gd name="T1" fmla="*/ 1523 h 2663"/>
              <a:gd name="T2" fmla="*/ 1180 w 1400"/>
              <a:gd name="T3" fmla="*/ 1368 h 2663"/>
              <a:gd name="T4" fmla="*/ 1325 w 1400"/>
              <a:gd name="T5" fmla="*/ 1216 h 2663"/>
              <a:gd name="T6" fmla="*/ 1400 w 1400"/>
              <a:gd name="T7" fmla="*/ 1216 h 2663"/>
              <a:gd name="T8" fmla="*/ 1400 w 1400"/>
              <a:gd name="T9" fmla="*/ 0 h 2663"/>
              <a:gd name="T10" fmla="*/ 642 w 1400"/>
              <a:gd name="T11" fmla="*/ 196 h 2663"/>
              <a:gd name="T12" fmla="*/ 0 w 1400"/>
              <a:gd name="T13" fmla="*/ 1334 h 2663"/>
              <a:gd name="T14" fmla="*/ 494 w 1400"/>
              <a:gd name="T15" fmla="*/ 2367 h 2663"/>
              <a:gd name="T16" fmla="*/ 1168 w 1400"/>
              <a:gd name="T17" fmla="*/ 2663 h 2663"/>
              <a:gd name="T18" fmla="*/ 1400 w 1400"/>
              <a:gd name="T19" fmla="*/ 2663 h 2663"/>
              <a:gd name="T20" fmla="*/ 1400 w 1400"/>
              <a:gd name="T21" fmla="*/ 1523 h 2663"/>
              <a:gd name="T22" fmla="*/ 1316 w 1400"/>
              <a:gd name="T23" fmla="*/ 1523 h 2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0" h="2663">
                <a:moveTo>
                  <a:pt x="1316" y="1523"/>
                </a:moveTo>
                <a:cubicBezTo>
                  <a:pt x="1279" y="1523"/>
                  <a:pt x="1180" y="1483"/>
                  <a:pt x="1180" y="1368"/>
                </a:cubicBezTo>
                <a:cubicBezTo>
                  <a:pt x="1180" y="1254"/>
                  <a:pt x="1280" y="1216"/>
                  <a:pt x="1325" y="1216"/>
                </a:cubicBezTo>
                <a:cubicBezTo>
                  <a:pt x="1345" y="1216"/>
                  <a:pt x="1387" y="1216"/>
                  <a:pt x="1400" y="1216"/>
                </a:cubicBezTo>
                <a:cubicBezTo>
                  <a:pt x="1400" y="0"/>
                  <a:pt x="1400" y="0"/>
                  <a:pt x="1400" y="0"/>
                </a:cubicBezTo>
                <a:cubicBezTo>
                  <a:pt x="1099" y="0"/>
                  <a:pt x="852" y="68"/>
                  <a:pt x="642" y="196"/>
                </a:cubicBezTo>
                <a:cubicBezTo>
                  <a:pt x="235" y="444"/>
                  <a:pt x="0" y="893"/>
                  <a:pt x="0" y="1334"/>
                </a:cubicBezTo>
                <a:cubicBezTo>
                  <a:pt x="0" y="1806"/>
                  <a:pt x="229" y="2152"/>
                  <a:pt x="494" y="2367"/>
                </a:cubicBezTo>
                <a:cubicBezTo>
                  <a:pt x="754" y="2579"/>
                  <a:pt x="1022" y="2647"/>
                  <a:pt x="1168" y="2663"/>
                </a:cubicBezTo>
                <a:cubicBezTo>
                  <a:pt x="1368" y="2663"/>
                  <a:pt x="1400" y="2663"/>
                  <a:pt x="1400" y="2663"/>
                </a:cubicBezTo>
                <a:cubicBezTo>
                  <a:pt x="1400" y="1523"/>
                  <a:pt x="1400" y="1523"/>
                  <a:pt x="1400" y="1523"/>
                </a:cubicBezTo>
                <a:cubicBezTo>
                  <a:pt x="1385" y="1523"/>
                  <a:pt x="1327" y="1523"/>
                  <a:pt x="1316" y="1523"/>
                </a:cubicBezTo>
                <a:close/>
              </a:path>
            </a:pathLst>
          </a:custGeom>
          <a:solidFill>
            <a:srgbClr val="FB5A17"/>
          </a:solidFill>
          <a:ln>
            <a:noFill/>
          </a:ln>
        </p:spPr>
        <p:txBody>
          <a:bodyPr vert="horz" wrap="square" lIns="91440" tIns="45720" rIns="91440" bIns="45720" numCol="1" anchor="t" anchorCtr="0" compatLnSpc="1">
            <a:prstTxWarp prst="textNoShape">
              <a:avLst/>
            </a:prstTxWarp>
            <a:noAutofit/>
          </a:bodyPr>
          <a:lstStyle/>
          <a:p>
            <a:pPr marL="0" marR="0" lvl="0" indent="0" algn="l" defTabSz="893186" rtl="0" eaLnBrk="1" fontAlgn="auto" latinLnBrk="0" hangingPunct="1">
              <a:lnSpc>
                <a:spcPct val="100000"/>
              </a:lnSpc>
              <a:spcBef>
                <a:spcPts val="0"/>
              </a:spcBef>
              <a:spcAft>
                <a:spcPts val="0"/>
              </a:spcAft>
              <a:buClrTx/>
              <a:buSzTx/>
              <a:buFontTx/>
              <a:buNone/>
              <a:tabLst/>
              <a:defRPr/>
            </a:pPr>
            <a:endParaRPr kumimoji="0" lang="en-GB" sz="1750" b="0" i="0" u="none" strike="noStrike" kern="1200" cap="none" spc="0" normalizeH="0" baseline="0" noProof="0">
              <a:ln>
                <a:noFill/>
              </a:ln>
              <a:solidFill>
                <a:srgbClr val="003145"/>
              </a:solidFill>
              <a:effectLst/>
              <a:uLnTx/>
              <a:uFillTx/>
              <a:latin typeface="Arial"/>
              <a:ea typeface="+mn-ea"/>
              <a:cs typeface="+mn-cs"/>
            </a:endParaRPr>
          </a:p>
        </p:txBody>
      </p:sp>
      <p:sp>
        <p:nvSpPr>
          <p:cNvPr id="11" name="Onscreen Dots With Margin">
            <a:extLst>
              <a:ext uri="{FF2B5EF4-FFF2-40B4-BE49-F238E27FC236}">
                <a16:creationId xmlns:a16="http://schemas.microsoft.com/office/drawing/2014/main" id="{EBA94E86-B777-3146-951D-3A48E4F7ADB4}"/>
              </a:ext>
            </a:extLst>
          </p:cNvPr>
          <p:cNvSpPr>
            <a:spLocks noChangeShapeType="1"/>
          </p:cNvSpPr>
          <p:nvPr>
            <p:custDataLst>
              <p:tags r:id="rId4"/>
            </p:custDataLst>
          </p:nvPr>
        </p:nvSpPr>
        <p:spPr bwMode="auto">
          <a:xfrm>
            <a:off x="439738" y="6426000"/>
            <a:ext cx="1131302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nchor="ctr"/>
          <a:lstStyle/>
          <a:p>
            <a:pPr marL="0" marR="0" lvl="0" indent="0" algn="l" defTabSz="893186"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145"/>
              </a:solidFill>
              <a:effectLst/>
              <a:uLnTx/>
              <a:uFillTx/>
              <a:latin typeface="Arial"/>
              <a:ea typeface="+mn-ea"/>
              <a:cs typeface="+mn-cs"/>
            </a:endParaRPr>
          </a:p>
        </p:txBody>
      </p:sp>
      <p:sp>
        <p:nvSpPr>
          <p:cNvPr id="6" name="Text Placeholder 5">
            <a:extLst>
              <a:ext uri="{FF2B5EF4-FFF2-40B4-BE49-F238E27FC236}">
                <a16:creationId xmlns:a16="http://schemas.microsoft.com/office/drawing/2014/main" id="{35BE97BF-82CE-7EB3-4041-376F4DBD4865}"/>
              </a:ext>
            </a:extLst>
          </p:cNvPr>
          <p:cNvSpPr>
            <a:spLocks noGrp="1"/>
          </p:cNvSpPr>
          <p:nvPr>
            <p:ph type="body" sz="quarter" idx="13"/>
          </p:nvPr>
        </p:nvSpPr>
        <p:spPr>
          <a:xfrm>
            <a:off x="439490" y="1304696"/>
            <a:ext cx="11489158" cy="5508680"/>
          </a:xfrm>
        </p:spPr>
        <p:txBody>
          <a:bodyPr/>
          <a:lstStyle/>
          <a:p>
            <a:r>
              <a:rPr lang="de-DE" sz="1200" dirty="0">
                <a:solidFill>
                  <a:schemeClr val="tx1"/>
                </a:solidFill>
              </a:rPr>
              <a:t>Slide 1: </a:t>
            </a:r>
          </a:p>
          <a:p>
            <a:r>
              <a:rPr lang="de-DE" sz="1200" dirty="0">
                <a:solidFill>
                  <a:schemeClr val="tx1"/>
                </a:solidFill>
              </a:rPr>
              <a:t>Die Lage der IT-Sicherheit in Deutschland 2022 - Grafische Doppelseite,</a:t>
            </a:r>
            <a:r>
              <a:rPr lang="de-DE" sz="1200" u="sng" dirty="0">
                <a:solidFill>
                  <a:schemeClr val="tx1"/>
                </a:solidFill>
              </a:rPr>
              <a:t> </a:t>
            </a:r>
            <a:r>
              <a:rPr lang="de-DE" sz="1200" u="sng" dirty="0">
                <a:solidFill>
                  <a:schemeClr val="tx1"/>
                </a:solidFill>
                <a:hlinkClick r:id="rId7"/>
              </a:rPr>
              <a:t>https://www.bsi.bund.de/SharedDocs/Downloads/DE/BSI/Publikationen/Lageberichte/Lagebericht2022-Doppelseite.html?nn=129410</a:t>
            </a:r>
            <a:r>
              <a:rPr lang="de-DE" sz="1200" u="sng" dirty="0">
                <a:solidFill>
                  <a:schemeClr val="tx1"/>
                </a:solidFill>
              </a:rPr>
              <a:t> </a:t>
            </a:r>
            <a:r>
              <a:rPr lang="de-DE" sz="1200" dirty="0"/>
              <a:t>(letzter Zugriff: 13.09.2023)</a:t>
            </a:r>
            <a:endParaRPr lang="de-DE" sz="1200" u="sng" dirty="0">
              <a:solidFill>
                <a:schemeClr val="tx1"/>
              </a:solidFill>
            </a:endParaRPr>
          </a:p>
          <a:p>
            <a:r>
              <a:rPr lang="de-DE" sz="1200" dirty="0">
                <a:solidFill>
                  <a:schemeClr val="tx1"/>
                </a:solidFill>
              </a:rPr>
              <a:t>Slide 2: </a:t>
            </a:r>
          </a:p>
          <a:p>
            <a:r>
              <a:rPr lang="de-DE" sz="1200" dirty="0">
                <a:solidFill>
                  <a:schemeClr val="tx1"/>
                </a:solidFill>
              </a:rPr>
              <a:t>https://www.handelsblatt.com/technik/cybersecurity/it-sicherheit-sorge-um-kita-und-schulessen-caterer-apetito-von-cyberangriff-lahmgelegt/28462744.html </a:t>
            </a:r>
            <a:r>
              <a:rPr lang="de-DE" sz="1200" dirty="0"/>
              <a:t>(letzter Zugriff: 05.09.2023)</a:t>
            </a:r>
          </a:p>
          <a:p>
            <a:r>
              <a:rPr lang="de-DE" sz="1200" dirty="0">
                <a:solidFill>
                  <a:schemeClr val="tx1"/>
                </a:solidFill>
              </a:rPr>
              <a:t>https://www.csoonline.com/de/a/diese-unternehmen-hat-s-schon-erwischt,3674038 </a:t>
            </a:r>
            <a:r>
              <a:rPr lang="de-DE" sz="1200" dirty="0"/>
              <a:t>(letzter Zugriff: 05.09.2023)</a:t>
            </a:r>
          </a:p>
          <a:p>
            <a:r>
              <a:rPr lang="de-DE" sz="1200" dirty="0">
                <a:solidFill>
                  <a:schemeClr val="tx1"/>
                </a:solidFill>
              </a:rPr>
              <a:t>https://ga.de/news/politik/deutschland/die-it-sicherheitslage-spitzt-sich-zu_aid-92547013 </a:t>
            </a:r>
            <a:r>
              <a:rPr lang="de-DE" sz="1200" dirty="0"/>
              <a:t>(letzter Zugriff: 05.09.2023)</a:t>
            </a:r>
            <a:endParaRPr lang="de-DE" sz="1200" dirty="0">
              <a:solidFill>
                <a:schemeClr val="tx1"/>
              </a:solidFill>
            </a:endParaRPr>
          </a:p>
          <a:p>
            <a:r>
              <a:rPr lang="de-DE" sz="1200" dirty="0">
                <a:solidFill>
                  <a:schemeClr val="tx1"/>
                </a:solidFill>
              </a:rPr>
              <a:t>https://www.heise.de/news/Ransomware-Attacke-Kassensystemhersteller-NCR-Opfer-von-Cyber-Angriff-8965219.html </a:t>
            </a:r>
            <a:r>
              <a:rPr lang="de-DE" sz="1200" dirty="0"/>
              <a:t>(letzter Zugriff: 05.09.2023)</a:t>
            </a:r>
            <a:endParaRPr lang="de-DE" sz="1200" dirty="0">
              <a:solidFill>
                <a:schemeClr val="tx1"/>
              </a:solidFill>
            </a:endParaRPr>
          </a:p>
          <a:p>
            <a:r>
              <a:rPr lang="de-DE" sz="1200" dirty="0">
                <a:solidFill>
                  <a:schemeClr val="tx1"/>
                </a:solidFill>
              </a:rPr>
              <a:t>Rheinmetall: Cyberangriff auf Rüstungskonzern - DER SPIEGEL </a:t>
            </a:r>
            <a:r>
              <a:rPr lang="de-DE" sz="1200" dirty="0"/>
              <a:t>(letzter Zugriff: 05.09.2023)</a:t>
            </a:r>
          </a:p>
          <a:p>
            <a:r>
              <a:rPr lang="de-DE" sz="1200" dirty="0">
                <a:solidFill>
                  <a:schemeClr val="tx1"/>
                </a:solidFill>
              </a:rPr>
              <a:t>https://www.spiegel.de/netzwelt/web/ferrari-wird-nach-datendiebstahl-erpresst-ransomware-angriff-a-e7780fa3-9749-4955-b369-6132e8bbb1d4 </a:t>
            </a:r>
            <a:r>
              <a:rPr lang="de-DE" sz="1200" dirty="0"/>
              <a:t>(letzter Zugriff: 05.09.2023)</a:t>
            </a:r>
            <a:endParaRPr lang="de-DE" sz="1200" dirty="0">
              <a:solidFill>
                <a:schemeClr val="tx1"/>
              </a:solidFill>
            </a:endParaRPr>
          </a:p>
          <a:p>
            <a:r>
              <a:rPr lang="de-DE" sz="1200" dirty="0">
                <a:solidFill>
                  <a:schemeClr val="tx1"/>
                </a:solidFill>
              </a:rPr>
              <a:t>https://www.continental.com/de/presse/studien-publikationen/sonstige-publikationen/cyber-angriff-fragen-und-antworten/ </a:t>
            </a:r>
            <a:r>
              <a:rPr lang="de-DE" sz="1200" dirty="0"/>
              <a:t>(letzter Zugriff: 05.09.2023)</a:t>
            </a:r>
            <a:endParaRPr lang="de-DE" sz="1200" dirty="0">
              <a:solidFill>
                <a:schemeClr val="tx1"/>
              </a:solidFill>
            </a:endParaRPr>
          </a:p>
          <a:p>
            <a:r>
              <a:rPr lang="de-DE" sz="1200" dirty="0">
                <a:solidFill>
                  <a:schemeClr val="tx1"/>
                </a:solidFill>
              </a:rPr>
              <a:t>https://www.agrarheute.com/management/hackerangriff-fleischgigant-jbs-schlachtbaender-stehen-still-581786#:~:text=Wie%20das%20Magazin%20Beef%20Central,es%20k%C3%B6nnten%20noch%20weitere%20folgen. </a:t>
            </a:r>
            <a:r>
              <a:rPr lang="de-DE" sz="1200" dirty="0"/>
              <a:t>(letzter Zugriff: 05.09.2023)</a:t>
            </a:r>
            <a:endParaRPr lang="de-DE" sz="1200" dirty="0">
              <a:solidFill>
                <a:schemeClr val="tx1"/>
              </a:solidFill>
            </a:endParaRPr>
          </a:p>
          <a:p>
            <a:r>
              <a:rPr lang="de-DE" sz="1200" dirty="0">
                <a:solidFill>
                  <a:schemeClr val="tx1"/>
                </a:solidFill>
              </a:rPr>
              <a:t>https://www.tagesspiegel.de/wirtschaft/milka-fabrik-steht-seit-einer-woche-still-3845830.html </a:t>
            </a:r>
            <a:r>
              <a:rPr lang="de-DE" sz="1200" dirty="0"/>
              <a:t>(letzter Zugriff: 05.09.2023)</a:t>
            </a:r>
            <a:endParaRPr lang="de-DE" sz="1200" dirty="0">
              <a:solidFill>
                <a:schemeClr val="tx1"/>
              </a:solidFill>
            </a:endParaRPr>
          </a:p>
          <a:p>
            <a:r>
              <a:rPr lang="de-DE" sz="1200" dirty="0">
                <a:solidFill>
                  <a:schemeClr val="tx1"/>
                </a:solidFill>
              </a:rPr>
              <a:t>https://www.zentralplus.ch/technologie-digitales/hackergruppe-play-erpresst-nzz-und-ch-media-2538002/ </a:t>
            </a:r>
            <a:r>
              <a:rPr lang="de-DE" sz="1200" dirty="0"/>
              <a:t>(letzter Zugriff: 05.09.2023)</a:t>
            </a:r>
          </a:p>
          <a:p>
            <a:r>
              <a:rPr lang="de-DE" sz="1200" dirty="0">
                <a:solidFill>
                  <a:schemeClr val="tx1"/>
                </a:solidFill>
              </a:rPr>
              <a:t>https://www.golem.de/news/save-the-children-hacker-stehlen-daten-einer-kinderschutzorganisation-2309-177592.html </a:t>
            </a:r>
            <a:r>
              <a:rPr lang="de-DE" sz="1300" dirty="0"/>
              <a:t>(letzter Zugriff: 13.09.2023)</a:t>
            </a:r>
          </a:p>
          <a:p>
            <a:endParaRPr lang="en-US" sz="1400" b="1" dirty="0">
              <a:solidFill>
                <a:schemeClr val="tx1"/>
              </a:solidFill>
            </a:endParaRPr>
          </a:p>
        </p:txBody>
      </p:sp>
      <p:sp>
        <p:nvSpPr>
          <p:cNvPr id="7" name="Title 6">
            <a:extLst>
              <a:ext uri="{FF2B5EF4-FFF2-40B4-BE49-F238E27FC236}">
                <a16:creationId xmlns:a16="http://schemas.microsoft.com/office/drawing/2014/main" id="{8667D2F4-FC89-C75D-2F89-06C474428DC2}"/>
              </a:ext>
            </a:extLst>
          </p:cNvPr>
          <p:cNvSpPr>
            <a:spLocks noGrp="1"/>
          </p:cNvSpPr>
          <p:nvPr>
            <p:ph type="title"/>
          </p:nvPr>
        </p:nvSpPr>
        <p:spPr/>
        <p:txBody>
          <a:bodyPr/>
          <a:lstStyle/>
          <a:p>
            <a:r>
              <a:rPr lang="en-US" dirty="0" err="1"/>
              <a:t>Quellen</a:t>
            </a:r>
            <a:endParaRPr lang="en-US" dirty="0"/>
          </a:p>
        </p:txBody>
      </p:sp>
    </p:spTree>
    <p:custDataLst>
      <p:tags r:id="rId1"/>
    </p:custDataLst>
    <p:extLst>
      <p:ext uri="{BB962C8B-B14F-4D97-AF65-F5344CB8AC3E}">
        <p14:creationId xmlns:p14="http://schemas.microsoft.com/office/powerpoint/2010/main" val="11528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6176B8C-C56B-C8BC-9807-1BEF64745A68}"/>
              </a:ext>
            </a:extLst>
          </p:cNvPr>
          <p:cNvPicPr>
            <a:picLocks noChangeAspect="1"/>
          </p:cNvPicPr>
          <p:nvPr>
            <p:custDataLst>
              <p:tags r:id="rId2"/>
            </p:custDataLst>
          </p:nvPr>
        </p:nvPicPr>
        <p:blipFill>
          <a:blip r:embed="rId21">
            <a:extLst>
              <a:ext uri="{28A0092B-C50C-407E-A947-70E740481C1C}">
                <a14:useLocalDpi xmlns:a14="http://schemas.microsoft.com/office/drawing/2010/main" val="0"/>
              </a:ext>
            </a:extLst>
          </a:blip>
          <a:stretch>
            <a:fillRect/>
          </a:stretch>
        </p:blipFill>
        <p:spPr bwMode="auto">
          <a:xfrm>
            <a:off x="550800" y="4586400"/>
            <a:ext cx="11144969" cy="1839600"/>
          </a:xfrm>
          <a:prstGeom prst="rect">
            <a:avLst/>
          </a:prstGeom>
        </p:spPr>
      </p:pic>
      <p:sp>
        <p:nvSpPr>
          <p:cNvPr id="3" name="Text Placeholder 2">
            <a:extLst>
              <a:ext uri="{FF2B5EF4-FFF2-40B4-BE49-F238E27FC236}">
                <a16:creationId xmlns:a16="http://schemas.microsoft.com/office/drawing/2014/main" id="{E5BCBEAB-0CEB-E31A-4EA4-0737986A9462}"/>
              </a:ext>
            </a:extLst>
          </p:cNvPr>
          <p:cNvSpPr>
            <a:spLocks noGrp="1"/>
          </p:cNvSpPr>
          <p:nvPr>
            <p:ph type="body" sz="quarter" idx="15"/>
            <p:custDataLst>
              <p:tags r:id="rId3"/>
            </p:custDataLst>
          </p:nvPr>
        </p:nvSpPr>
        <p:spPr/>
        <p:txBody>
          <a:bodyPr/>
          <a:lstStyle/>
          <a:p>
            <a:r>
              <a:rPr lang="en-GB"/>
              <a:t>8</a:t>
            </a:r>
            <a:endParaRPr lang="en-GB" dirty="0"/>
          </a:p>
        </p:txBody>
      </p:sp>
      <p:sp>
        <p:nvSpPr>
          <p:cNvPr id="4" name="Text Placeholder 3">
            <a:extLst>
              <a:ext uri="{FF2B5EF4-FFF2-40B4-BE49-F238E27FC236}">
                <a16:creationId xmlns:a16="http://schemas.microsoft.com/office/drawing/2014/main" id="{00205BBF-8CD7-64F3-D27B-9DDFE17AABD9}"/>
              </a:ext>
            </a:extLst>
          </p:cNvPr>
          <p:cNvSpPr>
            <a:spLocks noGrp="1"/>
          </p:cNvSpPr>
          <p:nvPr>
            <p:ph type="body" sz="quarter" idx="14"/>
            <p:custDataLst>
              <p:tags r:id="rId4"/>
            </p:custDataLst>
          </p:nvPr>
        </p:nvSpPr>
        <p:spPr/>
        <p:txBody>
          <a:bodyPr/>
          <a:lstStyle/>
          <a:p>
            <a:r>
              <a:rPr lang="en-GB"/>
              <a:t>25</a:t>
            </a:r>
            <a:endParaRPr lang="en-GB" dirty="0"/>
          </a:p>
        </p:txBody>
      </p:sp>
      <p:sp>
        <p:nvSpPr>
          <p:cNvPr id="5" name="Text Placeholder 4">
            <a:extLst>
              <a:ext uri="{FF2B5EF4-FFF2-40B4-BE49-F238E27FC236}">
                <a16:creationId xmlns:a16="http://schemas.microsoft.com/office/drawing/2014/main" id="{419944BA-3F87-485A-8777-E333D3EC6508}"/>
              </a:ext>
            </a:extLst>
          </p:cNvPr>
          <p:cNvSpPr>
            <a:spLocks noGrp="1"/>
          </p:cNvSpPr>
          <p:nvPr>
            <p:ph type="body" sz="quarter" idx="13"/>
            <p:custDataLst>
              <p:tags r:id="rId5"/>
            </p:custDataLst>
          </p:nvPr>
        </p:nvSpPr>
        <p:spPr/>
        <p:txBody>
          <a:bodyPr/>
          <a:lstStyle/>
          <a:p>
            <a:r>
              <a:rPr lang="en-GB"/>
              <a:t>320+</a:t>
            </a:r>
            <a:endParaRPr lang="en-GB" dirty="0"/>
          </a:p>
        </p:txBody>
      </p:sp>
      <p:sp>
        <p:nvSpPr>
          <p:cNvPr id="6" name="Text Placeholder 5">
            <a:extLst>
              <a:ext uri="{FF2B5EF4-FFF2-40B4-BE49-F238E27FC236}">
                <a16:creationId xmlns:a16="http://schemas.microsoft.com/office/drawing/2014/main" id="{2209A820-02BB-597C-2591-45A6025B6F44}"/>
              </a:ext>
            </a:extLst>
          </p:cNvPr>
          <p:cNvSpPr>
            <a:spLocks noGrp="1"/>
          </p:cNvSpPr>
          <p:nvPr>
            <p:ph type="body" sz="quarter" idx="12"/>
            <p:custDataLst>
              <p:tags r:id="rId6"/>
            </p:custDataLst>
          </p:nvPr>
        </p:nvSpPr>
        <p:spPr/>
        <p:txBody>
          <a:bodyPr/>
          <a:lstStyle/>
          <a:p>
            <a:r>
              <a:rPr lang="en-GB"/>
              <a:t>1240+</a:t>
            </a:r>
            <a:endParaRPr lang="en-GB" dirty="0"/>
          </a:p>
        </p:txBody>
      </p:sp>
      <p:sp>
        <p:nvSpPr>
          <p:cNvPr id="7" name="Text Placeholder 6">
            <a:extLst>
              <a:ext uri="{FF2B5EF4-FFF2-40B4-BE49-F238E27FC236}">
                <a16:creationId xmlns:a16="http://schemas.microsoft.com/office/drawing/2014/main" id="{6F4FB0B0-26EE-3EBB-B553-EB06534A34DF}"/>
              </a:ext>
            </a:extLst>
          </p:cNvPr>
          <p:cNvSpPr>
            <a:spLocks noGrp="1"/>
          </p:cNvSpPr>
          <p:nvPr>
            <p:ph type="body" sz="quarter" idx="10"/>
            <p:custDataLst>
              <p:tags r:id="rId7"/>
            </p:custDataLst>
          </p:nvPr>
        </p:nvSpPr>
        <p:spPr/>
        <p:txBody>
          <a:bodyPr/>
          <a:lstStyle/>
          <a:p>
            <a:r>
              <a:rPr lang="en-GB"/>
              <a:t>Osborne Clarke International</a:t>
            </a:r>
            <a:endParaRPr lang="en-GB" dirty="0"/>
          </a:p>
        </p:txBody>
      </p:sp>
      <p:sp>
        <p:nvSpPr>
          <p:cNvPr id="8" name="Text Placeholder 7">
            <a:extLst>
              <a:ext uri="{FF2B5EF4-FFF2-40B4-BE49-F238E27FC236}">
                <a16:creationId xmlns:a16="http://schemas.microsoft.com/office/drawing/2014/main" id="{735D63A0-FA55-4B3B-A516-CD7AAB314C2C}"/>
              </a:ext>
            </a:extLst>
          </p:cNvPr>
          <p:cNvSpPr>
            <a:spLocks noGrp="1"/>
          </p:cNvSpPr>
          <p:nvPr>
            <p:ph type="body" sz="quarter" idx="16"/>
            <p:custDataLst>
              <p:tags r:id="rId8"/>
            </p:custDataLst>
          </p:nvPr>
        </p:nvSpPr>
        <p:spPr/>
        <p:txBody>
          <a:bodyPr/>
          <a:lstStyle/>
          <a:p>
            <a:r>
              <a:rPr lang="en-US"/>
              <a:t>Rechtsanwälte und Steuerberater</a:t>
            </a:r>
            <a:endParaRPr lang="en-US" dirty="0"/>
          </a:p>
        </p:txBody>
      </p:sp>
      <p:sp>
        <p:nvSpPr>
          <p:cNvPr id="9" name="Text Placeholder 8">
            <a:extLst>
              <a:ext uri="{FF2B5EF4-FFF2-40B4-BE49-F238E27FC236}">
                <a16:creationId xmlns:a16="http://schemas.microsoft.com/office/drawing/2014/main" id="{8CE8F8AA-9AF8-8B04-8029-7FD6D7879D96}"/>
              </a:ext>
            </a:extLst>
          </p:cNvPr>
          <p:cNvSpPr>
            <a:spLocks noGrp="1"/>
          </p:cNvSpPr>
          <p:nvPr>
            <p:ph type="body" sz="quarter" idx="17"/>
            <p:custDataLst>
              <p:tags r:id="rId9"/>
            </p:custDataLst>
          </p:nvPr>
        </p:nvSpPr>
        <p:spPr/>
        <p:txBody>
          <a:bodyPr/>
          <a:lstStyle/>
          <a:p>
            <a:r>
              <a:rPr lang="en-US"/>
              <a:t>arbeiten mit</a:t>
            </a:r>
            <a:endParaRPr lang="en-US" dirty="0"/>
          </a:p>
        </p:txBody>
      </p:sp>
      <p:sp>
        <p:nvSpPr>
          <p:cNvPr id="10" name="Text Placeholder 9">
            <a:extLst>
              <a:ext uri="{FF2B5EF4-FFF2-40B4-BE49-F238E27FC236}">
                <a16:creationId xmlns:a16="http://schemas.microsoft.com/office/drawing/2014/main" id="{265D7698-3C9F-2649-84BE-FE1963D77517}"/>
              </a:ext>
            </a:extLst>
          </p:cNvPr>
          <p:cNvSpPr>
            <a:spLocks noGrp="1"/>
          </p:cNvSpPr>
          <p:nvPr>
            <p:ph type="body" sz="quarter" idx="18"/>
            <p:custDataLst>
              <p:tags r:id="rId10"/>
            </p:custDataLst>
          </p:nvPr>
        </p:nvSpPr>
        <p:spPr/>
        <p:txBody>
          <a:bodyPr/>
          <a:lstStyle/>
          <a:p>
            <a:r>
              <a:rPr lang="en-US"/>
              <a:t>Partnern</a:t>
            </a:r>
            <a:endParaRPr lang="en-US" dirty="0"/>
          </a:p>
        </p:txBody>
      </p:sp>
      <p:sp>
        <p:nvSpPr>
          <p:cNvPr id="11" name="Text Placeholder 10">
            <a:extLst>
              <a:ext uri="{FF2B5EF4-FFF2-40B4-BE49-F238E27FC236}">
                <a16:creationId xmlns:a16="http://schemas.microsoft.com/office/drawing/2014/main" id="{323A75C6-B2C7-59B9-8A2A-5CCA15239252}"/>
              </a:ext>
            </a:extLst>
          </p:cNvPr>
          <p:cNvSpPr>
            <a:spLocks noGrp="1"/>
          </p:cNvSpPr>
          <p:nvPr>
            <p:ph type="body" sz="quarter" idx="19"/>
            <p:custDataLst>
              <p:tags r:id="rId11"/>
            </p:custDataLst>
          </p:nvPr>
        </p:nvSpPr>
        <p:spPr/>
        <p:txBody>
          <a:bodyPr/>
          <a:lstStyle/>
          <a:p>
            <a:r>
              <a:rPr lang="en-US"/>
              <a:t>an über</a:t>
            </a:r>
            <a:endParaRPr lang="en-US" dirty="0"/>
          </a:p>
        </p:txBody>
      </p:sp>
      <p:sp>
        <p:nvSpPr>
          <p:cNvPr id="12" name="Text Placeholder 11">
            <a:extLst>
              <a:ext uri="{FF2B5EF4-FFF2-40B4-BE49-F238E27FC236}">
                <a16:creationId xmlns:a16="http://schemas.microsoft.com/office/drawing/2014/main" id="{B79D52C8-043B-A3DC-0431-5704D382D2ED}"/>
              </a:ext>
            </a:extLst>
          </p:cNvPr>
          <p:cNvSpPr>
            <a:spLocks noGrp="1"/>
          </p:cNvSpPr>
          <p:nvPr>
            <p:ph type="body" sz="quarter" idx="20"/>
            <p:custDataLst>
              <p:tags r:id="rId12"/>
            </p:custDataLst>
          </p:nvPr>
        </p:nvSpPr>
        <p:spPr/>
        <p:txBody>
          <a:bodyPr/>
          <a:lstStyle/>
          <a:p>
            <a:r>
              <a:rPr lang="en-US"/>
              <a:t>internationalen Standorten*</a:t>
            </a:r>
            <a:endParaRPr lang="en-US" dirty="0"/>
          </a:p>
        </p:txBody>
      </p:sp>
      <p:sp>
        <p:nvSpPr>
          <p:cNvPr id="13" name="Text Placeholder 12">
            <a:extLst>
              <a:ext uri="{FF2B5EF4-FFF2-40B4-BE49-F238E27FC236}">
                <a16:creationId xmlns:a16="http://schemas.microsoft.com/office/drawing/2014/main" id="{155C1F2A-9295-1DED-087B-C505D9C292B4}"/>
              </a:ext>
            </a:extLst>
          </p:cNvPr>
          <p:cNvSpPr>
            <a:spLocks noGrp="1"/>
          </p:cNvSpPr>
          <p:nvPr>
            <p:ph type="body" sz="quarter" idx="21"/>
            <p:custDataLst>
              <p:tags r:id="rId13"/>
            </p:custDataLst>
          </p:nvPr>
        </p:nvSpPr>
        <p:spPr/>
        <p:txBody>
          <a:bodyPr/>
          <a:lstStyle/>
          <a:p>
            <a:r>
              <a:rPr lang="en-US"/>
              <a:t>und beraten in</a:t>
            </a:r>
            <a:endParaRPr lang="en-US" dirty="0"/>
          </a:p>
        </p:txBody>
      </p:sp>
      <p:sp>
        <p:nvSpPr>
          <p:cNvPr id="14" name="Text Placeholder 13">
            <a:extLst>
              <a:ext uri="{FF2B5EF4-FFF2-40B4-BE49-F238E27FC236}">
                <a16:creationId xmlns:a16="http://schemas.microsoft.com/office/drawing/2014/main" id="{773EB6FB-8E78-F425-E0E2-0DB21BD55A5F}"/>
              </a:ext>
            </a:extLst>
          </p:cNvPr>
          <p:cNvSpPr>
            <a:spLocks noGrp="1"/>
          </p:cNvSpPr>
          <p:nvPr>
            <p:ph type="body" sz="quarter" idx="22"/>
            <p:custDataLst>
              <p:tags r:id="rId14"/>
            </p:custDataLst>
          </p:nvPr>
        </p:nvSpPr>
        <p:spPr/>
        <p:txBody>
          <a:bodyPr/>
          <a:lstStyle/>
          <a:p>
            <a:r>
              <a:rPr lang="en-US"/>
              <a:t>Sektoren</a:t>
            </a:r>
            <a:endParaRPr lang="en-US" dirty="0"/>
          </a:p>
        </p:txBody>
      </p:sp>
      <p:sp>
        <p:nvSpPr>
          <p:cNvPr id="15" name="Text Placeholder 14">
            <a:extLst>
              <a:ext uri="{FF2B5EF4-FFF2-40B4-BE49-F238E27FC236}">
                <a16:creationId xmlns:a16="http://schemas.microsoft.com/office/drawing/2014/main" id="{F9D74CAF-D494-07C2-4D91-CD6001EAC059}"/>
              </a:ext>
            </a:extLst>
          </p:cNvPr>
          <p:cNvSpPr>
            <a:spLocks noGrp="1"/>
          </p:cNvSpPr>
          <p:nvPr>
            <p:ph type="body" sz="quarter" idx="23"/>
            <p:custDataLst>
              <p:tags r:id="rId15"/>
            </p:custDataLst>
          </p:nvPr>
        </p:nvSpPr>
        <p:spPr/>
        <p:txBody>
          <a:bodyPr/>
          <a:lstStyle/>
          <a:p>
            <a:r>
              <a:rPr lang="en-US"/>
              <a:t>mit</a:t>
            </a:r>
            <a:endParaRPr lang="en-US" dirty="0"/>
          </a:p>
        </p:txBody>
      </p:sp>
      <p:sp>
        <p:nvSpPr>
          <p:cNvPr id="16" name="Text Placeholder 15">
            <a:extLst>
              <a:ext uri="{FF2B5EF4-FFF2-40B4-BE49-F238E27FC236}">
                <a16:creationId xmlns:a16="http://schemas.microsoft.com/office/drawing/2014/main" id="{1C6C2861-C030-2C72-271D-1FCF68443DCA}"/>
              </a:ext>
            </a:extLst>
          </p:cNvPr>
          <p:cNvSpPr>
            <a:spLocks noGrp="1"/>
          </p:cNvSpPr>
          <p:nvPr>
            <p:ph type="body" sz="quarter" idx="24"/>
            <p:custDataLst>
              <p:tags r:id="rId16"/>
            </p:custDataLst>
          </p:nvPr>
        </p:nvSpPr>
        <p:spPr/>
        <p:txBody>
          <a:bodyPr/>
          <a:lstStyle/>
          <a:p>
            <a:r>
              <a:rPr lang="en-US"/>
              <a:t>Fokus: Unsere Mandanten</a:t>
            </a:r>
            <a:endParaRPr lang="en-US" dirty="0"/>
          </a:p>
        </p:txBody>
      </p:sp>
      <p:sp>
        <p:nvSpPr>
          <p:cNvPr id="17" name="Text Placeholder 16">
            <a:extLst>
              <a:ext uri="{FF2B5EF4-FFF2-40B4-BE49-F238E27FC236}">
                <a16:creationId xmlns:a16="http://schemas.microsoft.com/office/drawing/2014/main" id="{B7C0A881-69F1-44BA-EAE9-FF4210DE082B}"/>
              </a:ext>
            </a:extLst>
          </p:cNvPr>
          <p:cNvSpPr>
            <a:spLocks noGrp="1"/>
          </p:cNvSpPr>
          <p:nvPr>
            <p:ph type="body" sz="quarter" idx="25"/>
            <p:custDataLst>
              <p:tags r:id="rId17"/>
            </p:custDataLst>
          </p:nvPr>
        </p:nvSpPr>
        <p:spPr/>
        <p:txBody>
          <a:bodyPr/>
          <a:lstStyle/>
          <a:p>
            <a:r>
              <a:rPr lang="de-DE"/>
              <a:t>Osborne Clarke ist der Firmenname für ein internationales Rechtsanwaltsbüro und die damit verbundenen Abteilungen. Alle Einzelheiten dazu hier: osborneclarke.com/verein</a:t>
            </a:r>
            <a:endParaRPr lang="en-US" dirty="0"/>
          </a:p>
        </p:txBody>
      </p:sp>
      <p:sp>
        <p:nvSpPr>
          <p:cNvPr id="18" name="Text Placeholder 17">
            <a:extLst>
              <a:ext uri="{FF2B5EF4-FFF2-40B4-BE49-F238E27FC236}">
                <a16:creationId xmlns:a16="http://schemas.microsoft.com/office/drawing/2014/main" id="{69C02FBF-1B1B-C05D-39B8-AF5EF0D9F8C3}"/>
              </a:ext>
            </a:extLst>
          </p:cNvPr>
          <p:cNvSpPr>
            <a:spLocks noGrp="1"/>
          </p:cNvSpPr>
          <p:nvPr>
            <p:ph type="body" sz="quarter" idx="26"/>
            <p:custDataLst>
              <p:tags r:id="rId18"/>
            </p:custDataLst>
          </p:nvPr>
        </p:nvSpPr>
        <p:spPr/>
        <p:txBody>
          <a:bodyPr>
            <a:normAutofit fontScale="92500"/>
          </a:bodyPr>
          <a:lstStyle/>
          <a:p>
            <a:r>
              <a:rPr lang="de-DE"/>
              <a:t>*Dienstleistungen in Indien werden von einer Partnerfirma angeboten</a:t>
            </a:r>
            <a:endParaRPr lang="en-GB" dirty="0"/>
          </a:p>
        </p:txBody>
      </p:sp>
    </p:spTree>
    <p:custDataLst>
      <p:tags r:id="rId1"/>
    </p:custDataLst>
    <p:extLst>
      <p:ext uri="{BB962C8B-B14F-4D97-AF65-F5344CB8AC3E}">
        <p14:creationId xmlns:p14="http://schemas.microsoft.com/office/powerpoint/2010/main" val="2437874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C6866FB-0013-AE6D-F1F9-BA7617E868C2}"/>
              </a:ext>
            </a:extLst>
          </p:cNvPr>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auto">
          <a:xfrm>
            <a:off x="0" y="3941063"/>
            <a:ext cx="12201636" cy="2916000"/>
          </a:xfrm>
          <a:prstGeom prst="rect">
            <a:avLst/>
          </a:prstGeom>
        </p:spPr>
      </p:pic>
      <p:sp>
        <p:nvSpPr>
          <p:cNvPr id="7" name="Onscreen Dots With Margin">
            <a:extLst>
              <a:ext uri="{FF2B5EF4-FFF2-40B4-BE49-F238E27FC236}">
                <a16:creationId xmlns:a16="http://schemas.microsoft.com/office/drawing/2014/main" id="{7BB65B19-387E-4588-B966-D59B7E11DBB2}"/>
              </a:ext>
            </a:extLst>
          </p:cNvPr>
          <p:cNvSpPr>
            <a:spLocks noChangeShapeType="1"/>
          </p:cNvSpPr>
          <p:nvPr>
            <p:custDataLst>
              <p:tags r:id="rId3"/>
            </p:custDataLst>
          </p:nvPr>
        </p:nvSpPr>
        <p:spPr bwMode="auto">
          <a:xfrm>
            <a:off x="439200" y="6416675"/>
            <a:ext cx="1131302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nchor="ctr"/>
          <a:lstStyle/>
          <a:p>
            <a:endParaRPr lang="en-GB" sz="1800" dirty="0"/>
          </a:p>
        </p:txBody>
      </p:sp>
      <p:sp>
        <p:nvSpPr>
          <p:cNvPr id="4" name="Text Placeholder 3">
            <a:extLst>
              <a:ext uri="{FF2B5EF4-FFF2-40B4-BE49-F238E27FC236}">
                <a16:creationId xmlns:a16="http://schemas.microsoft.com/office/drawing/2014/main" id="{FA319913-28A0-EA82-CF45-DA8578DCCDFB}"/>
              </a:ext>
            </a:extLst>
          </p:cNvPr>
          <p:cNvSpPr>
            <a:spLocks noGrp="1"/>
          </p:cNvSpPr>
          <p:nvPr>
            <p:ph type="body" sz="quarter" idx="11"/>
          </p:nvPr>
        </p:nvSpPr>
        <p:spPr>
          <a:xfrm>
            <a:off x="3424330" y="2549413"/>
            <a:ext cx="5478463" cy="1384995"/>
          </a:xfrm>
        </p:spPr>
        <p:txBody>
          <a:bodyPr/>
          <a:lstStyle/>
          <a:p>
            <a:r>
              <a:rPr lang="de-DE" dirty="0"/>
              <a:t>Einführung</a:t>
            </a:r>
          </a:p>
          <a:p>
            <a:endParaRPr lang="de-DE" dirty="0"/>
          </a:p>
        </p:txBody>
      </p:sp>
      <p:sp>
        <p:nvSpPr>
          <p:cNvPr id="5" name="Text Placeholder 4">
            <a:extLst>
              <a:ext uri="{FF2B5EF4-FFF2-40B4-BE49-F238E27FC236}">
                <a16:creationId xmlns:a16="http://schemas.microsoft.com/office/drawing/2014/main" id="{3ADA168C-E73B-7D43-02E7-5566776C8E4F}"/>
              </a:ext>
            </a:extLst>
          </p:cNvPr>
          <p:cNvSpPr>
            <a:spLocks noGrp="1"/>
          </p:cNvSpPr>
          <p:nvPr>
            <p:ph type="body" sz="quarter" idx="10"/>
          </p:nvPr>
        </p:nvSpPr>
        <p:spPr>
          <a:xfrm>
            <a:off x="-48527" y="1440000"/>
            <a:ext cx="3472857" cy="3200876"/>
          </a:xfrm>
        </p:spPr>
        <p:txBody>
          <a:bodyPr/>
          <a:lstStyle/>
          <a:p>
            <a:r>
              <a:rPr lang="de-DE" dirty="0"/>
              <a:t>1</a:t>
            </a:r>
          </a:p>
        </p:txBody>
      </p:sp>
      <p:pic>
        <p:nvPicPr>
          <p:cNvPr id="3" name="Picture 2" descr="Person working on computer">
            <a:extLst>
              <a:ext uri="{FF2B5EF4-FFF2-40B4-BE49-F238E27FC236}">
                <a16:creationId xmlns:a16="http://schemas.microsoft.com/office/drawing/2014/main" id="{24FEEB4B-9807-99FB-459B-DB195573AA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0136" y="1079590"/>
            <a:ext cx="4585998" cy="2880320"/>
          </a:xfrm>
          <a:prstGeom prst="rect">
            <a:avLst/>
          </a:prstGeom>
        </p:spPr>
      </p:pic>
    </p:spTree>
    <p:custDataLst>
      <p:tags r:id="rId1"/>
    </p:custDataLst>
    <p:extLst>
      <p:ext uri="{BB962C8B-B14F-4D97-AF65-F5344CB8AC3E}">
        <p14:creationId xmlns:p14="http://schemas.microsoft.com/office/powerpoint/2010/main" val="97514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4A3C44C-5860-C358-4058-01CD20459DA6}"/>
              </a:ext>
            </a:extLst>
          </p:cNvPr>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auto">
          <a:xfrm>
            <a:off x="8760296" y="4587685"/>
            <a:ext cx="3528000" cy="1764000"/>
          </a:xfrm>
          <a:prstGeom prst="rect">
            <a:avLst/>
          </a:prstGeom>
        </p:spPr>
      </p:pic>
      <p:sp>
        <p:nvSpPr>
          <p:cNvPr id="4" name="Title 3">
            <a:extLst>
              <a:ext uri="{FF2B5EF4-FFF2-40B4-BE49-F238E27FC236}">
                <a16:creationId xmlns:a16="http://schemas.microsoft.com/office/drawing/2014/main" id="{7B680A3E-2104-C263-2E56-9B56AE8060F8}"/>
              </a:ext>
            </a:extLst>
          </p:cNvPr>
          <p:cNvSpPr>
            <a:spLocks noGrp="1"/>
          </p:cNvSpPr>
          <p:nvPr>
            <p:ph type="title"/>
          </p:nvPr>
        </p:nvSpPr>
        <p:spPr/>
        <p:txBody>
          <a:bodyPr/>
          <a:lstStyle/>
          <a:p>
            <a:r>
              <a:rPr lang="en-US" dirty="0" err="1"/>
              <a:t>Worüber</a:t>
            </a:r>
            <a:r>
              <a:rPr lang="en-US" dirty="0"/>
              <a:t> </a:t>
            </a:r>
            <a:r>
              <a:rPr lang="en-US" dirty="0" err="1"/>
              <a:t>reden</a:t>
            </a:r>
            <a:r>
              <a:rPr lang="en-US" dirty="0"/>
              <a:t> </a:t>
            </a:r>
            <a:r>
              <a:rPr lang="en-US" dirty="0" err="1"/>
              <a:t>wir</a:t>
            </a:r>
            <a:r>
              <a:rPr lang="en-US" dirty="0"/>
              <a:t> </a:t>
            </a:r>
            <a:r>
              <a:rPr lang="en-US" dirty="0" err="1"/>
              <a:t>überhaupt</a:t>
            </a:r>
            <a:r>
              <a:rPr lang="en-US" dirty="0"/>
              <a:t>, </a:t>
            </a:r>
            <a:r>
              <a:rPr lang="en-US" dirty="0" err="1"/>
              <a:t>wenn</a:t>
            </a:r>
            <a:r>
              <a:rPr lang="en-US" dirty="0"/>
              <a:t> </a:t>
            </a:r>
            <a:r>
              <a:rPr lang="en-US" dirty="0" err="1"/>
              <a:t>wir</a:t>
            </a:r>
            <a:r>
              <a:rPr lang="en-US" dirty="0"/>
              <a:t> IT-</a:t>
            </a:r>
            <a:r>
              <a:rPr lang="en-US" dirty="0" err="1"/>
              <a:t>Sicherheit</a:t>
            </a:r>
            <a:r>
              <a:rPr lang="en-US" dirty="0"/>
              <a:t> </a:t>
            </a:r>
            <a:r>
              <a:rPr lang="en-US" dirty="0" err="1"/>
              <a:t>meinen</a:t>
            </a:r>
            <a:r>
              <a:rPr lang="en-US" dirty="0"/>
              <a:t>? </a:t>
            </a:r>
          </a:p>
        </p:txBody>
      </p:sp>
      <p:sp>
        <p:nvSpPr>
          <p:cNvPr id="8" name="Oval 7">
            <a:extLst>
              <a:ext uri="{FF2B5EF4-FFF2-40B4-BE49-F238E27FC236}">
                <a16:creationId xmlns:a16="http://schemas.microsoft.com/office/drawing/2014/main" id="{34A5D38F-B3F8-B7F4-9482-138C348EACB6}"/>
              </a:ext>
            </a:extLst>
          </p:cNvPr>
          <p:cNvSpPr/>
          <p:nvPr/>
        </p:nvSpPr>
        <p:spPr bwMode="auto">
          <a:xfrm>
            <a:off x="335360" y="1760089"/>
            <a:ext cx="3840427" cy="1632181"/>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121920" tIns="60960" rIns="121920" bIns="60960" numCol="1" rtlCol="0" anchor="t" anchorCtr="0" compatLnSpc="1">
            <a:prstTxWarp prst="textNoShape">
              <a:avLst/>
            </a:prstTxWarp>
          </a:bodyPr>
          <a:lstStyle/>
          <a:p>
            <a:pPr lvl="0"/>
            <a:endParaRPr lang="en-US" sz="2400" b="1" dirty="0">
              <a:solidFill>
                <a:srgbClr val="000000"/>
              </a:solidFill>
            </a:endParaRPr>
          </a:p>
        </p:txBody>
      </p:sp>
      <p:grpSp>
        <p:nvGrpSpPr>
          <p:cNvPr id="9" name="Group 8">
            <a:extLst>
              <a:ext uri="{FF2B5EF4-FFF2-40B4-BE49-F238E27FC236}">
                <a16:creationId xmlns:a16="http://schemas.microsoft.com/office/drawing/2014/main" id="{885CB677-7480-E503-A587-D6344890B6B8}"/>
              </a:ext>
            </a:extLst>
          </p:cNvPr>
          <p:cNvGrpSpPr/>
          <p:nvPr/>
        </p:nvGrpSpPr>
        <p:grpSpPr>
          <a:xfrm>
            <a:off x="2311935" y="3957939"/>
            <a:ext cx="4032448" cy="1725383"/>
            <a:chOff x="0" y="0"/>
            <a:chExt cx="2722206" cy="1245139"/>
          </a:xfrm>
          <a:solidFill>
            <a:schemeClr val="tx1">
              <a:lumMod val="75000"/>
            </a:schemeClr>
          </a:solidFill>
        </p:grpSpPr>
        <p:sp>
          <p:nvSpPr>
            <p:cNvPr id="10" name="Oval 9">
              <a:extLst>
                <a:ext uri="{FF2B5EF4-FFF2-40B4-BE49-F238E27FC236}">
                  <a16:creationId xmlns:a16="http://schemas.microsoft.com/office/drawing/2014/main" id="{4A97395B-2891-5A5E-485F-7C61467F5CD5}"/>
                </a:ext>
              </a:extLst>
            </p:cNvPr>
            <p:cNvSpPr/>
            <p:nvPr/>
          </p:nvSpPr>
          <p:spPr>
            <a:xfrm>
              <a:off x="0" y="0"/>
              <a:ext cx="2722206" cy="1245139"/>
            </a:xfrm>
            <a:prstGeom prst="ellipse">
              <a:avLst/>
            </a:prstGeom>
            <a:grpFill/>
          </p:spPr>
          <p:style>
            <a:lnRef idx="2">
              <a:schemeClr val="dk1">
                <a:shade val="80000"/>
                <a:hueOff val="0"/>
                <a:satOff val="0"/>
                <a:lumOff val="0"/>
                <a:alphaOff val="0"/>
              </a:schemeClr>
            </a:lnRef>
            <a:fillRef idx="1">
              <a:scrgbClr r="0" g="0" b="0"/>
            </a:fillRef>
            <a:effectRef idx="0">
              <a:schemeClr val="lt1">
                <a:alpha val="50000"/>
                <a:hueOff val="0"/>
                <a:satOff val="0"/>
                <a:lumOff val="0"/>
                <a:alphaOff val="0"/>
              </a:schemeClr>
            </a:effectRef>
            <a:fontRef idx="minor">
              <a:schemeClr val="tx1"/>
            </a:fontRef>
          </p:style>
        </p:sp>
        <p:sp>
          <p:nvSpPr>
            <p:cNvPr id="11" name="Oval 4">
              <a:extLst>
                <a:ext uri="{FF2B5EF4-FFF2-40B4-BE49-F238E27FC236}">
                  <a16:creationId xmlns:a16="http://schemas.microsoft.com/office/drawing/2014/main" id="{CEAA97D8-D8E2-ED7E-8CC1-B2B573F5F3B9}"/>
                </a:ext>
              </a:extLst>
            </p:cNvPr>
            <p:cNvSpPr txBox="1"/>
            <p:nvPr/>
          </p:nvSpPr>
          <p:spPr>
            <a:xfrm>
              <a:off x="398658" y="182346"/>
              <a:ext cx="1924890" cy="880447"/>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203200" tIns="203200" rIns="203200" bIns="203200" numCol="1" spcCol="1270" anchor="ctr" anchorCtr="0">
              <a:noAutofit/>
            </a:bodyPr>
            <a:lstStyle/>
            <a:p>
              <a:pPr algn="ctr" defTabSz="2370607">
                <a:lnSpc>
                  <a:spcPct val="90000"/>
                </a:lnSpc>
                <a:spcBef>
                  <a:spcPct val="0"/>
                </a:spcBef>
                <a:spcAft>
                  <a:spcPct val="35000"/>
                </a:spcAft>
              </a:pPr>
              <a:endParaRPr lang="en-US" sz="5333" dirty="0"/>
            </a:p>
          </p:txBody>
        </p:sp>
      </p:grpSp>
      <p:sp>
        <p:nvSpPr>
          <p:cNvPr id="12" name="TextBox 11">
            <a:extLst>
              <a:ext uri="{FF2B5EF4-FFF2-40B4-BE49-F238E27FC236}">
                <a16:creationId xmlns:a16="http://schemas.microsoft.com/office/drawing/2014/main" id="{9D78F31D-9E48-D1C1-4D72-87A608537B98}"/>
              </a:ext>
            </a:extLst>
          </p:cNvPr>
          <p:cNvSpPr txBox="1"/>
          <p:nvPr/>
        </p:nvSpPr>
        <p:spPr>
          <a:xfrm>
            <a:off x="335360" y="2392754"/>
            <a:ext cx="3936437" cy="502766"/>
          </a:xfrm>
          <a:prstGeom prst="rect">
            <a:avLst/>
          </a:prstGeom>
          <a:noFill/>
        </p:spPr>
        <p:txBody>
          <a:bodyPr wrap="square" rtlCol="0">
            <a:spAutoFit/>
          </a:bodyPr>
          <a:lstStyle/>
          <a:p>
            <a:pPr defTabSz="914377"/>
            <a:r>
              <a:rPr lang="de-DE" sz="2667" b="1" dirty="0">
                <a:solidFill>
                  <a:schemeClr val="bg1"/>
                </a:solidFill>
                <a:latin typeface="Arial" panose="020B0604020202020204" pitchFamily="34" charset="0"/>
              </a:rPr>
              <a:t>Informationssicherheit</a:t>
            </a:r>
          </a:p>
        </p:txBody>
      </p:sp>
      <p:sp>
        <p:nvSpPr>
          <p:cNvPr id="13" name="Oval 12">
            <a:extLst>
              <a:ext uri="{FF2B5EF4-FFF2-40B4-BE49-F238E27FC236}">
                <a16:creationId xmlns:a16="http://schemas.microsoft.com/office/drawing/2014/main" id="{F57A0303-3453-76B4-E135-314DDF893A1E}"/>
              </a:ext>
            </a:extLst>
          </p:cNvPr>
          <p:cNvSpPr/>
          <p:nvPr/>
        </p:nvSpPr>
        <p:spPr bwMode="auto">
          <a:xfrm>
            <a:off x="4367807" y="2010510"/>
            <a:ext cx="3840427" cy="1632181"/>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121920" tIns="60960" rIns="121920" bIns="60960" numCol="1" rtlCol="0" anchor="t" anchorCtr="0" compatLnSpc="1">
            <a:prstTxWarp prst="textNoShape">
              <a:avLst/>
            </a:prstTxWarp>
          </a:bodyPr>
          <a:lstStyle/>
          <a:p>
            <a:pPr lvl="0"/>
            <a:endParaRPr lang="en-US" sz="2400" b="1" dirty="0">
              <a:solidFill>
                <a:srgbClr val="000000"/>
              </a:solidFill>
            </a:endParaRPr>
          </a:p>
        </p:txBody>
      </p:sp>
      <p:sp>
        <p:nvSpPr>
          <p:cNvPr id="14" name="TextBox 13">
            <a:extLst>
              <a:ext uri="{FF2B5EF4-FFF2-40B4-BE49-F238E27FC236}">
                <a16:creationId xmlns:a16="http://schemas.microsoft.com/office/drawing/2014/main" id="{92554CBE-29A6-1AEF-538F-A34060DEB796}"/>
              </a:ext>
            </a:extLst>
          </p:cNvPr>
          <p:cNvSpPr txBox="1"/>
          <p:nvPr/>
        </p:nvSpPr>
        <p:spPr>
          <a:xfrm>
            <a:off x="5159896" y="2576179"/>
            <a:ext cx="2976331" cy="502766"/>
          </a:xfrm>
          <a:prstGeom prst="rect">
            <a:avLst/>
          </a:prstGeom>
          <a:noFill/>
        </p:spPr>
        <p:txBody>
          <a:bodyPr wrap="square" rtlCol="0">
            <a:spAutoFit/>
          </a:bodyPr>
          <a:lstStyle/>
          <a:p>
            <a:pPr defTabSz="914377"/>
            <a:r>
              <a:rPr lang="de-DE" sz="2667" b="1" dirty="0">
                <a:solidFill>
                  <a:schemeClr val="bg1"/>
                </a:solidFill>
                <a:latin typeface="Arial" panose="020B0604020202020204" pitchFamily="34" charset="0"/>
              </a:rPr>
              <a:t>IT-Sicherheit</a:t>
            </a:r>
          </a:p>
        </p:txBody>
      </p:sp>
      <p:sp>
        <p:nvSpPr>
          <p:cNvPr id="16" name="TextBox 15">
            <a:extLst>
              <a:ext uri="{FF2B5EF4-FFF2-40B4-BE49-F238E27FC236}">
                <a16:creationId xmlns:a16="http://schemas.microsoft.com/office/drawing/2014/main" id="{1E5E9324-E66F-54AC-BEB8-9A843D04D261}"/>
              </a:ext>
            </a:extLst>
          </p:cNvPr>
          <p:cNvSpPr txBox="1"/>
          <p:nvPr/>
        </p:nvSpPr>
        <p:spPr>
          <a:xfrm>
            <a:off x="3396439" y="4635964"/>
            <a:ext cx="6145128" cy="461665"/>
          </a:xfrm>
          <a:prstGeom prst="rect">
            <a:avLst/>
          </a:prstGeom>
          <a:noFill/>
        </p:spPr>
        <p:txBody>
          <a:bodyPr wrap="square">
            <a:spAutoFit/>
          </a:bodyPr>
          <a:lstStyle/>
          <a:p>
            <a:pPr defTabSz="914377"/>
            <a:r>
              <a:rPr lang="de-DE" sz="2400" b="1" dirty="0">
                <a:solidFill>
                  <a:schemeClr val="bg1"/>
                </a:solidFill>
                <a:latin typeface="Arial" panose="020B0604020202020204" pitchFamily="34" charset="0"/>
              </a:rPr>
              <a:t>Cyber-Sicherheit</a:t>
            </a:r>
          </a:p>
        </p:txBody>
      </p:sp>
    </p:spTree>
    <p:custDataLst>
      <p:tags r:id="rId1"/>
    </p:custDataLst>
    <p:extLst>
      <p:ext uri="{BB962C8B-B14F-4D97-AF65-F5344CB8AC3E}">
        <p14:creationId xmlns:p14="http://schemas.microsoft.com/office/powerpoint/2010/main" val="213028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680A3E-2104-C263-2E56-9B56AE8060F8}"/>
              </a:ext>
            </a:extLst>
          </p:cNvPr>
          <p:cNvSpPr>
            <a:spLocks noGrp="1"/>
          </p:cNvSpPr>
          <p:nvPr>
            <p:ph type="title"/>
          </p:nvPr>
        </p:nvSpPr>
        <p:spPr/>
        <p:txBody>
          <a:bodyPr/>
          <a:lstStyle/>
          <a:p>
            <a:r>
              <a:rPr lang="en-US" dirty="0" err="1"/>
              <a:t>Worüber</a:t>
            </a:r>
            <a:r>
              <a:rPr lang="en-US" dirty="0"/>
              <a:t> </a:t>
            </a:r>
            <a:r>
              <a:rPr lang="en-US" dirty="0" err="1"/>
              <a:t>reden</a:t>
            </a:r>
            <a:r>
              <a:rPr lang="en-US" dirty="0"/>
              <a:t> </a:t>
            </a:r>
            <a:r>
              <a:rPr lang="en-US" dirty="0" err="1"/>
              <a:t>wir</a:t>
            </a:r>
            <a:r>
              <a:rPr lang="en-US" dirty="0"/>
              <a:t> </a:t>
            </a:r>
            <a:r>
              <a:rPr lang="en-US" dirty="0" err="1"/>
              <a:t>überhaupt</a:t>
            </a:r>
            <a:r>
              <a:rPr lang="en-US" dirty="0"/>
              <a:t>, </a:t>
            </a:r>
            <a:r>
              <a:rPr lang="en-US" dirty="0" err="1"/>
              <a:t>wenn</a:t>
            </a:r>
            <a:r>
              <a:rPr lang="en-US" dirty="0"/>
              <a:t> </a:t>
            </a:r>
            <a:r>
              <a:rPr lang="en-US" dirty="0" err="1"/>
              <a:t>wir</a:t>
            </a:r>
            <a:r>
              <a:rPr lang="en-US" dirty="0"/>
              <a:t> IT-</a:t>
            </a:r>
            <a:r>
              <a:rPr lang="en-US" dirty="0" err="1"/>
              <a:t>Sicherheit</a:t>
            </a:r>
            <a:r>
              <a:rPr lang="en-US" dirty="0"/>
              <a:t> </a:t>
            </a:r>
            <a:r>
              <a:rPr lang="en-US" dirty="0" err="1"/>
              <a:t>meinen</a:t>
            </a:r>
            <a:r>
              <a:rPr lang="en-US" dirty="0"/>
              <a:t>? </a:t>
            </a:r>
          </a:p>
        </p:txBody>
      </p:sp>
      <p:sp>
        <p:nvSpPr>
          <p:cNvPr id="12" name="TextBox 11">
            <a:extLst>
              <a:ext uri="{FF2B5EF4-FFF2-40B4-BE49-F238E27FC236}">
                <a16:creationId xmlns:a16="http://schemas.microsoft.com/office/drawing/2014/main" id="{9D78F31D-9E48-D1C1-4D72-87A608537B98}"/>
              </a:ext>
            </a:extLst>
          </p:cNvPr>
          <p:cNvSpPr txBox="1"/>
          <p:nvPr/>
        </p:nvSpPr>
        <p:spPr>
          <a:xfrm>
            <a:off x="335360" y="2392754"/>
            <a:ext cx="3936437" cy="502766"/>
          </a:xfrm>
          <a:prstGeom prst="rect">
            <a:avLst/>
          </a:prstGeom>
          <a:noFill/>
        </p:spPr>
        <p:txBody>
          <a:bodyPr wrap="square" rtlCol="0">
            <a:spAutoFit/>
          </a:bodyPr>
          <a:lstStyle/>
          <a:p>
            <a:pPr defTabSz="914377"/>
            <a:r>
              <a:rPr lang="de-DE" sz="2667" b="1" dirty="0">
                <a:solidFill>
                  <a:schemeClr val="bg1"/>
                </a:solidFill>
                <a:latin typeface="Arial" panose="020B0604020202020204" pitchFamily="34" charset="0"/>
              </a:rPr>
              <a:t>Informationssicherheit</a:t>
            </a:r>
          </a:p>
        </p:txBody>
      </p:sp>
      <p:sp>
        <p:nvSpPr>
          <p:cNvPr id="14" name="TextBox 13">
            <a:extLst>
              <a:ext uri="{FF2B5EF4-FFF2-40B4-BE49-F238E27FC236}">
                <a16:creationId xmlns:a16="http://schemas.microsoft.com/office/drawing/2014/main" id="{92554CBE-29A6-1AEF-538F-A34060DEB796}"/>
              </a:ext>
            </a:extLst>
          </p:cNvPr>
          <p:cNvSpPr txBox="1"/>
          <p:nvPr/>
        </p:nvSpPr>
        <p:spPr>
          <a:xfrm>
            <a:off x="5159896" y="2576179"/>
            <a:ext cx="2976331" cy="502766"/>
          </a:xfrm>
          <a:prstGeom prst="rect">
            <a:avLst/>
          </a:prstGeom>
          <a:noFill/>
        </p:spPr>
        <p:txBody>
          <a:bodyPr wrap="square" rtlCol="0">
            <a:spAutoFit/>
          </a:bodyPr>
          <a:lstStyle/>
          <a:p>
            <a:pPr defTabSz="914377"/>
            <a:r>
              <a:rPr lang="de-DE" sz="2667" b="1" dirty="0">
                <a:solidFill>
                  <a:schemeClr val="bg1"/>
                </a:solidFill>
                <a:latin typeface="Arial" panose="020B0604020202020204" pitchFamily="34" charset="0"/>
              </a:rPr>
              <a:t>IT-Sicherheit</a:t>
            </a:r>
          </a:p>
        </p:txBody>
      </p:sp>
      <p:sp>
        <p:nvSpPr>
          <p:cNvPr id="16" name="TextBox 15">
            <a:extLst>
              <a:ext uri="{FF2B5EF4-FFF2-40B4-BE49-F238E27FC236}">
                <a16:creationId xmlns:a16="http://schemas.microsoft.com/office/drawing/2014/main" id="{1E5E9324-E66F-54AC-BEB8-9A843D04D261}"/>
              </a:ext>
            </a:extLst>
          </p:cNvPr>
          <p:cNvSpPr txBox="1"/>
          <p:nvPr/>
        </p:nvSpPr>
        <p:spPr>
          <a:xfrm>
            <a:off x="3396439" y="4635964"/>
            <a:ext cx="6145128" cy="461665"/>
          </a:xfrm>
          <a:prstGeom prst="rect">
            <a:avLst/>
          </a:prstGeom>
          <a:noFill/>
        </p:spPr>
        <p:txBody>
          <a:bodyPr wrap="square">
            <a:spAutoFit/>
          </a:bodyPr>
          <a:lstStyle/>
          <a:p>
            <a:pPr defTabSz="914377"/>
            <a:r>
              <a:rPr lang="de-DE" sz="2400" b="1" dirty="0">
                <a:solidFill>
                  <a:schemeClr val="bg1"/>
                </a:solidFill>
                <a:latin typeface="Arial" panose="020B0604020202020204" pitchFamily="34" charset="0"/>
              </a:rPr>
              <a:t>Cyber-Sicherheit</a:t>
            </a:r>
          </a:p>
        </p:txBody>
      </p:sp>
      <p:pic>
        <p:nvPicPr>
          <p:cNvPr id="3" name="Picture 2">
            <a:extLst>
              <a:ext uri="{FF2B5EF4-FFF2-40B4-BE49-F238E27FC236}">
                <a16:creationId xmlns:a16="http://schemas.microsoft.com/office/drawing/2014/main" id="{2094EBE1-251E-9CBE-F114-257840FCDE82}"/>
              </a:ext>
            </a:extLst>
          </p:cNvPr>
          <p:cNvPicPr>
            <a:picLocks noChangeAspect="1"/>
          </p:cNvPicPr>
          <p:nvPr/>
        </p:nvPicPr>
        <p:blipFill rotWithShape="1">
          <a:blip r:embed="rId4"/>
          <a:srcRect l="3605" t="4304" r="3341"/>
          <a:stretch/>
        </p:blipFill>
        <p:spPr>
          <a:xfrm>
            <a:off x="439490" y="1412776"/>
            <a:ext cx="11345142" cy="4803048"/>
          </a:xfrm>
          <a:prstGeom prst="rect">
            <a:avLst/>
          </a:prstGeom>
        </p:spPr>
      </p:pic>
    </p:spTree>
    <p:custDataLst>
      <p:tags r:id="rId1"/>
    </p:custDataLst>
    <p:extLst>
      <p:ext uri="{BB962C8B-B14F-4D97-AF65-F5344CB8AC3E}">
        <p14:creationId xmlns:p14="http://schemas.microsoft.com/office/powerpoint/2010/main" val="178974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680A3E-2104-C263-2E56-9B56AE8060F8}"/>
              </a:ext>
            </a:extLst>
          </p:cNvPr>
          <p:cNvSpPr>
            <a:spLocks noGrp="1"/>
          </p:cNvSpPr>
          <p:nvPr>
            <p:ph type="title"/>
          </p:nvPr>
        </p:nvSpPr>
        <p:spPr/>
        <p:txBody>
          <a:bodyPr/>
          <a:lstStyle/>
          <a:p>
            <a:r>
              <a:rPr lang="en-US" dirty="0" err="1"/>
              <a:t>Worüber</a:t>
            </a:r>
            <a:r>
              <a:rPr lang="en-US" dirty="0"/>
              <a:t> </a:t>
            </a:r>
            <a:r>
              <a:rPr lang="en-US" dirty="0" err="1"/>
              <a:t>reden</a:t>
            </a:r>
            <a:r>
              <a:rPr lang="en-US" dirty="0"/>
              <a:t> </a:t>
            </a:r>
            <a:r>
              <a:rPr lang="en-US" dirty="0" err="1"/>
              <a:t>wir</a:t>
            </a:r>
            <a:r>
              <a:rPr lang="en-US" dirty="0"/>
              <a:t> </a:t>
            </a:r>
            <a:r>
              <a:rPr lang="en-US" dirty="0" err="1"/>
              <a:t>überhaupt</a:t>
            </a:r>
            <a:r>
              <a:rPr lang="en-US" dirty="0"/>
              <a:t>, </a:t>
            </a:r>
            <a:r>
              <a:rPr lang="en-US" dirty="0" err="1"/>
              <a:t>wenn</a:t>
            </a:r>
            <a:r>
              <a:rPr lang="en-US" dirty="0"/>
              <a:t> </a:t>
            </a:r>
            <a:r>
              <a:rPr lang="en-US" dirty="0" err="1"/>
              <a:t>wir</a:t>
            </a:r>
            <a:r>
              <a:rPr lang="en-US" dirty="0"/>
              <a:t> IT-</a:t>
            </a:r>
            <a:r>
              <a:rPr lang="en-US" dirty="0" err="1"/>
              <a:t>Sicherheit</a:t>
            </a:r>
            <a:r>
              <a:rPr lang="en-US" dirty="0"/>
              <a:t> </a:t>
            </a:r>
            <a:r>
              <a:rPr lang="en-US" dirty="0" err="1"/>
              <a:t>meinen</a:t>
            </a:r>
            <a:r>
              <a:rPr lang="en-US" dirty="0"/>
              <a:t>? </a:t>
            </a:r>
          </a:p>
        </p:txBody>
      </p:sp>
      <p:sp>
        <p:nvSpPr>
          <p:cNvPr id="12" name="TextBox 11">
            <a:extLst>
              <a:ext uri="{FF2B5EF4-FFF2-40B4-BE49-F238E27FC236}">
                <a16:creationId xmlns:a16="http://schemas.microsoft.com/office/drawing/2014/main" id="{9D78F31D-9E48-D1C1-4D72-87A608537B98}"/>
              </a:ext>
            </a:extLst>
          </p:cNvPr>
          <p:cNvSpPr txBox="1"/>
          <p:nvPr/>
        </p:nvSpPr>
        <p:spPr>
          <a:xfrm>
            <a:off x="335360" y="2392754"/>
            <a:ext cx="3936437" cy="502766"/>
          </a:xfrm>
          <a:prstGeom prst="rect">
            <a:avLst/>
          </a:prstGeom>
          <a:noFill/>
        </p:spPr>
        <p:txBody>
          <a:bodyPr wrap="square" rtlCol="0">
            <a:spAutoFit/>
          </a:bodyPr>
          <a:lstStyle/>
          <a:p>
            <a:pPr defTabSz="914377"/>
            <a:r>
              <a:rPr lang="de-DE" sz="2667" b="1" dirty="0">
                <a:solidFill>
                  <a:schemeClr val="bg1"/>
                </a:solidFill>
                <a:latin typeface="Arial" panose="020B0604020202020204" pitchFamily="34" charset="0"/>
              </a:rPr>
              <a:t>Informationssicherheit</a:t>
            </a:r>
          </a:p>
        </p:txBody>
      </p:sp>
      <p:sp>
        <p:nvSpPr>
          <p:cNvPr id="14" name="TextBox 13">
            <a:extLst>
              <a:ext uri="{FF2B5EF4-FFF2-40B4-BE49-F238E27FC236}">
                <a16:creationId xmlns:a16="http://schemas.microsoft.com/office/drawing/2014/main" id="{92554CBE-29A6-1AEF-538F-A34060DEB796}"/>
              </a:ext>
            </a:extLst>
          </p:cNvPr>
          <p:cNvSpPr txBox="1"/>
          <p:nvPr/>
        </p:nvSpPr>
        <p:spPr>
          <a:xfrm>
            <a:off x="5159896" y="2576179"/>
            <a:ext cx="2976331" cy="502766"/>
          </a:xfrm>
          <a:prstGeom prst="rect">
            <a:avLst/>
          </a:prstGeom>
          <a:noFill/>
        </p:spPr>
        <p:txBody>
          <a:bodyPr wrap="square" rtlCol="0">
            <a:spAutoFit/>
          </a:bodyPr>
          <a:lstStyle/>
          <a:p>
            <a:pPr defTabSz="914377"/>
            <a:r>
              <a:rPr lang="de-DE" sz="2667" b="1" dirty="0">
                <a:solidFill>
                  <a:schemeClr val="bg1"/>
                </a:solidFill>
                <a:latin typeface="Arial" panose="020B0604020202020204" pitchFamily="34" charset="0"/>
              </a:rPr>
              <a:t>IT-Sicherheit</a:t>
            </a:r>
          </a:p>
        </p:txBody>
      </p:sp>
      <p:sp>
        <p:nvSpPr>
          <p:cNvPr id="16" name="TextBox 15">
            <a:extLst>
              <a:ext uri="{FF2B5EF4-FFF2-40B4-BE49-F238E27FC236}">
                <a16:creationId xmlns:a16="http://schemas.microsoft.com/office/drawing/2014/main" id="{1E5E9324-E66F-54AC-BEB8-9A843D04D261}"/>
              </a:ext>
            </a:extLst>
          </p:cNvPr>
          <p:cNvSpPr txBox="1"/>
          <p:nvPr/>
        </p:nvSpPr>
        <p:spPr>
          <a:xfrm>
            <a:off x="3396439" y="4635964"/>
            <a:ext cx="6145128" cy="461665"/>
          </a:xfrm>
          <a:prstGeom prst="rect">
            <a:avLst/>
          </a:prstGeom>
          <a:noFill/>
        </p:spPr>
        <p:txBody>
          <a:bodyPr wrap="square">
            <a:spAutoFit/>
          </a:bodyPr>
          <a:lstStyle/>
          <a:p>
            <a:pPr defTabSz="914377"/>
            <a:r>
              <a:rPr lang="de-DE" sz="2400" b="1" dirty="0">
                <a:solidFill>
                  <a:schemeClr val="bg1"/>
                </a:solidFill>
                <a:latin typeface="Arial" panose="020B0604020202020204" pitchFamily="34" charset="0"/>
              </a:rPr>
              <a:t>Cyber-Sicherheit</a:t>
            </a:r>
          </a:p>
        </p:txBody>
      </p:sp>
      <p:graphicFrame>
        <p:nvGraphicFramePr>
          <p:cNvPr id="2" name="Diagram 1">
            <a:extLst>
              <a:ext uri="{FF2B5EF4-FFF2-40B4-BE49-F238E27FC236}">
                <a16:creationId xmlns:a16="http://schemas.microsoft.com/office/drawing/2014/main" id="{3512F8B2-23A8-630C-B323-782B1C130156}"/>
              </a:ext>
            </a:extLst>
          </p:cNvPr>
          <p:cNvGraphicFramePr/>
          <p:nvPr>
            <p:extLst>
              <p:ext uri="{D42A27DB-BD31-4B8C-83A1-F6EECF244321}">
                <p14:modId xmlns:p14="http://schemas.microsoft.com/office/powerpoint/2010/main" val="2544739611"/>
              </p:ext>
            </p:extLst>
          </p:nvPr>
        </p:nvGraphicFramePr>
        <p:xfrm>
          <a:off x="2328530" y="1628800"/>
          <a:ext cx="5478136" cy="41764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51249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c9891a2c2c296acd59e6f6f3543859a8e768bef"/>
  <p:tag name="ISPRING_RESOURCE_PATHS_HASH" val="61b8316fa65942bf89a9a9b9b4c99f9ba03cc9a"/>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OUTLINEID" val="9D0F24D6E84C4E27817D9DE6F32E559A"/>
</p:tagLst>
</file>

<file path=ppt/tags/tag100.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101.xml><?xml version="1.0" encoding="utf-8"?>
<p:tagLst xmlns:a="http://schemas.openxmlformats.org/drawingml/2006/main" xmlns:r="http://schemas.openxmlformats.org/officeDocument/2006/relationships" xmlns:p="http://schemas.openxmlformats.org/presentationml/2006/main">
  <p:tag name="OUTLINEID" val="D482ACCCE86849328B28B7E27A4F787A"/>
</p:tagLst>
</file>

<file path=ppt/tags/tag102.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103.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104.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105.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106.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107.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108.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109.xml><?xml version="1.0" encoding="utf-8"?>
<p:tagLst xmlns:a="http://schemas.openxmlformats.org/drawingml/2006/main" xmlns:r="http://schemas.openxmlformats.org/officeDocument/2006/relationships" xmlns:p="http://schemas.openxmlformats.org/presentationml/2006/main">
  <p:tag name="OUTLINEID" val="4EDD096FD1DF4367AD5EBB4653A740CE"/>
</p:tagLst>
</file>

<file path=ppt/tags/tag11.xml><?xml version="1.0" encoding="utf-8"?>
<p:tagLst xmlns:a="http://schemas.openxmlformats.org/drawingml/2006/main" xmlns:r="http://schemas.openxmlformats.org/officeDocument/2006/relationships" xmlns:p="http://schemas.openxmlformats.org/presentationml/2006/main">
  <p:tag name="OUTLINEID" val="22B45AC03C9F4C16A19BD90CCB45404B"/>
</p:tagLst>
</file>

<file path=ppt/tags/tag110.xml><?xml version="1.0" encoding="utf-8"?>
<p:tagLst xmlns:a="http://schemas.openxmlformats.org/drawingml/2006/main" xmlns:r="http://schemas.openxmlformats.org/officeDocument/2006/relationships" xmlns:p="http://schemas.openxmlformats.org/presentationml/2006/main">
  <p:tag name="OUTLINEID" val="255759CF7D66402584E25ED15F08A814"/>
</p:tagLst>
</file>

<file path=ppt/tags/tag111.xml><?xml version="1.0" encoding="utf-8"?>
<p:tagLst xmlns:a="http://schemas.openxmlformats.org/drawingml/2006/main" xmlns:r="http://schemas.openxmlformats.org/officeDocument/2006/relationships" xmlns:p="http://schemas.openxmlformats.org/presentationml/2006/main">
  <p:tag name="OUTLINEID" val="4EDD096FD1DF4367AD5EBB4653A740CE"/>
</p:tagLst>
</file>

<file path=ppt/tags/tag112.xml><?xml version="1.0" encoding="utf-8"?>
<p:tagLst xmlns:a="http://schemas.openxmlformats.org/drawingml/2006/main" xmlns:r="http://schemas.openxmlformats.org/officeDocument/2006/relationships" xmlns:p="http://schemas.openxmlformats.org/presentationml/2006/main">
  <p:tag name="OUTLINEID" val="255759CF7D66402584E25ED15F08A814"/>
</p:tagLst>
</file>

<file path=ppt/tags/tag113.xml><?xml version="1.0" encoding="utf-8"?>
<p:tagLst xmlns:a="http://schemas.openxmlformats.org/drawingml/2006/main" xmlns:r="http://schemas.openxmlformats.org/officeDocument/2006/relationships" xmlns:p="http://schemas.openxmlformats.org/presentationml/2006/main">
  <p:tag name="OUTLINEID" val="22941000FD7C4F659B7CEE856665D2AF"/>
</p:tagLst>
</file>

<file path=ppt/tags/tag114.xml><?xml version="1.0" encoding="utf-8"?>
<p:tagLst xmlns:a="http://schemas.openxmlformats.org/drawingml/2006/main" xmlns:r="http://schemas.openxmlformats.org/officeDocument/2006/relationships" xmlns:p="http://schemas.openxmlformats.org/presentationml/2006/main">
  <p:tag name="OUTLINEID" val="7AAA2C434F8C429A9BE816DC16167B50"/>
</p:tagLst>
</file>

<file path=ppt/tags/tag115.xml><?xml version="1.0" encoding="utf-8"?>
<p:tagLst xmlns:a="http://schemas.openxmlformats.org/drawingml/2006/main" xmlns:r="http://schemas.openxmlformats.org/officeDocument/2006/relationships" xmlns:p="http://schemas.openxmlformats.org/presentationml/2006/main">
  <p:tag name="OUTLINEID" val="1BB6305E6E024C239873345C1F31C18E"/>
</p:tagLst>
</file>

<file path=ppt/tags/tag116.xml><?xml version="1.0" encoding="utf-8"?>
<p:tagLst xmlns:a="http://schemas.openxmlformats.org/drawingml/2006/main" xmlns:r="http://schemas.openxmlformats.org/officeDocument/2006/relationships" xmlns:p="http://schemas.openxmlformats.org/presentationml/2006/main">
  <p:tag name="OUTLINEID" val="380C47FABB444135B2A570B2D6E687A2"/>
</p:tagLst>
</file>

<file path=ppt/tags/tag117.xml><?xml version="1.0" encoding="utf-8"?>
<p:tagLst xmlns:a="http://schemas.openxmlformats.org/drawingml/2006/main" xmlns:r="http://schemas.openxmlformats.org/officeDocument/2006/relationships" xmlns:p="http://schemas.openxmlformats.org/presentationml/2006/main">
  <p:tag name="OUTLINEID" val="22941000FD7C4F659B7CEE856665D2AF"/>
</p:tagLst>
</file>

<file path=ppt/tags/tag118.xml><?xml version="1.0" encoding="utf-8"?>
<p:tagLst xmlns:a="http://schemas.openxmlformats.org/drawingml/2006/main" xmlns:r="http://schemas.openxmlformats.org/officeDocument/2006/relationships" xmlns:p="http://schemas.openxmlformats.org/presentationml/2006/main">
  <p:tag name="OUTLINEID" val="7AAA2C434F8C429A9BE816DC16167B50"/>
</p:tagLst>
</file>

<file path=ppt/tags/tag119.xml><?xml version="1.0" encoding="utf-8"?>
<p:tagLst xmlns:a="http://schemas.openxmlformats.org/drawingml/2006/main" xmlns:r="http://schemas.openxmlformats.org/officeDocument/2006/relationships" xmlns:p="http://schemas.openxmlformats.org/presentationml/2006/main">
  <p:tag name="OUTLINEID" val="22941000FD7C4F659B7CEE856665D2AF"/>
</p:tagLst>
</file>

<file path=ppt/tags/tag12.xml><?xml version="1.0" encoding="utf-8"?>
<p:tagLst xmlns:a="http://schemas.openxmlformats.org/drawingml/2006/main" xmlns:r="http://schemas.openxmlformats.org/officeDocument/2006/relationships" xmlns:p="http://schemas.openxmlformats.org/presentationml/2006/main">
  <p:tag name="OUTLINEID" val="338BF7FC7E8C4410BAB782C4D102DB78"/>
</p:tagLst>
</file>

<file path=ppt/tags/tag120.xml><?xml version="1.0" encoding="utf-8"?>
<p:tagLst xmlns:a="http://schemas.openxmlformats.org/drawingml/2006/main" xmlns:r="http://schemas.openxmlformats.org/officeDocument/2006/relationships" xmlns:p="http://schemas.openxmlformats.org/presentationml/2006/main">
  <p:tag name="OUTLINEID" val="7AAA2C434F8C429A9BE816DC16167B50"/>
</p:tagLst>
</file>

<file path=ppt/tags/tag121.xml><?xml version="1.0" encoding="utf-8"?>
<p:tagLst xmlns:a="http://schemas.openxmlformats.org/drawingml/2006/main" xmlns:r="http://schemas.openxmlformats.org/officeDocument/2006/relationships" xmlns:p="http://schemas.openxmlformats.org/presentationml/2006/main">
  <p:tag name="OUTLINEID" val="22941000FD7C4F659B7CEE856665D2AF"/>
</p:tagLst>
</file>

<file path=ppt/tags/tag122.xml><?xml version="1.0" encoding="utf-8"?>
<p:tagLst xmlns:a="http://schemas.openxmlformats.org/drawingml/2006/main" xmlns:r="http://schemas.openxmlformats.org/officeDocument/2006/relationships" xmlns:p="http://schemas.openxmlformats.org/presentationml/2006/main">
  <p:tag name="OUTLINEID" val="7AAA2C434F8C429A9BE816DC16167B50"/>
</p:tagLst>
</file>

<file path=ppt/tags/tag123.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124.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125.xml><?xml version="1.0" encoding="utf-8"?>
<p:tagLst xmlns:a="http://schemas.openxmlformats.org/drawingml/2006/main" xmlns:r="http://schemas.openxmlformats.org/officeDocument/2006/relationships" xmlns:p="http://schemas.openxmlformats.org/presentationml/2006/main">
  <p:tag name="OUTLINEID" val="D482ACCCE86849328B28B7E27A4F787A"/>
</p:tagLst>
</file>

<file path=ppt/tags/tag126.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127.xml><?xml version="1.0" encoding="utf-8"?>
<p:tagLst xmlns:a="http://schemas.openxmlformats.org/drawingml/2006/main" xmlns:r="http://schemas.openxmlformats.org/officeDocument/2006/relationships" xmlns:p="http://schemas.openxmlformats.org/presentationml/2006/main">
  <p:tag name="OUTLINEID" val="D482ACCCE86849328B28B7E27A4F787A"/>
</p:tagLst>
</file>

<file path=ppt/tags/tag128.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129.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13.xml><?xml version="1.0" encoding="utf-8"?>
<p:tagLst xmlns:a="http://schemas.openxmlformats.org/drawingml/2006/main" xmlns:r="http://schemas.openxmlformats.org/officeDocument/2006/relationships" xmlns:p="http://schemas.openxmlformats.org/presentationml/2006/main">
  <p:tag name="OUTLINEID" val="F4FDF60FF6AB4B62A509D441045B9F8F"/>
</p:tagLst>
</file>

<file path=ppt/tags/tag130.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131.xml><?xml version="1.0" encoding="utf-8"?>
<p:tagLst xmlns:a="http://schemas.openxmlformats.org/drawingml/2006/main" xmlns:r="http://schemas.openxmlformats.org/officeDocument/2006/relationships" xmlns:p="http://schemas.openxmlformats.org/presentationml/2006/main">
  <p:tag name="OUTLINEID" val="DA8A4EEDF8A946B4B7875F64580DAC1C"/>
</p:tagLst>
</file>

<file path=ppt/tags/tag132.xml><?xml version="1.0" encoding="utf-8"?>
<p:tagLst xmlns:a="http://schemas.openxmlformats.org/drawingml/2006/main" xmlns:r="http://schemas.openxmlformats.org/officeDocument/2006/relationships" xmlns:p="http://schemas.openxmlformats.org/presentationml/2006/main">
  <p:tag name="OUTLINEID" val="E13054D191DB4B55AF75DB9FF48BEF88"/>
</p:tagLst>
</file>

<file path=ppt/tags/tag133.xml><?xml version="1.0" encoding="utf-8"?>
<p:tagLst xmlns:a="http://schemas.openxmlformats.org/drawingml/2006/main" xmlns:r="http://schemas.openxmlformats.org/officeDocument/2006/relationships" xmlns:p="http://schemas.openxmlformats.org/presentationml/2006/main">
  <p:tag name="OUTLINEID" val="663E292300AB4826809143B8E516E5DD"/>
</p:tagLst>
</file>

<file path=ppt/tags/tag134.xml><?xml version="1.0" encoding="utf-8"?>
<p:tagLst xmlns:a="http://schemas.openxmlformats.org/drawingml/2006/main" xmlns:r="http://schemas.openxmlformats.org/officeDocument/2006/relationships" xmlns:p="http://schemas.openxmlformats.org/presentationml/2006/main">
  <p:tag name="OUTLINEID" val="1980F9818D264E8A8307A8193ADE32FC"/>
</p:tagLst>
</file>

<file path=ppt/tags/tag135.xml><?xml version="1.0" encoding="utf-8"?>
<p:tagLst xmlns:a="http://schemas.openxmlformats.org/drawingml/2006/main" xmlns:r="http://schemas.openxmlformats.org/officeDocument/2006/relationships" xmlns:p="http://schemas.openxmlformats.org/presentationml/2006/main">
  <p:tag name="OUTLINEID" val="CEC9462E4574449A87362E41B0BE4C7F"/>
</p:tagLst>
</file>

<file path=ppt/tags/tag136.xml><?xml version="1.0" encoding="utf-8"?>
<p:tagLst xmlns:a="http://schemas.openxmlformats.org/drawingml/2006/main" xmlns:r="http://schemas.openxmlformats.org/officeDocument/2006/relationships" xmlns:p="http://schemas.openxmlformats.org/presentationml/2006/main">
  <p:tag name="OUTLINEID" val="01A9BB55D8F541D2B3B471E8F3AA243F"/>
</p:tagLst>
</file>

<file path=ppt/tags/tag137.xml><?xml version="1.0" encoding="utf-8"?>
<p:tagLst xmlns:a="http://schemas.openxmlformats.org/drawingml/2006/main" xmlns:r="http://schemas.openxmlformats.org/officeDocument/2006/relationships" xmlns:p="http://schemas.openxmlformats.org/presentationml/2006/main">
  <p:tag name="OUTLINEID" val="DA8A4EEDF8A946B4B7875F64580DAC1C"/>
</p:tagLst>
</file>

<file path=ppt/tags/tag138.xml><?xml version="1.0" encoding="utf-8"?>
<p:tagLst xmlns:a="http://schemas.openxmlformats.org/drawingml/2006/main" xmlns:r="http://schemas.openxmlformats.org/officeDocument/2006/relationships" xmlns:p="http://schemas.openxmlformats.org/presentationml/2006/main">
  <p:tag name="OUTLINEID" val="E13054D191DB4B55AF75DB9FF48BEF88"/>
</p:tagLst>
</file>

<file path=ppt/tags/tag139.xml><?xml version="1.0" encoding="utf-8"?>
<p:tagLst xmlns:a="http://schemas.openxmlformats.org/drawingml/2006/main" xmlns:r="http://schemas.openxmlformats.org/officeDocument/2006/relationships" xmlns:p="http://schemas.openxmlformats.org/presentationml/2006/main">
  <p:tag name="OUTLINEID" val="663E292300AB4826809143B8E516E5DD"/>
</p:tagLst>
</file>

<file path=ppt/tags/tag14.xml><?xml version="1.0" encoding="utf-8"?>
<p:tagLst xmlns:a="http://schemas.openxmlformats.org/drawingml/2006/main" xmlns:r="http://schemas.openxmlformats.org/officeDocument/2006/relationships" xmlns:p="http://schemas.openxmlformats.org/presentationml/2006/main">
  <p:tag name="OUTLINEID" val="F24AD870109248A486B858D95B2FE63D"/>
</p:tagLst>
</file>

<file path=ppt/tags/tag140.xml><?xml version="1.0" encoding="utf-8"?>
<p:tagLst xmlns:a="http://schemas.openxmlformats.org/drawingml/2006/main" xmlns:r="http://schemas.openxmlformats.org/officeDocument/2006/relationships" xmlns:p="http://schemas.openxmlformats.org/presentationml/2006/main">
  <p:tag name="OUTLINEID" val="DA8A4EEDF8A946B4B7875F64580DAC1C"/>
</p:tagLst>
</file>

<file path=ppt/tags/tag141.xml><?xml version="1.0" encoding="utf-8"?>
<p:tagLst xmlns:a="http://schemas.openxmlformats.org/drawingml/2006/main" xmlns:r="http://schemas.openxmlformats.org/officeDocument/2006/relationships" xmlns:p="http://schemas.openxmlformats.org/presentationml/2006/main">
  <p:tag name="OUTLINEID" val="E13054D191DB4B55AF75DB9FF48BEF88"/>
</p:tagLst>
</file>

<file path=ppt/tags/tag142.xml><?xml version="1.0" encoding="utf-8"?>
<p:tagLst xmlns:a="http://schemas.openxmlformats.org/drawingml/2006/main" xmlns:r="http://schemas.openxmlformats.org/officeDocument/2006/relationships" xmlns:p="http://schemas.openxmlformats.org/presentationml/2006/main">
  <p:tag name="OUTLINEID" val="663E292300AB4826809143B8E516E5DD"/>
</p:tagLst>
</file>

<file path=ppt/tags/tag143.xml><?xml version="1.0" encoding="utf-8"?>
<p:tagLst xmlns:a="http://schemas.openxmlformats.org/drawingml/2006/main" xmlns:r="http://schemas.openxmlformats.org/officeDocument/2006/relationships" xmlns:p="http://schemas.openxmlformats.org/presentationml/2006/main">
  <p:tag name="OUTLINEID" val="DA8A4EEDF8A946B4B7875F64580DAC1C"/>
</p:tagLst>
</file>

<file path=ppt/tags/tag144.xml><?xml version="1.0" encoding="utf-8"?>
<p:tagLst xmlns:a="http://schemas.openxmlformats.org/drawingml/2006/main" xmlns:r="http://schemas.openxmlformats.org/officeDocument/2006/relationships" xmlns:p="http://schemas.openxmlformats.org/presentationml/2006/main">
  <p:tag name="OUTLINEID" val="E13054D191DB4B55AF75DB9FF48BEF88"/>
</p:tagLst>
</file>

<file path=ppt/tags/tag145.xml><?xml version="1.0" encoding="utf-8"?>
<p:tagLst xmlns:a="http://schemas.openxmlformats.org/drawingml/2006/main" xmlns:r="http://schemas.openxmlformats.org/officeDocument/2006/relationships" xmlns:p="http://schemas.openxmlformats.org/presentationml/2006/main">
  <p:tag name="OUTLINEID" val="663E292300AB4826809143B8E516E5DD"/>
</p:tagLst>
</file>

<file path=ppt/tags/tag146.xml><?xml version="1.0" encoding="utf-8"?>
<p:tagLst xmlns:a="http://schemas.openxmlformats.org/drawingml/2006/main" xmlns:r="http://schemas.openxmlformats.org/officeDocument/2006/relationships" xmlns:p="http://schemas.openxmlformats.org/presentationml/2006/main">
  <p:tag name="OUTLINEID" val="54BC71AFB5934FFBAA6F8BA4CF84CAD7"/>
</p:tagLst>
</file>

<file path=ppt/tags/tag147.xml><?xml version="1.0" encoding="utf-8"?>
<p:tagLst xmlns:a="http://schemas.openxmlformats.org/drawingml/2006/main" xmlns:r="http://schemas.openxmlformats.org/officeDocument/2006/relationships" xmlns:p="http://schemas.openxmlformats.org/presentationml/2006/main">
  <p:tag name="OUTLINEID" val="82B7D4B6A8BA4D23862B1AB0F30BEBF6"/>
</p:tagLst>
</file>

<file path=ppt/tags/tag148.xml><?xml version="1.0" encoding="utf-8"?>
<p:tagLst xmlns:a="http://schemas.openxmlformats.org/drawingml/2006/main" xmlns:r="http://schemas.openxmlformats.org/officeDocument/2006/relationships" xmlns:p="http://schemas.openxmlformats.org/presentationml/2006/main">
  <p:tag name="OUTLINEID" val="BB8BC0332F714D5FAE869B990CCD3046"/>
</p:tagLst>
</file>

<file path=ppt/tags/tag149.xml><?xml version="1.0" encoding="utf-8"?>
<p:tagLst xmlns:a="http://schemas.openxmlformats.org/drawingml/2006/main" xmlns:r="http://schemas.openxmlformats.org/officeDocument/2006/relationships" xmlns:p="http://schemas.openxmlformats.org/presentationml/2006/main">
  <p:tag name="OUTLINEID" val="3C9BFA63FECF4150889386C22B983F6C"/>
</p:tagLst>
</file>

<file path=ppt/tags/tag15.xml><?xml version="1.0" encoding="utf-8"?>
<p:tagLst xmlns:a="http://schemas.openxmlformats.org/drawingml/2006/main" xmlns:r="http://schemas.openxmlformats.org/officeDocument/2006/relationships" xmlns:p="http://schemas.openxmlformats.org/presentationml/2006/main">
  <p:tag name="OUTLINEID" val="BE6A6211326C4FB1A75FFC722FCC4DA3"/>
</p:tagLst>
</file>

<file path=ppt/tags/tag150.xml><?xml version="1.0" encoding="utf-8"?>
<p:tagLst xmlns:a="http://schemas.openxmlformats.org/drawingml/2006/main" xmlns:r="http://schemas.openxmlformats.org/officeDocument/2006/relationships" xmlns:p="http://schemas.openxmlformats.org/presentationml/2006/main">
  <p:tag name="OUTLINEID" val="CFE00C2B66BD4580A2BEEF5FC15F07F1"/>
</p:tagLst>
</file>

<file path=ppt/tags/tag151.xml><?xml version="1.0" encoding="utf-8"?>
<p:tagLst xmlns:a="http://schemas.openxmlformats.org/drawingml/2006/main" xmlns:r="http://schemas.openxmlformats.org/officeDocument/2006/relationships" xmlns:p="http://schemas.openxmlformats.org/presentationml/2006/main">
  <p:tag name="OUTLINEID" val="33FAFE9C0AD042AAA377D0816FE1A8E9"/>
</p:tagLst>
</file>

<file path=ppt/tags/tag152.xml><?xml version="1.0" encoding="utf-8"?>
<p:tagLst xmlns:a="http://schemas.openxmlformats.org/drawingml/2006/main" xmlns:r="http://schemas.openxmlformats.org/officeDocument/2006/relationships" xmlns:p="http://schemas.openxmlformats.org/presentationml/2006/main">
  <p:tag name="OUTLINEID" val="E9D33DC0E1C1414A8A94245636F02E4F"/>
</p:tagLst>
</file>

<file path=ppt/tags/tag153.xml><?xml version="1.0" encoding="utf-8"?>
<p:tagLst xmlns:a="http://schemas.openxmlformats.org/drawingml/2006/main" xmlns:r="http://schemas.openxmlformats.org/officeDocument/2006/relationships" xmlns:p="http://schemas.openxmlformats.org/presentationml/2006/main">
  <p:tag name="OUTLINEID" val="AFC0E662CB4D431683C985CB87C14970"/>
</p:tagLst>
</file>

<file path=ppt/tags/tag154.xml><?xml version="1.0" encoding="utf-8"?>
<p:tagLst xmlns:a="http://schemas.openxmlformats.org/drawingml/2006/main" xmlns:r="http://schemas.openxmlformats.org/officeDocument/2006/relationships" xmlns:p="http://schemas.openxmlformats.org/presentationml/2006/main">
  <p:tag name="OUTLINEID" val="6A95068FE81A4621AE4C63CBBB29A843"/>
</p:tagLst>
</file>

<file path=ppt/tags/tag155.xml><?xml version="1.0" encoding="utf-8"?>
<p:tagLst xmlns:a="http://schemas.openxmlformats.org/drawingml/2006/main" xmlns:r="http://schemas.openxmlformats.org/officeDocument/2006/relationships" xmlns:p="http://schemas.openxmlformats.org/presentationml/2006/main">
  <p:tag name="OUTLINEID" val="81A505FECF254CDEA8B3D286FAA97DA4"/>
</p:tagLst>
</file>

<file path=ppt/tags/tag156.xml><?xml version="1.0" encoding="utf-8"?>
<p:tagLst xmlns:a="http://schemas.openxmlformats.org/drawingml/2006/main" xmlns:r="http://schemas.openxmlformats.org/officeDocument/2006/relationships" xmlns:p="http://schemas.openxmlformats.org/presentationml/2006/main">
  <p:tag name="OUTLINEID" val="D412386661B34EACB955C0636F894B9D"/>
</p:tagLst>
</file>

<file path=ppt/tags/tag157.xml><?xml version="1.0" encoding="utf-8"?>
<p:tagLst xmlns:a="http://schemas.openxmlformats.org/drawingml/2006/main" xmlns:r="http://schemas.openxmlformats.org/officeDocument/2006/relationships" xmlns:p="http://schemas.openxmlformats.org/presentationml/2006/main">
  <p:tag name="OUTLINEID" val="FC063E21F9EE44A58980A67103615D7C"/>
</p:tagLst>
</file>

<file path=ppt/tags/tag158.xml><?xml version="1.0" encoding="utf-8"?>
<p:tagLst xmlns:a="http://schemas.openxmlformats.org/drawingml/2006/main" xmlns:r="http://schemas.openxmlformats.org/officeDocument/2006/relationships" xmlns:p="http://schemas.openxmlformats.org/presentationml/2006/main">
  <p:tag name="OUTLINEID" val="59110A461111419295C9E9DDED419C48"/>
</p:tagLst>
</file>

<file path=ppt/tags/tag159.xml><?xml version="1.0" encoding="utf-8"?>
<p:tagLst xmlns:a="http://schemas.openxmlformats.org/drawingml/2006/main" xmlns:r="http://schemas.openxmlformats.org/officeDocument/2006/relationships" xmlns:p="http://schemas.openxmlformats.org/presentationml/2006/main">
  <p:tag name="OUTLINEID" val="1C60E0DAA08A4961854CE11D72341F2D"/>
</p:tagLst>
</file>

<file path=ppt/tags/tag16.xml><?xml version="1.0" encoding="utf-8"?>
<p:tagLst xmlns:a="http://schemas.openxmlformats.org/drawingml/2006/main" xmlns:r="http://schemas.openxmlformats.org/officeDocument/2006/relationships" xmlns:p="http://schemas.openxmlformats.org/presentationml/2006/main">
  <p:tag name="OUTLINEID" val="9A091AE876F444C5AFC249213BBE8094"/>
</p:tagLst>
</file>

<file path=ppt/tags/tag160.xml><?xml version="1.0" encoding="utf-8"?>
<p:tagLst xmlns:a="http://schemas.openxmlformats.org/drawingml/2006/main" xmlns:r="http://schemas.openxmlformats.org/officeDocument/2006/relationships" xmlns:p="http://schemas.openxmlformats.org/presentationml/2006/main">
  <p:tag name="OUTLINEID" val="3592C192176C4958A5F7812567CFEA10"/>
</p:tagLst>
</file>

<file path=ppt/tags/tag161.xml><?xml version="1.0" encoding="utf-8"?>
<p:tagLst xmlns:a="http://schemas.openxmlformats.org/drawingml/2006/main" xmlns:r="http://schemas.openxmlformats.org/officeDocument/2006/relationships" xmlns:p="http://schemas.openxmlformats.org/presentationml/2006/main">
  <p:tag name="OUTLINEID" val="0D97373E867A4BCF8D94CDABA427E0ED"/>
</p:tagLst>
</file>

<file path=ppt/tags/tag162.xml><?xml version="1.0" encoding="utf-8"?>
<p:tagLst xmlns:a="http://schemas.openxmlformats.org/drawingml/2006/main" xmlns:r="http://schemas.openxmlformats.org/officeDocument/2006/relationships" xmlns:p="http://schemas.openxmlformats.org/presentationml/2006/main">
  <p:tag name="OUTLINEID" val="3C2D59EFADDA4612991C0950B0BBDB0C"/>
</p:tagLst>
</file>

<file path=ppt/tags/tag163.xml><?xml version="1.0" encoding="utf-8"?>
<p:tagLst xmlns:a="http://schemas.openxmlformats.org/drawingml/2006/main" xmlns:r="http://schemas.openxmlformats.org/officeDocument/2006/relationships" xmlns:p="http://schemas.openxmlformats.org/presentationml/2006/main">
  <p:tag name="OUTLINEID" val="1C60E0DAA08A4961854CE11D72341F2D"/>
</p:tagLst>
</file>

<file path=ppt/tags/tag164.xml><?xml version="1.0" encoding="utf-8"?>
<p:tagLst xmlns:a="http://schemas.openxmlformats.org/drawingml/2006/main" xmlns:r="http://schemas.openxmlformats.org/officeDocument/2006/relationships" xmlns:p="http://schemas.openxmlformats.org/presentationml/2006/main">
  <p:tag name="OUTLINEID" val="3592C192176C4958A5F7812567CFEA10"/>
</p:tagLst>
</file>

<file path=ppt/tags/tag165.xml><?xml version="1.0" encoding="utf-8"?>
<p:tagLst xmlns:a="http://schemas.openxmlformats.org/drawingml/2006/main" xmlns:r="http://schemas.openxmlformats.org/officeDocument/2006/relationships" xmlns:p="http://schemas.openxmlformats.org/presentationml/2006/main">
  <p:tag name="OUTLINEID" val="0D97373E867A4BCF8D94CDABA427E0ED"/>
</p:tagLst>
</file>

<file path=ppt/tags/tag166.xml><?xml version="1.0" encoding="utf-8"?>
<p:tagLst xmlns:a="http://schemas.openxmlformats.org/drawingml/2006/main" xmlns:r="http://schemas.openxmlformats.org/officeDocument/2006/relationships" xmlns:p="http://schemas.openxmlformats.org/presentationml/2006/main">
  <p:tag name="OUTLINEID" val="3C2D59EFADDA4612991C0950B0BBDB0C"/>
</p:tagLst>
</file>

<file path=ppt/tags/tag167.xml><?xml version="1.0" encoding="utf-8"?>
<p:tagLst xmlns:a="http://schemas.openxmlformats.org/drawingml/2006/main" xmlns:r="http://schemas.openxmlformats.org/officeDocument/2006/relationships" xmlns:p="http://schemas.openxmlformats.org/presentationml/2006/main">
  <p:tag name="OUTLINEID" val="1C60E0DAA08A4961854CE11D72341F2D"/>
</p:tagLst>
</file>

<file path=ppt/tags/tag168.xml><?xml version="1.0" encoding="utf-8"?>
<p:tagLst xmlns:a="http://schemas.openxmlformats.org/drawingml/2006/main" xmlns:r="http://schemas.openxmlformats.org/officeDocument/2006/relationships" xmlns:p="http://schemas.openxmlformats.org/presentationml/2006/main">
  <p:tag name="OUTLINEID" val="3592C192176C4958A5F7812567CFEA10"/>
</p:tagLst>
</file>

<file path=ppt/tags/tag169.xml><?xml version="1.0" encoding="utf-8"?>
<p:tagLst xmlns:a="http://schemas.openxmlformats.org/drawingml/2006/main" xmlns:r="http://schemas.openxmlformats.org/officeDocument/2006/relationships" xmlns:p="http://schemas.openxmlformats.org/presentationml/2006/main">
  <p:tag name="OUTLINEID" val="0D97373E867A4BCF8D94CDABA427E0ED"/>
</p:tagLst>
</file>

<file path=ppt/tags/tag17.xml><?xml version="1.0" encoding="utf-8"?>
<p:tagLst xmlns:a="http://schemas.openxmlformats.org/drawingml/2006/main" xmlns:r="http://schemas.openxmlformats.org/officeDocument/2006/relationships" xmlns:p="http://schemas.openxmlformats.org/presentationml/2006/main">
  <p:tag name="OUTLINEID" val="4B9093373BFA4692B031D814F2C7681F"/>
</p:tagLst>
</file>

<file path=ppt/tags/tag170.xml><?xml version="1.0" encoding="utf-8"?>
<p:tagLst xmlns:a="http://schemas.openxmlformats.org/drawingml/2006/main" xmlns:r="http://schemas.openxmlformats.org/officeDocument/2006/relationships" xmlns:p="http://schemas.openxmlformats.org/presentationml/2006/main">
  <p:tag name="OUTLINEID" val="3C2D59EFADDA4612991C0950B0BBDB0C"/>
</p:tagLst>
</file>

<file path=ppt/tags/tag171.xml><?xml version="1.0" encoding="utf-8"?>
<p:tagLst xmlns:a="http://schemas.openxmlformats.org/drawingml/2006/main" xmlns:r="http://schemas.openxmlformats.org/officeDocument/2006/relationships" xmlns:p="http://schemas.openxmlformats.org/presentationml/2006/main">
  <p:tag name="OUTLINEID" val="1C60E0DAA08A4961854CE11D72341F2D"/>
</p:tagLst>
</file>

<file path=ppt/tags/tag172.xml><?xml version="1.0" encoding="utf-8"?>
<p:tagLst xmlns:a="http://schemas.openxmlformats.org/drawingml/2006/main" xmlns:r="http://schemas.openxmlformats.org/officeDocument/2006/relationships" xmlns:p="http://schemas.openxmlformats.org/presentationml/2006/main">
  <p:tag name="OUTLINEID" val="3592C192176C4958A5F7812567CFEA10"/>
</p:tagLst>
</file>

<file path=ppt/tags/tag173.xml><?xml version="1.0" encoding="utf-8"?>
<p:tagLst xmlns:a="http://schemas.openxmlformats.org/drawingml/2006/main" xmlns:r="http://schemas.openxmlformats.org/officeDocument/2006/relationships" xmlns:p="http://schemas.openxmlformats.org/presentationml/2006/main">
  <p:tag name="OUTLINEID" val="0D97373E867A4BCF8D94CDABA427E0ED"/>
</p:tagLst>
</file>

<file path=ppt/tags/tag174.xml><?xml version="1.0" encoding="utf-8"?>
<p:tagLst xmlns:a="http://schemas.openxmlformats.org/drawingml/2006/main" xmlns:r="http://schemas.openxmlformats.org/officeDocument/2006/relationships" xmlns:p="http://schemas.openxmlformats.org/presentationml/2006/main">
  <p:tag name="OUTLINEID" val="3C2D59EFADDA4612991C0950B0BBDB0C"/>
</p:tagLst>
</file>

<file path=ppt/tags/tag175.xml><?xml version="1.0" encoding="utf-8"?>
<p:tagLst xmlns:a="http://schemas.openxmlformats.org/drawingml/2006/main" xmlns:r="http://schemas.openxmlformats.org/officeDocument/2006/relationships" xmlns:p="http://schemas.openxmlformats.org/presentationml/2006/main">
  <p:tag name="OUTLINEID" val="ABDB3189D5A64DA4A771640DAB33280C"/>
</p:tagLst>
</file>

<file path=ppt/tags/tag176.xml><?xml version="1.0" encoding="utf-8"?>
<p:tagLst xmlns:a="http://schemas.openxmlformats.org/drawingml/2006/main" xmlns:r="http://schemas.openxmlformats.org/officeDocument/2006/relationships" xmlns:p="http://schemas.openxmlformats.org/presentationml/2006/main">
  <p:tag name="OUTLINEID" val="1D96699046C64D8FA21359747CD9BAD7"/>
</p:tagLst>
</file>

<file path=ppt/tags/tag177.xml><?xml version="1.0" encoding="utf-8"?>
<p:tagLst xmlns:a="http://schemas.openxmlformats.org/drawingml/2006/main" xmlns:r="http://schemas.openxmlformats.org/officeDocument/2006/relationships" xmlns:p="http://schemas.openxmlformats.org/presentationml/2006/main">
  <p:tag name="OUTLINEID" val="7240FDAB6332479AB0D0AE60A3C40605"/>
</p:tagLst>
</file>

<file path=ppt/tags/tag178.xml><?xml version="1.0" encoding="utf-8"?>
<p:tagLst xmlns:a="http://schemas.openxmlformats.org/drawingml/2006/main" xmlns:r="http://schemas.openxmlformats.org/officeDocument/2006/relationships" xmlns:p="http://schemas.openxmlformats.org/presentationml/2006/main">
  <p:tag name="OUTLINEID" val="9B65361BE0E74075985BA851D602A897"/>
</p:tagLst>
</file>

<file path=ppt/tags/tag179.xml><?xml version="1.0" encoding="utf-8"?>
<p:tagLst xmlns:a="http://schemas.openxmlformats.org/drawingml/2006/main" xmlns:r="http://schemas.openxmlformats.org/officeDocument/2006/relationships" xmlns:p="http://schemas.openxmlformats.org/presentationml/2006/main">
  <p:tag name="OUTLINEID" val="23828BA29E6B4CC78D6E8F41473B22C0"/>
</p:tagLst>
</file>

<file path=ppt/tags/tag18.xml><?xml version="1.0" encoding="utf-8"?>
<p:tagLst xmlns:a="http://schemas.openxmlformats.org/drawingml/2006/main" xmlns:r="http://schemas.openxmlformats.org/officeDocument/2006/relationships" xmlns:p="http://schemas.openxmlformats.org/presentationml/2006/main">
  <p:tag name="OUTLINEID" val="C330C9897D9246D881D3BDEB4034D1C5"/>
</p:tagLst>
</file>

<file path=ppt/tags/tag180.xml><?xml version="1.0" encoding="utf-8"?>
<p:tagLst xmlns:a="http://schemas.openxmlformats.org/drawingml/2006/main" xmlns:r="http://schemas.openxmlformats.org/officeDocument/2006/relationships" xmlns:p="http://schemas.openxmlformats.org/presentationml/2006/main">
  <p:tag name="OUTLINEID" val="34DC7CE4CA0043C78AEFA8360F1DBF31"/>
</p:tagLst>
</file>

<file path=ppt/tags/tag181.xml><?xml version="1.0" encoding="utf-8"?>
<p:tagLst xmlns:a="http://schemas.openxmlformats.org/drawingml/2006/main" xmlns:r="http://schemas.openxmlformats.org/officeDocument/2006/relationships" xmlns:p="http://schemas.openxmlformats.org/presentationml/2006/main">
  <p:tag name="OUTLINEID" val="C93CA0859E184070A17E3C50387F0361"/>
</p:tagLst>
</file>

<file path=ppt/tags/tag182.xml><?xml version="1.0" encoding="utf-8"?>
<p:tagLst xmlns:a="http://schemas.openxmlformats.org/drawingml/2006/main" xmlns:r="http://schemas.openxmlformats.org/officeDocument/2006/relationships" xmlns:p="http://schemas.openxmlformats.org/presentationml/2006/main">
  <p:tag name="OUTLINEID" val="F4FD08BE91FB4FA19FB49FF3584D573D"/>
</p:tagLst>
</file>

<file path=ppt/tags/tag183.xml><?xml version="1.0" encoding="utf-8"?>
<p:tagLst xmlns:a="http://schemas.openxmlformats.org/drawingml/2006/main" xmlns:r="http://schemas.openxmlformats.org/officeDocument/2006/relationships" xmlns:p="http://schemas.openxmlformats.org/presentationml/2006/main">
  <p:tag name="OUTLINEID" val="831169EFFA3B44DB83F37432280937AD"/>
</p:tagLst>
</file>

<file path=ppt/tags/tag184.xml><?xml version="1.0" encoding="utf-8"?>
<p:tagLst xmlns:a="http://schemas.openxmlformats.org/drawingml/2006/main" xmlns:r="http://schemas.openxmlformats.org/officeDocument/2006/relationships" xmlns:p="http://schemas.openxmlformats.org/presentationml/2006/main">
  <p:tag name="OUTLINEID" val="52482CC79DD8434DABBB1B3A5B804362"/>
</p:tagLst>
</file>

<file path=ppt/tags/tag185.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186.xml><?xml version="1.0" encoding="utf-8"?>
<p:tagLst xmlns:a="http://schemas.openxmlformats.org/drawingml/2006/main" xmlns:r="http://schemas.openxmlformats.org/officeDocument/2006/relationships" xmlns:p="http://schemas.openxmlformats.org/presentationml/2006/main">
  <p:tag name="OUTLINEID" val="7303595C7FF64D858516EBDE2C988FBB"/>
</p:tagLst>
</file>

<file path=ppt/tags/tag187.xml><?xml version="1.0" encoding="utf-8"?>
<p:tagLst xmlns:a="http://schemas.openxmlformats.org/drawingml/2006/main" xmlns:r="http://schemas.openxmlformats.org/officeDocument/2006/relationships" xmlns:p="http://schemas.openxmlformats.org/presentationml/2006/main">
  <p:tag name="OUTLINEID" val="F4F045A7FE7D4E5A8E2E580B92E386A5"/>
</p:tagLst>
</file>

<file path=ppt/tags/tag188.xml><?xml version="1.0" encoding="utf-8"?>
<p:tagLst xmlns:a="http://schemas.openxmlformats.org/drawingml/2006/main" xmlns:r="http://schemas.openxmlformats.org/officeDocument/2006/relationships" xmlns:p="http://schemas.openxmlformats.org/presentationml/2006/main">
  <p:tag name="OUTLINEID" val="E68DCA1414554A65BF84F8C9ECE2BC1D"/>
</p:tagLst>
</file>

<file path=ppt/tags/tag189.xml><?xml version="1.0" encoding="utf-8"?>
<p:tagLst xmlns:a="http://schemas.openxmlformats.org/drawingml/2006/main" xmlns:r="http://schemas.openxmlformats.org/officeDocument/2006/relationships" xmlns:p="http://schemas.openxmlformats.org/presentationml/2006/main">
  <p:tag name="OUTLINEID" val="1078230AC3794210B21716A252025F28"/>
</p:tagLst>
</file>

<file path=ppt/tags/tag19.xml><?xml version="1.0" encoding="utf-8"?>
<p:tagLst xmlns:a="http://schemas.openxmlformats.org/drawingml/2006/main" xmlns:r="http://schemas.openxmlformats.org/officeDocument/2006/relationships" xmlns:p="http://schemas.openxmlformats.org/presentationml/2006/main">
  <p:tag name="OUTLINEID" val="6CD55EF1E10D415BAE90E269A0FB779C"/>
</p:tagLst>
</file>

<file path=ppt/tags/tag190.xml><?xml version="1.0" encoding="utf-8"?>
<p:tagLst xmlns:a="http://schemas.openxmlformats.org/drawingml/2006/main" xmlns:r="http://schemas.openxmlformats.org/officeDocument/2006/relationships" xmlns:p="http://schemas.openxmlformats.org/presentationml/2006/main">
  <p:tag name="OUTLINEID" val="C555CF069DF045759B610ADF6DE20DDE"/>
</p:tagLst>
</file>

<file path=ppt/tags/tag191.xml><?xml version="1.0" encoding="utf-8"?>
<p:tagLst xmlns:a="http://schemas.openxmlformats.org/drawingml/2006/main" xmlns:r="http://schemas.openxmlformats.org/officeDocument/2006/relationships" xmlns:p="http://schemas.openxmlformats.org/presentationml/2006/main">
  <p:tag name="OUTLINEID" val="7E33FD90898941D5AD64A782A4FF8289"/>
</p:tagLst>
</file>

<file path=ppt/tags/tag192.xml><?xml version="1.0" encoding="utf-8"?>
<p:tagLst xmlns:a="http://schemas.openxmlformats.org/drawingml/2006/main" xmlns:r="http://schemas.openxmlformats.org/officeDocument/2006/relationships" xmlns:p="http://schemas.openxmlformats.org/presentationml/2006/main">
  <p:tag name="OUTLINEID" val="0B290E7542B349D290A5CEEA2562A39C"/>
</p:tagLst>
</file>

<file path=ppt/tags/tag193.xml><?xml version="1.0" encoding="utf-8"?>
<p:tagLst xmlns:a="http://schemas.openxmlformats.org/drawingml/2006/main" xmlns:r="http://schemas.openxmlformats.org/officeDocument/2006/relationships" xmlns:p="http://schemas.openxmlformats.org/presentationml/2006/main">
  <p:tag name="OUTLINEID" val="EE284028A5BA4BAF810B483C8145FA77"/>
</p:tagLst>
</file>

<file path=ppt/tags/tag194.xml><?xml version="1.0" encoding="utf-8"?>
<p:tagLst xmlns:a="http://schemas.openxmlformats.org/drawingml/2006/main" xmlns:r="http://schemas.openxmlformats.org/officeDocument/2006/relationships" xmlns:p="http://schemas.openxmlformats.org/presentationml/2006/main">
  <p:tag name="OUTLINEID" val="EE284028A5BA4BAF810B483C8145FA77"/>
</p:tagLst>
</file>

<file path=ppt/tags/tag195.xml><?xml version="1.0" encoding="utf-8"?>
<p:tagLst xmlns:a="http://schemas.openxmlformats.org/drawingml/2006/main" xmlns:r="http://schemas.openxmlformats.org/officeDocument/2006/relationships" xmlns:p="http://schemas.openxmlformats.org/presentationml/2006/main">
  <p:tag name="OUTLINEID" val="8F7414EC118D403C9590735F3CC855FB"/>
</p:tagLst>
</file>

<file path=ppt/tags/tag196.xml><?xml version="1.0" encoding="utf-8"?>
<p:tagLst xmlns:a="http://schemas.openxmlformats.org/drawingml/2006/main" xmlns:r="http://schemas.openxmlformats.org/officeDocument/2006/relationships" xmlns:p="http://schemas.openxmlformats.org/presentationml/2006/main">
  <p:tag name="OUTLINEID" val="14B7BDFED55E4924B6A9286867299F6D"/>
</p:tagLst>
</file>

<file path=ppt/tags/tag197.xml><?xml version="1.0" encoding="utf-8"?>
<p:tagLst xmlns:a="http://schemas.openxmlformats.org/drawingml/2006/main" xmlns:r="http://schemas.openxmlformats.org/officeDocument/2006/relationships" xmlns:p="http://schemas.openxmlformats.org/presentationml/2006/main">
  <p:tag name="OUTLINEID" val="5940B905240F4C9CABFD626AF9C9F46D"/>
</p:tagLst>
</file>

<file path=ppt/tags/tag198.xml><?xml version="1.0" encoding="utf-8"?>
<p:tagLst xmlns:a="http://schemas.openxmlformats.org/drawingml/2006/main" xmlns:r="http://schemas.openxmlformats.org/officeDocument/2006/relationships" xmlns:p="http://schemas.openxmlformats.org/presentationml/2006/main">
  <p:tag name="OUTLINEID" val="CF4E7F86E18F4424AC4F472A1A76B8B6"/>
</p:tagLst>
</file>

<file path=ppt/tags/tag199.xml><?xml version="1.0" encoding="utf-8"?>
<p:tagLst xmlns:a="http://schemas.openxmlformats.org/drawingml/2006/main" xmlns:r="http://schemas.openxmlformats.org/officeDocument/2006/relationships" xmlns:p="http://schemas.openxmlformats.org/presentationml/2006/main">
  <p:tag name="OUTLINEID" val="83EEFDBB659F4E3CA24A764A7ED70FEC"/>
</p:tagLst>
</file>

<file path=ppt/tags/tag2.xml><?xml version="1.0" encoding="utf-8"?>
<p:tagLst xmlns:a="http://schemas.openxmlformats.org/drawingml/2006/main" xmlns:r="http://schemas.openxmlformats.org/officeDocument/2006/relationships" xmlns:p="http://schemas.openxmlformats.org/presentationml/2006/main">
  <p:tag name="OUTLINEID" val="13796B5D8FAC48FB8431CF8925E1DB6D"/>
</p:tagLst>
</file>

<file path=ppt/tags/tag20.xml><?xml version="1.0" encoding="utf-8"?>
<p:tagLst xmlns:a="http://schemas.openxmlformats.org/drawingml/2006/main" xmlns:r="http://schemas.openxmlformats.org/officeDocument/2006/relationships" xmlns:p="http://schemas.openxmlformats.org/presentationml/2006/main">
  <p:tag name="OUTLINEID" val="7730C5CC62314AD691DE20293B7B0574"/>
</p:tagLst>
</file>

<file path=ppt/tags/tag200.xml><?xml version="1.0" encoding="utf-8"?>
<p:tagLst xmlns:a="http://schemas.openxmlformats.org/drawingml/2006/main" xmlns:r="http://schemas.openxmlformats.org/officeDocument/2006/relationships" xmlns:p="http://schemas.openxmlformats.org/presentationml/2006/main">
  <p:tag name="OUTLINEID" val="AEA24DB8B430403C84C506FD73B3F34B"/>
</p:tagLst>
</file>

<file path=ppt/tags/tag201.xml><?xml version="1.0" encoding="utf-8"?>
<p:tagLst xmlns:a="http://schemas.openxmlformats.org/drawingml/2006/main" xmlns:r="http://schemas.openxmlformats.org/officeDocument/2006/relationships" xmlns:p="http://schemas.openxmlformats.org/presentationml/2006/main">
  <p:tag name="OUTLINEID" val="A6494F061F1448D8B998B81EA948D742"/>
</p:tagLst>
</file>

<file path=ppt/tags/tag202.xml><?xml version="1.0" encoding="utf-8"?>
<p:tagLst xmlns:a="http://schemas.openxmlformats.org/drawingml/2006/main" xmlns:r="http://schemas.openxmlformats.org/officeDocument/2006/relationships" xmlns:p="http://schemas.openxmlformats.org/presentationml/2006/main">
  <p:tag name="OUTLINEID" val="2DF4C8E19D3D40E6BCFB2AC9B0E6C866"/>
</p:tagLst>
</file>

<file path=ppt/tags/tag203.xml><?xml version="1.0" encoding="utf-8"?>
<p:tagLst xmlns:a="http://schemas.openxmlformats.org/drawingml/2006/main" xmlns:r="http://schemas.openxmlformats.org/officeDocument/2006/relationships" xmlns:p="http://schemas.openxmlformats.org/presentationml/2006/main">
  <p:tag name="OUTLINEID" val="60B6F5F2CD87449E88FBF8025E5CC6B0"/>
</p:tagLst>
</file>

<file path=ppt/tags/tag204.xml><?xml version="1.0" encoding="utf-8"?>
<p:tagLst xmlns:a="http://schemas.openxmlformats.org/drawingml/2006/main" xmlns:r="http://schemas.openxmlformats.org/officeDocument/2006/relationships" xmlns:p="http://schemas.openxmlformats.org/presentationml/2006/main">
  <p:tag name="OUTLINEID" val="E731926AED934C5AB641128B6109B0C3"/>
</p:tagLst>
</file>

<file path=ppt/tags/tag205.xml><?xml version="1.0" encoding="utf-8"?>
<p:tagLst xmlns:a="http://schemas.openxmlformats.org/drawingml/2006/main" xmlns:r="http://schemas.openxmlformats.org/officeDocument/2006/relationships" xmlns:p="http://schemas.openxmlformats.org/presentationml/2006/main">
  <p:tag name="OUTLINEID" val="17EEE65D38FB48EE8DFCB186E1B6B366"/>
</p:tagLst>
</file>

<file path=ppt/tags/tag206.xml><?xml version="1.0" encoding="utf-8"?>
<p:tagLst xmlns:a="http://schemas.openxmlformats.org/drawingml/2006/main" xmlns:r="http://schemas.openxmlformats.org/officeDocument/2006/relationships" xmlns:p="http://schemas.openxmlformats.org/presentationml/2006/main">
  <p:tag name="OUTLINEID" val="97B6449764EF42FA9F0311D8EFD26BD4"/>
</p:tagLst>
</file>

<file path=ppt/tags/tag207.xml><?xml version="1.0" encoding="utf-8"?>
<p:tagLst xmlns:a="http://schemas.openxmlformats.org/drawingml/2006/main" xmlns:r="http://schemas.openxmlformats.org/officeDocument/2006/relationships" xmlns:p="http://schemas.openxmlformats.org/presentationml/2006/main">
  <p:tag name="OUTLINEID" val="4D9C8D74678A4F00A5FCAE5FC9C60B57"/>
</p:tagLst>
</file>

<file path=ppt/tags/tag208.xml><?xml version="1.0" encoding="utf-8"?>
<p:tagLst xmlns:a="http://schemas.openxmlformats.org/drawingml/2006/main" xmlns:r="http://schemas.openxmlformats.org/officeDocument/2006/relationships" xmlns:p="http://schemas.openxmlformats.org/presentationml/2006/main">
  <p:tag name="OUTLINEID" val="8E0F19CEDF8540179E3AB7320142251E"/>
</p:tagLst>
</file>

<file path=ppt/tags/tag209.xml><?xml version="1.0" encoding="utf-8"?>
<p:tagLst xmlns:a="http://schemas.openxmlformats.org/drawingml/2006/main" xmlns:r="http://schemas.openxmlformats.org/officeDocument/2006/relationships" xmlns:p="http://schemas.openxmlformats.org/presentationml/2006/main">
  <p:tag name="OUTLINEID" val="12693A41EE08405182C073E1E89FE75F"/>
</p:tagLst>
</file>

<file path=ppt/tags/tag21.xml><?xml version="1.0" encoding="utf-8"?>
<p:tagLst xmlns:a="http://schemas.openxmlformats.org/drawingml/2006/main" xmlns:r="http://schemas.openxmlformats.org/officeDocument/2006/relationships" xmlns:p="http://schemas.openxmlformats.org/presentationml/2006/main">
  <p:tag name="OUTLINEID" val="2521DD707D6740FFB1AC0E2918D2C84D"/>
</p:tagLst>
</file>

<file path=ppt/tags/tag210.xml><?xml version="1.0" encoding="utf-8"?>
<p:tagLst xmlns:a="http://schemas.openxmlformats.org/drawingml/2006/main" xmlns:r="http://schemas.openxmlformats.org/officeDocument/2006/relationships" xmlns:p="http://schemas.openxmlformats.org/presentationml/2006/main">
  <p:tag name="OUTLINEID" val="0B0C944C78D0484A983A119BEB2E22F0"/>
</p:tagLst>
</file>

<file path=ppt/tags/tag211.xml><?xml version="1.0" encoding="utf-8"?>
<p:tagLst xmlns:a="http://schemas.openxmlformats.org/drawingml/2006/main" xmlns:r="http://schemas.openxmlformats.org/officeDocument/2006/relationships" xmlns:p="http://schemas.openxmlformats.org/presentationml/2006/main">
  <p:tag name="OUTLINEID" val="6B649898B0CE45CC83D75D56DB3A4269"/>
</p:tagLst>
</file>

<file path=ppt/tags/tag212.xml><?xml version="1.0" encoding="utf-8"?>
<p:tagLst xmlns:a="http://schemas.openxmlformats.org/drawingml/2006/main" xmlns:r="http://schemas.openxmlformats.org/officeDocument/2006/relationships" xmlns:p="http://schemas.openxmlformats.org/presentationml/2006/main">
  <p:tag name="OUTLINEID" val="A339C43157834589B6DA377B16AE5D93"/>
</p:tagLst>
</file>

<file path=ppt/tags/tag213.xml><?xml version="1.0" encoding="utf-8"?>
<p:tagLst xmlns:a="http://schemas.openxmlformats.org/drawingml/2006/main" xmlns:r="http://schemas.openxmlformats.org/officeDocument/2006/relationships" xmlns:p="http://schemas.openxmlformats.org/presentationml/2006/main">
  <p:tag name="OUTLINEID" val="2115A5B11D3242A690FE115E0A017CA4"/>
</p:tagLst>
</file>

<file path=ppt/tags/tag214.xml><?xml version="1.0" encoding="utf-8"?>
<p:tagLst xmlns:a="http://schemas.openxmlformats.org/drawingml/2006/main" xmlns:r="http://schemas.openxmlformats.org/officeDocument/2006/relationships" xmlns:p="http://schemas.openxmlformats.org/presentationml/2006/main">
  <p:tag name="OUTLINEID" val="72F18E6077F144E7A113B1A9AA4DA8F1"/>
</p:tagLst>
</file>

<file path=ppt/tags/tag215.xml><?xml version="1.0" encoding="utf-8"?>
<p:tagLst xmlns:a="http://schemas.openxmlformats.org/drawingml/2006/main" xmlns:r="http://schemas.openxmlformats.org/officeDocument/2006/relationships" xmlns:p="http://schemas.openxmlformats.org/presentationml/2006/main">
  <p:tag name="OUTLINEID" val="72F18E6077F144E7A113B1A9AA4DA8F1"/>
</p:tagLst>
</file>

<file path=ppt/tags/tag216.xml><?xml version="1.0" encoding="utf-8"?>
<p:tagLst xmlns:a="http://schemas.openxmlformats.org/drawingml/2006/main" xmlns:r="http://schemas.openxmlformats.org/officeDocument/2006/relationships" xmlns:p="http://schemas.openxmlformats.org/presentationml/2006/main">
  <p:tag name="OUTLINEID" val="FCB08D9078A8477C90BF1A622A4078F0"/>
</p:tagLst>
</file>

<file path=ppt/tags/tag217.xml><?xml version="1.0" encoding="utf-8"?>
<p:tagLst xmlns:a="http://schemas.openxmlformats.org/drawingml/2006/main" xmlns:r="http://schemas.openxmlformats.org/officeDocument/2006/relationships" xmlns:p="http://schemas.openxmlformats.org/presentationml/2006/main">
  <p:tag name="OUTLINEID" val="FCB08D9078A8477C90BF1A622A4078F0"/>
</p:tagLst>
</file>

<file path=ppt/tags/tag218.xml><?xml version="1.0" encoding="utf-8"?>
<p:tagLst xmlns:a="http://schemas.openxmlformats.org/drawingml/2006/main" xmlns:r="http://schemas.openxmlformats.org/officeDocument/2006/relationships" xmlns:p="http://schemas.openxmlformats.org/presentationml/2006/main">
  <p:tag name="OUTLINEID" val="FD752F23B7FC416DBAE9022C41CC2E94"/>
</p:tagLst>
</file>

<file path=ppt/tags/tag219.xml><?xml version="1.0" encoding="utf-8"?>
<p:tagLst xmlns:a="http://schemas.openxmlformats.org/drawingml/2006/main" xmlns:r="http://schemas.openxmlformats.org/officeDocument/2006/relationships" xmlns:p="http://schemas.openxmlformats.org/presentationml/2006/main">
  <p:tag name="OUTLINEID" val="C6592272D81B4737BDC7B43298618D8D"/>
</p:tagLst>
</file>

<file path=ppt/tags/tag22.xml><?xml version="1.0" encoding="utf-8"?>
<p:tagLst xmlns:a="http://schemas.openxmlformats.org/drawingml/2006/main" xmlns:r="http://schemas.openxmlformats.org/officeDocument/2006/relationships" xmlns:p="http://schemas.openxmlformats.org/presentationml/2006/main">
  <p:tag name="OUTLINEID" val="ED0DE28ECD1B4C27B93D27B227F37722"/>
</p:tagLst>
</file>

<file path=ppt/tags/tag220.xml><?xml version="1.0" encoding="utf-8"?>
<p:tagLst xmlns:a="http://schemas.openxmlformats.org/drawingml/2006/main" xmlns:r="http://schemas.openxmlformats.org/officeDocument/2006/relationships" xmlns:p="http://schemas.openxmlformats.org/presentationml/2006/main">
  <p:tag name="OUTLINEID" val="511925162CA84BCFB8EE2443C86BFB21"/>
</p:tagLst>
</file>

<file path=ppt/tags/tag221.xml><?xml version="1.0" encoding="utf-8"?>
<p:tagLst xmlns:a="http://schemas.openxmlformats.org/drawingml/2006/main" xmlns:r="http://schemas.openxmlformats.org/officeDocument/2006/relationships" xmlns:p="http://schemas.openxmlformats.org/presentationml/2006/main">
  <p:tag name="OUTLINEID" val="E23BFF942F6D4C3488840A8A86F564DF"/>
</p:tagLst>
</file>

<file path=ppt/tags/tag222.xml><?xml version="1.0" encoding="utf-8"?>
<p:tagLst xmlns:a="http://schemas.openxmlformats.org/drawingml/2006/main" xmlns:r="http://schemas.openxmlformats.org/officeDocument/2006/relationships" xmlns:p="http://schemas.openxmlformats.org/presentationml/2006/main">
  <p:tag name="OUTLINEID" val="F65662EE0774459DBFD2992A1E8C8F4A"/>
</p:tagLst>
</file>

<file path=ppt/tags/tag223.xml><?xml version="1.0" encoding="utf-8"?>
<p:tagLst xmlns:a="http://schemas.openxmlformats.org/drawingml/2006/main" xmlns:r="http://schemas.openxmlformats.org/officeDocument/2006/relationships" xmlns:p="http://schemas.openxmlformats.org/presentationml/2006/main">
  <p:tag name="OUTLINEID" val="FA52D76C41724523AA0C5C371B2BEBAD"/>
</p:tagLst>
</file>

<file path=ppt/tags/tag224.xml><?xml version="1.0" encoding="utf-8"?>
<p:tagLst xmlns:a="http://schemas.openxmlformats.org/drawingml/2006/main" xmlns:r="http://schemas.openxmlformats.org/officeDocument/2006/relationships" xmlns:p="http://schemas.openxmlformats.org/presentationml/2006/main">
  <p:tag name="OUTLINEID" val="99190E72E0D944289E05A43C6CDB34A3"/>
</p:tagLst>
</file>

<file path=ppt/tags/tag225.xml><?xml version="1.0" encoding="utf-8"?>
<p:tagLst xmlns:a="http://schemas.openxmlformats.org/drawingml/2006/main" xmlns:r="http://schemas.openxmlformats.org/officeDocument/2006/relationships" xmlns:p="http://schemas.openxmlformats.org/presentationml/2006/main">
  <p:tag name="OUTLINEID" val="B8BE2E274D864DCDB977635199369368"/>
</p:tagLst>
</file>

<file path=ppt/tags/tag226.xml><?xml version="1.0" encoding="utf-8"?>
<p:tagLst xmlns:a="http://schemas.openxmlformats.org/drawingml/2006/main" xmlns:r="http://schemas.openxmlformats.org/officeDocument/2006/relationships" xmlns:p="http://schemas.openxmlformats.org/presentationml/2006/main">
  <p:tag name="OUTLINEID" val="A5BC2293B2F04A2589DA4B66D6EFE921"/>
</p:tagLst>
</file>

<file path=ppt/tags/tag227.xml><?xml version="1.0" encoding="utf-8"?>
<p:tagLst xmlns:a="http://schemas.openxmlformats.org/drawingml/2006/main" xmlns:r="http://schemas.openxmlformats.org/officeDocument/2006/relationships" xmlns:p="http://schemas.openxmlformats.org/presentationml/2006/main">
  <p:tag name="OUTLINEID" val="3EE2C72EF542440AA279418500946F53"/>
</p:tagLst>
</file>

<file path=ppt/tags/tag228.xml><?xml version="1.0" encoding="utf-8"?>
<p:tagLst xmlns:a="http://schemas.openxmlformats.org/drawingml/2006/main" xmlns:r="http://schemas.openxmlformats.org/officeDocument/2006/relationships" xmlns:p="http://schemas.openxmlformats.org/presentationml/2006/main">
  <p:tag name="OUTLINEID" val="13796B5D8FAC48FB8431CF8925E1DB6D"/>
</p:tagLst>
</file>

<file path=ppt/tags/tag229.xml><?xml version="1.0" encoding="utf-8"?>
<p:tagLst xmlns:a="http://schemas.openxmlformats.org/drawingml/2006/main" xmlns:r="http://schemas.openxmlformats.org/officeDocument/2006/relationships" xmlns:p="http://schemas.openxmlformats.org/presentationml/2006/main">
  <p:tag name="OUTLINEID" val="723D33ECDE0E4D0EAFDCE150FD1A0DCE"/>
</p:tagLst>
</file>

<file path=ppt/tags/tag23.xml><?xml version="1.0" encoding="utf-8"?>
<p:tagLst xmlns:a="http://schemas.openxmlformats.org/drawingml/2006/main" xmlns:r="http://schemas.openxmlformats.org/officeDocument/2006/relationships" xmlns:p="http://schemas.openxmlformats.org/presentationml/2006/main">
  <p:tag name="OUTLINEID" val="3B6354CFAB4D4D3482B0EA50E39BD67F"/>
</p:tagLst>
</file>

<file path=ppt/tags/tag230.xml><?xml version="1.0" encoding="utf-8"?>
<p:tagLst xmlns:a="http://schemas.openxmlformats.org/drawingml/2006/main" xmlns:r="http://schemas.openxmlformats.org/officeDocument/2006/relationships" xmlns:p="http://schemas.openxmlformats.org/presentationml/2006/main">
  <p:tag name="OUTLINEID" val="68232367F22A4D79A6A6FC58434106BE"/>
</p:tagLst>
</file>

<file path=ppt/tags/tag231.xml><?xml version="1.0" encoding="utf-8"?>
<p:tagLst xmlns:a="http://schemas.openxmlformats.org/drawingml/2006/main" xmlns:r="http://schemas.openxmlformats.org/officeDocument/2006/relationships" xmlns:p="http://schemas.openxmlformats.org/presentationml/2006/main">
  <p:tag name="OUTLINEID" val="500C5378CE4548BC9D4BEFD48DC36262"/>
</p:tagLst>
</file>

<file path=ppt/tags/tag232.xml><?xml version="1.0" encoding="utf-8"?>
<p:tagLst xmlns:a="http://schemas.openxmlformats.org/drawingml/2006/main" xmlns:r="http://schemas.openxmlformats.org/officeDocument/2006/relationships" xmlns:p="http://schemas.openxmlformats.org/presentationml/2006/main">
  <p:tag name="OUTLINEID" val="E851512EA88A447AB600095C9B63F54B"/>
</p:tagLst>
</file>

<file path=ppt/tags/tag233.xml><?xml version="1.0" encoding="utf-8"?>
<p:tagLst xmlns:a="http://schemas.openxmlformats.org/drawingml/2006/main" xmlns:r="http://schemas.openxmlformats.org/officeDocument/2006/relationships" xmlns:p="http://schemas.openxmlformats.org/presentationml/2006/main">
  <p:tag name="OUTLINEID" val="962C9E4CD6DA4FDEABEEE01B7D4D3468"/>
</p:tagLst>
</file>

<file path=ppt/tags/tag234.xml><?xml version="1.0" encoding="utf-8"?>
<p:tagLst xmlns:a="http://schemas.openxmlformats.org/drawingml/2006/main" xmlns:r="http://schemas.openxmlformats.org/officeDocument/2006/relationships" xmlns:p="http://schemas.openxmlformats.org/presentationml/2006/main">
  <p:tag name="OUTLINEID" val="1ED992A01A524B23AB56CD69D90D9A3F"/>
</p:tagLst>
</file>

<file path=ppt/tags/tag235.xml><?xml version="1.0" encoding="utf-8"?>
<p:tagLst xmlns:a="http://schemas.openxmlformats.org/drawingml/2006/main" xmlns:r="http://schemas.openxmlformats.org/officeDocument/2006/relationships" xmlns:p="http://schemas.openxmlformats.org/presentationml/2006/main">
  <p:tag name="OUTLINEID" val="2C7575C9149A4A9EAC96DBC0A7D6C1A9"/>
</p:tagLst>
</file>

<file path=ppt/tags/tag236.xml><?xml version="1.0" encoding="utf-8"?>
<p:tagLst xmlns:a="http://schemas.openxmlformats.org/drawingml/2006/main" xmlns:r="http://schemas.openxmlformats.org/officeDocument/2006/relationships" xmlns:p="http://schemas.openxmlformats.org/presentationml/2006/main">
  <p:tag name="OUTLINEID" val="9D0F24D6E84C4E27817D9DE6F32E559A"/>
</p:tagLst>
</file>

<file path=ppt/tags/tag237.xml><?xml version="1.0" encoding="utf-8"?>
<p:tagLst xmlns:a="http://schemas.openxmlformats.org/drawingml/2006/main" xmlns:r="http://schemas.openxmlformats.org/officeDocument/2006/relationships" xmlns:p="http://schemas.openxmlformats.org/presentationml/2006/main">
  <p:tag name="OUTLINEID" val="22B45AC03C9F4C16A19BD90CCB45404B"/>
</p:tagLst>
</file>

<file path=ppt/tags/tag238.xml><?xml version="1.0" encoding="utf-8"?>
<p:tagLst xmlns:a="http://schemas.openxmlformats.org/drawingml/2006/main" xmlns:r="http://schemas.openxmlformats.org/officeDocument/2006/relationships" xmlns:p="http://schemas.openxmlformats.org/presentationml/2006/main">
  <p:tag name="OUTLINEID" val="338BF7FC7E8C4410BAB782C4D102DB78"/>
</p:tagLst>
</file>

<file path=ppt/tags/tag239.xml><?xml version="1.0" encoding="utf-8"?>
<p:tagLst xmlns:a="http://schemas.openxmlformats.org/drawingml/2006/main" xmlns:r="http://schemas.openxmlformats.org/officeDocument/2006/relationships" xmlns:p="http://schemas.openxmlformats.org/presentationml/2006/main">
  <p:tag name="OUTLINEID" val="F4FDF60FF6AB4B62A509D441045B9F8F"/>
</p:tagLst>
</file>

<file path=ppt/tags/tag24.xml><?xml version="1.0" encoding="utf-8"?>
<p:tagLst xmlns:a="http://schemas.openxmlformats.org/drawingml/2006/main" xmlns:r="http://schemas.openxmlformats.org/officeDocument/2006/relationships" xmlns:p="http://schemas.openxmlformats.org/presentationml/2006/main">
  <p:tag name="OUTLINEID" val="DEFDC2CA1C474AB3B20C9AB5BFFC05D7"/>
</p:tagLst>
</file>

<file path=ppt/tags/tag240.xml><?xml version="1.0" encoding="utf-8"?>
<p:tagLst xmlns:a="http://schemas.openxmlformats.org/drawingml/2006/main" xmlns:r="http://schemas.openxmlformats.org/officeDocument/2006/relationships" xmlns:p="http://schemas.openxmlformats.org/presentationml/2006/main">
  <p:tag name="OUTLINEID" val="F24AD870109248A486B858D95B2FE63D"/>
</p:tagLst>
</file>

<file path=ppt/tags/tag241.xml><?xml version="1.0" encoding="utf-8"?>
<p:tagLst xmlns:a="http://schemas.openxmlformats.org/drawingml/2006/main" xmlns:r="http://schemas.openxmlformats.org/officeDocument/2006/relationships" xmlns:p="http://schemas.openxmlformats.org/presentationml/2006/main">
  <p:tag name="OUTLINEID" val="BE6A6211326C4FB1A75FFC722FCC4DA3"/>
</p:tagLst>
</file>

<file path=ppt/tags/tag242.xml><?xml version="1.0" encoding="utf-8"?>
<p:tagLst xmlns:a="http://schemas.openxmlformats.org/drawingml/2006/main" xmlns:r="http://schemas.openxmlformats.org/officeDocument/2006/relationships" xmlns:p="http://schemas.openxmlformats.org/presentationml/2006/main">
  <p:tag name="OUTLINEID" val="9A091AE876F444C5AFC249213BBE8094"/>
</p:tagLst>
</file>

<file path=ppt/tags/tag243.xml><?xml version="1.0" encoding="utf-8"?>
<p:tagLst xmlns:a="http://schemas.openxmlformats.org/drawingml/2006/main" xmlns:r="http://schemas.openxmlformats.org/officeDocument/2006/relationships" xmlns:p="http://schemas.openxmlformats.org/presentationml/2006/main">
  <p:tag name="OUTLINEID" val="4B9093373BFA4692B031D814F2C7681F"/>
</p:tagLst>
</file>

<file path=ppt/tags/tag244.xml><?xml version="1.0" encoding="utf-8"?>
<p:tagLst xmlns:a="http://schemas.openxmlformats.org/drawingml/2006/main" xmlns:r="http://schemas.openxmlformats.org/officeDocument/2006/relationships" xmlns:p="http://schemas.openxmlformats.org/presentationml/2006/main">
  <p:tag name="OUTLINEID" val="C330C9897D9246D881D3BDEB4034D1C5"/>
</p:tagLst>
</file>

<file path=ppt/tags/tag245.xml><?xml version="1.0" encoding="utf-8"?>
<p:tagLst xmlns:a="http://schemas.openxmlformats.org/drawingml/2006/main" xmlns:r="http://schemas.openxmlformats.org/officeDocument/2006/relationships" xmlns:p="http://schemas.openxmlformats.org/presentationml/2006/main">
  <p:tag name="OUTLINEID" val="6CD55EF1E10D415BAE90E269A0FB779C"/>
</p:tagLst>
</file>

<file path=ppt/tags/tag246.xml><?xml version="1.0" encoding="utf-8"?>
<p:tagLst xmlns:a="http://schemas.openxmlformats.org/drawingml/2006/main" xmlns:r="http://schemas.openxmlformats.org/officeDocument/2006/relationships" xmlns:p="http://schemas.openxmlformats.org/presentationml/2006/main">
  <p:tag name="OUTLINEID" val="7730C5CC62314AD691DE20293B7B0574"/>
</p:tagLst>
</file>

<file path=ppt/tags/tag247.xml><?xml version="1.0" encoding="utf-8"?>
<p:tagLst xmlns:a="http://schemas.openxmlformats.org/drawingml/2006/main" xmlns:r="http://schemas.openxmlformats.org/officeDocument/2006/relationships" xmlns:p="http://schemas.openxmlformats.org/presentationml/2006/main">
  <p:tag name="OUTLINEID" val="2521DD707D6740FFB1AC0E2918D2C84D"/>
</p:tagLst>
</file>

<file path=ppt/tags/tag248.xml><?xml version="1.0" encoding="utf-8"?>
<p:tagLst xmlns:a="http://schemas.openxmlformats.org/drawingml/2006/main" xmlns:r="http://schemas.openxmlformats.org/officeDocument/2006/relationships" xmlns:p="http://schemas.openxmlformats.org/presentationml/2006/main">
  <p:tag name="OUTLINEID" val="ED0DE28ECD1B4C27B93D27B227F37722"/>
</p:tagLst>
</file>

<file path=ppt/tags/tag249.xml><?xml version="1.0" encoding="utf-8"?>
<p:tagLst xmlns:a="http://schemas.openxmlformats.org/drawingml/2006/main" xmlns:r="http://schemas.openxmlformats.org/officeDocument/2006/relationships" xmlns:p="http://schemas.openxmlformats.org/presentationml/2006/main">
  <p:tag name="OUTLINEID" val="3B6354CFAB4D4D3482B0EA50E39BD67F"/>
</p:tagLst>
</file>

<file path=ppt/tags/tag25.xml><?xml version="1.0" encoding="utf-8"?>
<p:tagLst xmlns:a="http://schemas.openxmlformats.org/drawingml/2006/main" xmlns:r="http://schemas.openxmlformats.org/officeDocument/2006/relationships" xmlns:p="http://schemas.openxmlformats.org/presentationml/2006/main">
  <p:tag name="OUTLINEID" val="9B8BA0FEC2104313B6E9FAD06AFC1F8E"/>
</p:tagLst>
</file>

<file path=ppt/tags/tag250.xml><?xml version="1.0" encoding="utf-8"?>
<p:tagLst xmlns:a="http://schemas.openxmlformats.org/drawingml/2006/main" xmlns:r="http://schemas.openxmlformats.org/officeDocument/2006/relationships" xmlns:p="http://schemas.openxmlformats.org/presentationml/2006/main">
  <p:tag name="OUTLINEID" val="DEFDC2CA1C474AB3B20C9AB5BFFC05D7"/>
</p:tagLst>
</file>

<file path=ppt/tags/tag251.xml><?xml version="1.0" encoding="utf-8"?>
<p:tagLst xmlns:a="http://schemas.openxmlformats.org/drawingml/2006/main" xmlns:r="http://schemas.openxmlformats.org/officeDocument/2006/relationships" xmlns:p="http://schemas.openxmlformats.org/presentationml/2006/main">
  <p:tag name="OUTLINEID" val="9B8BA0FEC2104313B6E9FAD06AFC1F8E"/>
</p:tagLst>
</file>

<file path=ppt/tags/tag252.xml><?xml version="1.0" encoding="utf-8"?>
<p:tagLst xmlns:a="http://schemas.openxmlformats.org/drawingml/2006/main" xmlns:r="http://schemas.openxmlformats.org/officeDocument/2006/relationships" xmlns:p="http://schemas.openxmlformats.org/presentationml/2006/main">
  <p:tag name="OUTLINEID" val="0722EEA9927648939D616FB7618D38E3"/>
</p:tagLst>
</file>

<file path=ppt/tags/tag253.xml><?xml version="1.0" encoding="utf-8"?>
<p:tagLst xmlns:a="http://schemas.openxmlformats.org/drawingml/2006/main" xmlns:r="http://schemas.openxmlformats.org/officeDocument/2006/relationships" xmlns:p="http://schemas.openxmlformats.org/presentationml/2006/main">
  <p:tag name="OUTLINEID" val="104415B2FC694BBAA1FF74363BD466AA"/>
</p:tagLst>
</file>

<file path=ppt/tags/tag254.xml><?xml version="1.0" encoding="utf-8"?>
<p:tagLst xmlns:a="http://schemas.openxmlformats.org/drawingml/2006/main" xmlns:r="http://schemas.openxmlformats.org/officeDocument/2006/relationships" xmlns:p="http://schemas.openxmlformats.org/presentationml/2006/main">
  <p:tag name="OUTLINEID" val="B6E8BC62689E413A9A4924F6C7969B44"/>
</p:tagLst>
</file>

<file path=ppt/tags/tag255.xml><?xml version="1.0" encoding="utf-8"?>
<p:tagLst xmlns:a="http://schemas.openxmlformats.org/drawingml/2006/main" xmlns:r="http://schemas.openxmlformats.org/officeDocument/2006/relationships" xmlns:p="http://schemas.openxmlformats.org/presentationml/2006/main">
  <p:tag name="OUTLINEID" val="0953216FC339442CB400C43DE00E2828"/>
</p:tagLst>
</file>

<file path=ppt/tags/tag256.xml><?xml version="1.0" encoding="utf-8"?>
<p:tagLst xmlns:a="http://schemas.openxmlformats.org/drawingml/2006/main" xmlns:r="http://schemas.openxmlformats.org/officeDocument/2006/relationships" xmlns:p="http://schemas.openxmlformats.org/presentationml/2006/main">
  <p:tag name="OUTLINEID" val="A645B15CB9034E44A56FB807E5B33C65"/>
</p:tagLst>
</file>

<file path=ppt/tags/tag257.xml><?xml version="1.0" encoding="utf-8"?>
<p:tagLst xmlns:a="http://schemas.openxmlformats.org/drawingml/2006/main" xmlns:r="http://schemas.openxmlformats.org/officeDocument/2006/relationships" xmlns:p="http://schemas.openxmlformats.org/presentationml/2006/main">
  <p:tag name="OUTLINEID" val="A047081277B8498D977C7100F534E3A6"/>
</p:tagLst>
</file>

<file path=ppt/tags/tag258.xml><?xml version="1.0" encoding="utf-8"?>
<p:tagLst xmlns:a="http://schemas.openxmlformats.org/drawingml/2006/main" xmlns:r="http://schemas.openxmlformats.org/officeDocument/2006/relationships" xmlns:p="http://schemas.openxmlformats.org/presentationml/2006/main">
  <p:tag name="OUTLINEID" val="DE0429EED394496297DCE164D48EE553"/>
</p:tagLst>
</file>

<file path=ppt/tags/tag259.xml><?xml version="1.0" encoding="utf-8"?>
<p:tagLst xmlns:a="http://schemas.openxmlformats.org/drawingml/2006/main" xmlns:r="http://schemas.openxmlformats.org/officeDocument/2006/relationships" xmlns:p="http://schemas.openxmlformats.org/presentationml/2006/main">
  <p:tag name="OUTLINEID" val="A8367AEABD644919875DD5F495E16A92"/>
</p:tagLst>
</file>

<file path=ppt/tags/tag26.xml><?xml version="1.0" encoding="utf-8"?>
<p:tagLst xmlns:a="http://schemas.openxmlformats.org/drawingml/2006/main" xmlns:r="http://schemas.openxmlformats.org/officeDocument/2006/relationships" xmlns:p="http://schemas.openxmlformats.org/presentationml/2006/main">
  <p:tag name="OUTLINEID" val="0722EEA9927648939D616FB7618D38E3"/>
</p:tagLst>
</file>

<file path=ppt/tags/tag260.xml><?xml version="1.0" encoding="utf-8"?>
<p:tagLst xmlns:a="http://schemas.openxmlformats.org/drawingml/2006/main" xmlns:r="http://schemas.openxmlformats.org/officeDocument/2006/relationships" xmlns:p="http://schemas.openxmlformats.org/presentationml/2006/main">
  <p:tag name="OUTLINEID" val="21A4BEF9303D41F4A95D6E6AE7F2F0E7"/>
</p:tagLst>
</file>

<file path=ppt/tags/tag261.xml><?xml version="1.0" encoding="utf-8"?>
<p:tagLst xmlns:a="http://schemas.openxmlformats.org/drawingml/2006/main" xmlns:r="http://schemas.openxmlformats.org/officeDocument/2006/relationships" xmlns:p="http://schemas.openxmlformats.org/presentationml/2006/main">
  <p:tag name="OUTLINEID" val="8CB61D3A4EB94E6CB4AE4CA35820A743"/>
</p:tagLst>
</file>

<file path=ppt/tags/tag262.xml><?xml version="1.0" encoding="utf-8"?>
<p:tagLst xmlns:a="http://schemas.openxmlformats.org/drawingml/2006/main" xmlns:r="http://schemas.openxmlformats.org/officeDocument/2006/relationships" xmlns:p="http://schemas.openxmlformats.org/presentationml/2006/main">
  <p:tag name="OUTLINEID" val="9BB16C1E08754699851C73F7613FFEF7"/>
</p:tagLst>
</file>

<file path=ppt/tags/tag263.xml><?xml version="1.0" encoding="utf-8"?>
<p:tagLst xmlns:a="http://schemas.openxmlformats.org/drawingml/2006/main" xmlns:r="http://schemas.openxmlformats.org/officeDocument/2006/relationships" xmlns:p="http://schemas.openxmlformats.org/presentationml/2006/main">
  <p:tag name="OUTLINEID" val="FE23E79197AC42B18DF8B95962DC1BBA"/>
</p:tagLst>
</file>

<file path=ppt/tags/tag264.xml><?xml version="1.0" encoding="utf-8"?>
<p:tagLst xmlns:a="http://schemas.openxmlformats.org/drawingml/2006/main" xmlns:r="http://schemas.openxmlformats.org/officeDocument/2006/relationships" xmlns:p="http://schemas.openxmlformats.org/presentationml/2006/main">
  <p:tag name="OUTLINEID" val="6E2A02AC8BE249789047187AF8FE9A36"/>
</p:tagLst>
</file>

<file path=ppt/tags/tag265.xml><?xml version="1.0" encoding="utf-8"?>
<p:tagLst xmlns:a="http://schemas.openxmlformats.org/drawingml/2006/main" xmlns:r="http://schemas.openxmlformats.org/officeDocument/2006/relationships" xmlns:p="http://schemas.openxmlformats.org/presentationml/2006/main">
  <p:tag name="OUTLINEID" val="D3CDC9ABF5384BA8AB7E0A6A9742CD20"/>
</p:tagLst>
</file>

<file path=ppt/tags/tag266.xml><?xml version="1.0" encoding="utf-8"?>
<p:tagLst xmlns:a="http://schemas.openxmlformats.org/drawingml/2006/main" xmlns:r="http://schemas.openxmlformats.org/officeDocument/2006/relationships" xmlns:p="http://schemas.openxmlformats.org/presentationml/2006/main">
  <p:tag name="OUTLINEID" val="C656E387C8B24AF29AAB03EC8424617B"/>
</p:tagLst>
</file>

<file path=ppt/tags/tag267.xml><?xml version="1.0" encoding="utf-8"?>
<p:tagLst xmlns:a="http://schemas.openxmlformats.org/drawingml/2006/main" xmlns:r="http://schemas.openxmlformats.org/officeDocument/2006/relationships" xmlns:p="http://schemas.openxmlformats.org/presentationml/2006/main">
  <p:tag name="OUTLINEID" val="37378BDDEA0F43D080788B4C72CCAFAD"/>
</p:tagLst>
</file>

<file path=ppt/tags/tag268.xml><?xml version="1.0" encoding="utf-8"?>
<p:tagLst xmlns:a="http://schemas.openxmlformats.org/drawingml/2006/main" xmlns:r="http://schemas.openxmlformats.org/officeDocument/2006/relationships" xmlns:p="http://schemas.openxmlformats.org/presentationml/2006/main">
  <p:tag name="OUTLINEID" val="E976EF0A9A944818BCA1024FEBDD4960"/>
</p:tagLst>
</file>

<file path=ppt/tags/tag269.xml><?xml version="1.0" encoding="utf-8"?>
<p:tagLst xmlns:a="http://schemas.openxmlformats.org/drawingml/2006/main" xmlns:r="http://schemas.openxmlformats.org/officeDocument/2006/relationships" xmlns:p="http://schemas.openxmlformats.org/presentationml/2006/main">
  <p:tag name="OUTLINEID" val="AFBC93261D784427BEF94C96B621E6E6"/>
</p:tagLst>
</file>

<file path=ppt/tags/tag27.xml><?xml version="1.0" encoding="utf-8"?>
<p:tagLst xmlns:a="http://schemas.openxmlformats.org/drawingml/2006/main" xmlns:r="http://schemas.openxmlformats.org/officeDocument/2006/relationships" xmlns:p="http://schemas.openxmlformats.org/presentationml/2006/main">
  <p:tag name="OUTLINEID" val="104415B2FC694BBAA1FF74363BD466AA"/>
</p:tagLst>
</file>

<file path=ppt/tags/tag270.xml><?xml version="1.0" encoding="utf-8"?>
<p:tagLst xmlns:a="http://schemas.openxmlformats.org/drawingml/2006/main" xmlns:r="http://schemas.openxmlformats.org/officeDocument/2006/relationships" xmlns:p="http://schemas.openxmlformats.org/presentationml/2006/main">
  <p:tag name="OUTLINEID" val="212FAC1753EB41BF8F77FA082F6FDAB4"/>
</p:tagLst>
</file>

<file path=ppt/tags/tag271.xml><?xml version="1.0" encoding="utf-8"?>
<p:tagLst xmlns:a="http://schemas.openxmlformats.org/drawingml/2006/main" xmlns:r="http://schemas.openxmlformats.org/officeDocument/2006/relationships" xmlns:p="http://schemas.openxmlformats.org/presentationml/2006/main">
  <p:tag name="OUTLINEID" val="60792723AF01482CB098590CBB8B7490"/>
</p:tagLst>
</file>

<file path=ppt/tags/tag272.xml><?xml version="1.0" encoding="utf-8"?>
<p:tagLst xmlns:a="http://schemas.openxmlformats.org/drawingml/2006/main" xmlns:r="http://schemas.openxmlformats.org/officeDocument/2006/relationships" xmlns:p="http://schemas.openxmlformats.org/presentationml/2006/main">
  <p:tag name="OUTLINEID" val="1068C51779DB418D83303C6ACF4110E1"/>
</p:tagLst>
</file>

<file path=ppt/tags/tag273.xml><?xml version="1.0" encoding="utf-8"?>
<p:tagLst xmlns:a="http://schemas.openxmlformats.org/drawingml/2006/main" xmlns:r="http://schemas.openxmlformats.org/officeDocument/2006/relationships" xmlns:p="http://schemas.openxmlformats.org/presentationml/2006/main">
  <p:tag name="OUTLINEID" val="10A93FEF35694E939A5D04ECF349CC9F"/>
</p:tagLst>
</file>

<file path=ppt/tags/tag274.xml><?xml version="1.0" encoding="utf-8"?>
<p:tagLst xmlns:a="http://schemas.openxmlformats.org/drawingml/2006/main" xmlns:r="http://schemas.openxmlformats.org/officeDocument/2006/relationships" xmlns:p="http://schemas.openxmlformats.org/presentationml/2006/main">
  <p:tag name="OUTLINEID" val="21B47505CBF14A019FC1340E945521F5"/>
</p:tagLst>
</file>

<file path=ppt/tags/tag275.xml><?xml version="1.0" encoding="utf-8"?>
<p:tagLst xmlns:a="http://schemas.openxmlformats.org/drawingml/2006/main" xmlns:r="http://schemas.openxmlformats.org/officeDocument/2006/relationships" xmlns:p="http://schemas.openxmlformats.org/presentationml/2006/main">
  <p:tag name="OUTLINEID" val="00A36333BCF74531BDA9F8D03B552884"/>
</p:tagLst>
</file>

<file path=ppt/tags/tag276.xml><?xml version="1.0" encoding="utf-8"?>
<p:tagLst xmlns:a="http://schemas.openxmlformats.org/drawingml/2006/main" xmlns:r="http://schemas.openxmlformats.org/officeDocument/2006/relationships" xmlns:p="http://schemas.openxmlformats.org/presentationml/2006/main">
  <p:tag name="OUTLINEID" val="28BD6127554141F3A3CF9E5F88A00995"/>
</p:tagLst>
</file>

<file path=ppt/tags/tag277.xml><?xml version="1.0" encoding="utf-8"?>
<p:tagLst xmlns:a="http://schemas.openxmlformats.org/drawingml/2006/main" xmlns:r="http://schemas.openxmlformats.org/officeDocument/2006/relationships" xmlns:p="http://schemas.openxmlformats.org/presentationml/2006/main">
  <p:tag name="OUTLINEID" val="AFEF069C144A496D82E56307B1751B8D"/>
</p:tagLst>
</file>

<file path=ppt/tags/tag278.xml><?xml version="1.0" encoding="utf-8"?>
<p:tagLst xmlns:a="http://schemas.openxmlformats.org/drawingml/2006/main" xmlns:r="http://schemas.openxmlformats.org/officeDocument/2006/relationships" xmlns:p="http://schemas.openxmlformats.org/presentationml/2006/main">
  <p:tag name="OUTLINEID" val="DA1B7548D45D47869803BB9A8E23DC99"/>
</p:tagLst>
</file>

<file path=ppt/tags/tag279.xml><?xml version="1.0" encoding="utf-8"?>
<p:tagLst xmlns:a="http://schemas.openxmlformats.org/drawingml/2006/main" xmlns:r="http://schemas.openxmlformats.org/officeDocument/2006/relationships" xmlns:p="http://schemas.openxmlformats.org/presentationml/2006/main">
  <p:tag name="OUTLINEID" val="739649BD1836403BB12EFE826B8E766D"/>
</p:tagLst>
</file>

<file path=ppt/tags/tag28.xml><?xml version="1.0" encoding="utf-8"?>
<p:tagLst xmlns:a="http://schemas.openxmlformats.org/drawingml/2006/main" xmlns:r="http://schemas.openxmlformats.org/officeDocument/2006/relationships" xmlns:p="http://schemas.openxmlformats.org/presentationml/2006/main">
  <p:tag name="OUTLINEID" val="B6E8BC62689E413A9A4924F6C7969B44"/>
</p:tagLst>
</file>

<file path=ppt/tags/tag280.xml><?xml version="1.0" encoding="utf-8"?>
<p:tagLst xmlns:a="http://schemas.openxmlformats.org/drawingml/2006/main" xmlns:r="http://schemas.openxmlformats.org/officeDocument/2006/relationships" xmlns:p="http://schemas.openxmlformats.org/presentationml/2006/main">
  <p:tag name="OUTLINEID" val="B42E98D98F1C403989EAC6F7CB9797B6"/>
</p:tagLst>
</file>

<file path=ppt/tags/tag281.xml><?xml version="1.0" encoding="utf-8"?>
<p:tagLst xmlns:a="http://schemas.openxmlformats.org/drawingml/2006/main" xmlns:r="http://schemas.openxmlformats.org/officeDocument/2006/relationships" xmlns:p="http://schemas.openxmlformats.org/presentationml/2006/main">
  <p:tag name="OUTLINEID" val="853A379265474C609A1A114C536FC8BA"/>
</p:tagLst>
</file>

<file path=ppt/tags/tag282.xml><?xml version="1.0" encoding="utf-8"?>
<p:tagLst xmlns:a="http://schemas.openxmlformats.org/drawingml/2006/main" xmlns:r="http://schemas.openxmlformats.org/officeDocument/2006/relationships" xmlns:p="http://schemas.openxmlformats.org/presentationml/2006/main">
  <p:tag name="OUTLINEID" val="77E7D6F9B1044EAEA2F1FFA8CFAC32F1"/>
</p:tagLst>
</file>

<file path=ppt/tags/tag283.xml><?xml version="1.0" encoding="utf-8"?>
<p:tagLst xmlns:a="http://schemas.openxmlformats.org/drawingml/2006/main" xmlns:r="http://schemas.openxmlformats.org/officeDocument/2006/relationships" xmlns:p="http://schemas.openxmlformats.org/presentationml/2006/main">
  <p:tag name="OUTLINEID" val="F56349FF8AAE4AE2AD433BA27A2110FC"/>
</p:tagLst>
</file>

<file path=ppt/tags/tag284.xml><?xml version="1.0" encoding="utf-8"?>
<p:tagLst xmlns:a="http://schemas.openxmlformats.org/drawingml/2006/main" xmlns:r="http://schemas.openxmlformats.org/officeDocument/2006/relationships" xmlns:p="http://schemas.openxmlformats.org/presentationml/2006/main">
  <p:tag name="OUTLINEID" val="6F6BEC6F79034485931BC92F1E73B8FE"/>
</p:tagLst>
</file>

<file path=ppt/tags/tag285.xml><?xml version="1.0" encoding="utf-8"?>
<p:tagLst xmlns:a="http://schemas.openxmlformats.org/drawingml/2006/main" xmlns:r="http://schemas.openxmlformats.org/officeDocument/2006/relationships" xmlns:p="http://schemas.openxmlformats.org/presentationml/2006/main">
  <p:tag name="OUTLINEID" val="B7143F8B12A64FEBA5CC960F7E877C12"/>
</p:tagLst>
</file>

<file path=ppt/tags/tag286.xml><?xml version="1.0" encoding="utf-8"?>
<p:tagLst xmlns:a="http://schemas.openxmlformats.org/drawingml/2006/main" xmlns:r="http://schemas.openxmlformats.org/officeDocument/2006/relationships" xmlns:p="http://schemas.openxmlformats.org/presentationml/2006/main">
  <p:tag name="OUTLINEID" val="821F88024A1F45E2BA8B14EEA7ADFD2B"/>
</p:tagLst>
</file>

<file path=ppt/tags/tag287.xml><?xml version="1.0" encoding="utf-8"?>
<p:tagLst xmlns:a="http://schemas.openxmlformats.org/drawingml/2006/main" xmlns:r="http://schemas.openxmlformats.org/officeDocument/2006/relationships" xmlns:p="http://schemas.openxmlformats.org/presentationml/2006/main">
  <p:tag name="OUTLINEID" val="6D462736867F4D52808B22DE1121D866"/>
</p:tagLst>
</file>

<file path=ppt/tags/tag288.xml><?xml version="1.0" encoding="utf-8"?>
<p:tagLst xmlns:a="http://schemas.openxmlformats.org/drawingml/2006/main" xmlns:r="http://schemas.openxmlformats.org/officeDocument/2006/relationships" xmlns:p="http://schemas.openxmlformats.org/presentationml/2006/main">
  <p:tag name="OUTLINEID" val="378BD3B3E9134A0FA448D279459E2962"/>
</p:tagLst>
</file>

<file path=ppt/tags/tag289.xml><?xml version="1.0" encoding="utf-8"?>
<p:tagLst xmlns:a="http://schemas.openxmlformats.org/drawingml/2006/main" xmlns:r="http://schemas.openxmlformats.org/officeDocument/2006/relationships" xmlns:p="http://schemas.openxmlformats.org/presentationml/2006/main">
  <p:tag name="OUTLINEID" val="6418D281D212402680406FB5C77DC02B"/>
</p:tagLst>
</file>

<file path=ppt/tags/tag29.xml><?xml version="1.0" encoding="utf-8"?>
<p:tagLst xmlns:a="http://schemas.openxmlformats.org/drawingml/2006/main" xmlns:r="http://schemas.openxmlformats.org/officeDocument/2006/relationships" xmlns:p="http://schemas.openxmlformats.org/presentationml/2006/main">
  <p:tag name="OUTLINEID" val="0953216FC339442CB400C43DE00E2828"/>
</p:tagLst>
</file>

<file path=ppt/tags/tag290.xml><?xml version="1.0" encoding="utf-8"?>
<p:tagLst xmlns:a="http://schemas.openxmlformats.org/drawingml/2006/main" xmlns:r="http://schemas.openxmlformats.org/officeDocument/2006/relationships" xmlns:p="http://schemas.openxmlformats.org/presentationml/2006/main">
  <p:tag name="OUTLINEID" val="39E7FA5EAE424703B7DC484DAF4E4CD2"/>
</p:tagLst>
</file>

<file path=ppt/tags/tag291.xml><?xml version="1.0" encoding="utf-8"?>
<p:tagLst xmlns:a="http://schemas.openxmlformats.org/drawingml/2006/main" xmlns:r="http://schemas.openxmlformats.org/officeDocument/2006/relationships" xmlns:p="http://schemas.openxmlformats.org/presentationml/2006/main">
  <p:tag name="OUTLINEID" val="C1C4A410E477415CAD19BE59417E6C61"/>
</p:tagLst>
</file>

<file path=ppt/tags/tag292.xml><?xml version="1.0" encoding="utf-8"?>
<p:tagLst xmlns:a="http://schemas.openxmlformats.org/drawingml/2006/main" xmlns:r="http://schemas.openxmlformats.org/officeDocument/2006/relationships" xmlns:p="http://schemas.openxmlformats.org/presentationml/2006/main">
  <p:tag name="OUTLINEID" val="A78510AEE0544E45B8705F51981A0BB5"/>
</p:tagLst>
</file>

<file path=ppt/tags/tag293.xml><?xml version="1.0" encoding="utf-8"?>
<p:tagLst xmlns:a="http://schemas.openxmlformats.org/drawingml/2006/main" xmlns:r="http://schemas.openxmlformats.org/officeDocument/2006/relationships" xmlns:p="http://schemas.openxmlformats.org/presentationml/2006/main">
  <p:tag name="OUTLINEID" val="69922BCC373F423FAFC57796A978F8A5"/>
</p:tagLst>
</file>

<file path=ppt/tags/tag294.xml><?xml version="1.0" encoding="utf-8"?>
<p:tagLst xmlns:a="http://schemas.openxmlformats.org/drawingml/2006/main" xmlns:r="http://schemas.openxmlformats.org/officeDocument/2006/relationships" xmlns:p="http://schemas.openxmlformats.org/presentationml/2006/main">
  <p:tag name="OUTLINEID" val="E0D479F15CB042DC8F846701A88CCFA8"/>
</p:tagLst>
</file>

<file path=ppt/tags/tag295.xml><?xml version="1.0" encoding="utf-8"?>
<p:tagLst xmlns:a="http://schemas.openxmlformats.org/drawingml/2006/main" xmlns:r="http://schemas.openxmlformats.org/officeDocument/2006/relationships" xmlns:p="http://schemas.openxmlformats.org/presentationml/2006/main">
  <p:tag name="OUTLINEID" val="9516FDDB348D4557B7A7F14F82B0F4EC"/>
</p:tagLst>
</file>

<file path=ppt/tags/tag296.xml><?xml version="1.0" encoding="utf-8"?>
<p:tagLst xmlns:a="http://schemas.openxmlformats.org/drawingml/2006/main" xmlns:r="http://schemas.openxmlformats.org/officeDocument/2006/relationships" xmlns:p="http://schemas.openxmlformats.org/presentationml/2006/main">
  <p:tag name="OUTLINEID" val="21B4274BC0F34916868E3AEF28B74B83"/>
</p:tagLst>
</file>

<file path=ppt/tags/tag297.xml><?xml version="1.0" encoding="utf-8"?>
<p:tagLst xmlns:a="http://schemas.openxmlformats.org/drawingml/2006/main" xmlns:r="http://schemas.openxmlformats.org/officeDocument/2006/relationships" xmlns:p="http://schemas.openxmlformats.org/presentationml/2006/main">
  <p:tag name="OUTLINEID" val="5EFD7ED4579342D2B2FAEE7249FD22CC"/>
</p:tagLst>
</file>

<file path=ppt/tags/tag298.xml><?xml version="1.0" encoding="utf-8"?>
<p:tagLst xmlns:a="http://schemas.openxmlformats.org/drawingml/2006/main" xmlns:r="http://schemas.openxmlformats.org/officeDocument/2006/relationships" xmlns:p="http://schemas.openxmlformats.org/presentationml/2006/main">
  <p:tag name="OUTLINEID" val="0EB7AAE0F5FA49EBB362ACDB98BD4351"/>
</p:tagLst>
</file>

<file path=ppt/tags/tag299.xml><?xml version="1.0" encoding="utf-8"?>
<p:tagLst xmlns:a="http://schemas.openxmlformats.org/drawingml/2006/main" xmlns:r="http://schemas.openxmlformats.org/officeDocument/2006/relationships" xmlns:p="http://schemas.openxmlformats.org/presentationml/2006/main">
  <p:tag name="OUTLINEID" val="0A550D3A2DAD4058A920220582D2A2C5"/>
</p:tagLst>
</file>

<file path=ppt/tags/tag3.xml><?xml version="1.0" encoding="utf-8"?>
<p:tagLst xmlns:a="http://schemas.openxmlformats.org/drawingml/2006/main" xmlns:r="http://schemas.openxmlformats.org/officeDocument/2006/relationships" xmlns:p="http://schemas.openxmlformats.org/presentationml/2006/main">
  <p:tag name="OUTLINEID" val="723D33ECDE0E4D0EAFDCE150FD1A0DCE"/>
</p:tagLst>
</file>

<file path=ppt/tags/tag30.xml><?xml version="1.0" encoding="utf-8"?>
<p:tagLst xmlns:a="http://schemas.openxmlformats.org/drawingml/2006/main" xmlns:r="http://schemas.openxmlformats.org/officeDocument/2006/relationships" xmlns:p="http://schemas.openxmlformats.org/presentationml/2006/main">
  <p:tag name="OUTLINEID" val="A645B15CB9034E44A56FB807E5B33C65"/>
</p:tagLst>
</file>

<file path=ppt/tags/tag300.xml><?xml version="1.0" encoding="utf-8"?>
<p:tagLst xmlns:a="http://schemas.openxmlformats.org/drawingml/2006/main" xmlns:r="http://schemas.openxmlformats.org/officeDocument/2006/relationships" xmlns:p="http://schemas.openxmlformats.org/presentationml/2006/main">
  <p:tag name="OUTLINEID" val="6FEA78BF854E43F6A796F99254DB40DC"/>
</p:tagLst>
</file>

<file path=ppt/tags/tag301.xml><?xml version="1.0" encoding="utf-8"?>
<p:tagLst xmlns:a="http://schemas.openxmlformats.org/drawingml/2006/main" xmlns:r="http://schemas.openxmlformats.org/officeDocument/2006/relationships" xmlns:p="http://schemas.openxmlformats.org/presentationml/2006/main">
  <p:tag name="OUTLINEID" val="03048F239AEF408FBB5D77D800D4889F"/>
</p:tagLst>
</file>

<file path=ppt/tags/tag302.xml><?xml version="1.0" encoding="utf-8"?>
<p:tagLst xmlns:a="http://schemas.openxmlformats.org/drawingml/2006/main" xmlns:r="http://schemas.openxmlformats.org/officeDocument/2006/relationships" xmlns:p="http://schemas.openxmlformats.org/presentationml/2006/main">
  <p:tag name="OUTLINEID" val="0B26A5BF2E8A43A589A95A10C6FD6E35"/>
</p:tagLst>
</file>

<file path=ppt/tags/tag303.xml><?xml version="1.0" encoding="utf-8"?>
<p:tagLst xmlns:a="http://schemas.openxmlformats.org/drawingml/2006/main" xmlns:r="http://schemas.openxmlformats.org/officeDocument/2006/relationships" xmlns:p="http://schemas.openxmlformats.org/presentationml/2006/main">
  <p:tag name="OUTLINEID" val="4AFD8214B3504F5EB15F105E846206E7"/>
</p:tagLst>
</file>

<file path=ppt/tags/tag304.xml><?xml version="1.0" encoding="utf-8"?>
<p:tagLst xmlns:a="http://schemas.openxmlformats.org/drawingml/2006/main" xmlns:r="http://schemas.openxmlformats.org/officeDocument/2006/relationships" xmlns:p="http://schemas.openxmlformats.org/presentationml/2006/main">
  <p:tag name="OUTLINEID" val="09491F6EF6DC4EB68701269AC63CB3FA"/>
</p:tagLst>
</file>

<file path=ppt/tags/tag305.xml><?xml version="1.0" encoding="utf-8"?>
<p:tagLst xmlns:a="http://schemas.openxmlformats.org/drawingml/2006/main" xmlns:r="http://schemas.openxmlformats.org/officeDocument/2006/relationships" xmlns:p="http://schemas.openxmlformats.org/presentationml/2006/main">
  <p:tag name="OUTLINEID" val="51E2ECDDFA2449F1806742C4D9F30ECF"/>
</p:tagLst>
</file>

<file path=ppt/tags/tag306.xml><?xml version="1.0" encoding="utf-8"?>
<p:tagLst xmlns:a="http://schemas.openxmlformats.org/drawingml/2006/main" xmlns:r="http://schemas.openxmlformats.org/officeDocument/2006/relationships" xmlns:p="http://schemas.openxmlformats.org/presentationml/2006/main">
  <p:tag name="OUTLINEID" val="11D26A11CD934FA597D083F2B62DC721"/>
</p:tagLst>
</file>

<file path=ppt/tags/tag307.xml><?xml version="1.0" encoding="utf-8"?>
<p:tagLst xmlns:a="http://schemas.openxmlformats.org/drawingml/2006/main" xmlns:r="http://schemas.openxmlformats.org/officeDocument/2006/relationships" xmlns:p="http://schemas.openxmlformats.org/presentationml/2006/main">
  <p:tag name="OUTLINEID" val="67154F96EECA4894A092792779BD963B"/>
</p:tagLst>
</file>

<file path=ppt/tags/tag308.xml><?xml version="1.0" encoding="utf-8"?>
<p:tagLst xmlns:a="http://schemas.openxmlformats.org/drawingml/2006/main" xmlns:r="http://schemas.openxmlformats.org/officeDocument/2006/relationships" xmlns:p="http://schemas.openxmlformats.org/presentationml/2006/main">
  <p:tag name="OUTLINEID" val="3304E0A6675246D0B6E5E97B73D079A5"/>
</p:tagLst>
</file>

<file path=ppt/tags/tag309.xml><?xml version="1.0" encoding="utf-8"?>
<p:tagLst xmlns:a="http://schemas.openxmlformats.org/drawingml/2006/main" xmlns:r="http://schemas.openxmlformats.org/officeDocument/2006/relationships" xmlns:p="http://schemas.openxmlformats.org/presentationml/2006/main">
  <p:tag name="OUTLINEID" val="FD3CF0C267AF482385C949FDCB29D81D"/>
</p:tagLst>
</file>

<file path=ppt/tags/tag31.xml><?xml version="1.0" encoding="utf-8"?>
<p:tagLst xmlns:a="http://schemas.openxmlformats.org/drawingml/2006/main" xmlns:r="http://schemas.openxmlformats.org/officeDocument/2006/relationships" xmlns:p="http://schemas.openxmlformats.org/presentationml/2006/main">
  <p:tag name="OUTLINEID" val="A047081277B8498D977C7100F534E3A6"/>
</p:tagLst>
</file>

<file path=ppt/tags/tag310.xml><?xml version="1.0" encoding="utf-8"?>
<p:tagLst xmlns:a="http://schemas.openxmlformats.org/drawingml/2006/main" xmlns:r="http://schemas.openxmlformats.org/officeDocument/2006/relationships" xmlns:p="http://schemas.openxmlformats.org/presentationml/2006/main">
  <p:tag name="OUTLINEID" val="91F8CACE0F454402B838D1CB6985BD0A"/>
</p:tagLst>
</file>

<file path=ppt/tags/tag311.xml><?xml version="1.0" encoding="utf-8"?>
<p:tagLst xmlns:a="http://schemas.openxmlformats.org/drawingml/2006/main" xmlns:r="http://schemas.openxmlformats.org/officeDocument/2006/relationships" xmlns:p="http://schemas.openxmlformats.org/presentationml/2006/main">
  <p:tag name="OUTLINEID" val="84C6E93FB6D14DED9D2AFF6BA023BA5F"/>
</p:tagLst>
</file>

<file path=ppt/tags/tag312.xml><?xml version="1.0" encoding="utf-8"?>
<p:tagLst xmlns:a="http://schemas.openxmlformats.org/drawingml/2006/main" xmlns:r="http://schemas.openxmlformats.org/officeDocument/2006/relationships" xmlns:p="http://schemas.openxmlformats.org/presentationml/2006/main">
  <p:tag name="OUTLINEID" val="640FA9F8626D4717995194098E39ABD1"/>
</p:tagLst>
</file>

<file path=ppt/tags/tag313.xml><?xml version="1.0" encoding="utf-8"?>
<p:tagLst xmlns:a="http://schemas.openxmlformats.org/drawingml/2006/main" xmlns:r="http://schemas.openxmlformats.org/officeDocument/2006/relationships" xmlns:p="http://schemas.openxmlformats.org/presentationml/2006/main">
  <p:tag name="OUTLINEID" val="0E19F88E28CE4A28861C3E2AD72B3847"/>
</p:tagLst>
</file>

<file path=ppt/tags/tag314.xml><?xml version="1.0" encoding="utf-8"?>
<p:tagLst xmlns:a="http://schemas.openxmlformats.org/drawingml/2006/main" xmlns:r="http://schemas.openxmlformats.org/officeDocument/2006/relationships" xmlns:p="http://schemas.openxmlformats.org/presentationml/2006/main">
  <p:tag name="OUTLINEID" val="FE990AD66E134EC3A61445EFFFBBD662"/>
</p:tagLst>
</file>

<file path=ppt/tags/tag315.xml><?xml version="1.0" encoding="utf-8"?>
<p:tagLst xmlns:a="http://schemas.openxmlformats.org/drawingml/2006/main" xmlns:r="http://schemas.openxmlformats.org/officeDocument/2006/relationships" xmlns:p="http://schemas.openxmlformats.org/presentationml/2006/main">
  <p:tag name="OUTLINEID" val="EB4A011C73904CECB97A5ECE0D144037"/>
</p:tagLst>
</file>

<file path=ppt/tags/tag316.xml><?xml version="1.0" encoding="utf-8"?>
<p:tagLst xmlns:a="http://schemas.openxmlformats.org/drawingml/2006/main" xmlns:r="http://schemas.openxmlformats.org/officeDocument/2006/relationships" xmlns:p="http://schemas.openxmlformats.org/presentationml/2006/main">
  <p:tag name="OUTLINEID" val="C079A4B1F3CD4C36B696BB3C78859790"/>
</p:tagLst>
</file>

<file path=ppt/tags/tag317.xml><?xml version="1.0" encoding="utf-8"?>
<p:tagLst xmlns:a="http://schemas.openxmlformats.org/drawingml/2006/main" xmlns:r="http://schemas.openxmlformats.org/officeDocument/2006/relationships" xmlns:p="http://schemas.openxmlformats.org/presentationml/2006/main">
  <p:tag name="OUTLINEID" val="66B98548247F42B2B61160E62BB9E2D1"/>
</p:tagLst>
</file>

<file path=ppt/tags/tag318.xml><?xml version="1.0" encoding="utf-8"?>
<p:tagLst xmlns:a="http://schemas.openxmlformats.org/drawingml/2006/main" xmlns:r="http://schemas.openxmlformats.org/officeDocument/2006/relationships" xmlns:p="http://schemas.openxmlformats.org/presentationml/2006/main">
  <p:tag name="OUTLINEID" val="9A73C49CA96C4B15B424311781444F97"/>
</p:tagLst>
</file>

<file path=ppt/tags/tag319.xml><?xml version="1.0" encoding="utf-8"?>
<p:tagLst xmlns:a="http://schemas.openxmlformats.org/drawingml/2006/main" xmlns:r="http://schemas.openxmlformats.org/officeDocument/2006/relationships" xmlns:p="http://schemas.openxmlformats.org/presentationml/2006/main">
  <p:tag name="OUTLINEID" val="DFC94CEAD9EF4AAA82A47C2DC58CA6C1"/>
</p:tagLst>
</file>

<file path=ppt/tags/tag32.xml><?xml version="1.0" encoding="utf-8"?>
<p:tagLst xmlns:a="http://schemas.openxmlformats.org/drawingml/2006/main" xmlns:r="http://schemas.openxmlformats.org/officeDocument/2006/relationships" xmlns:p="http://schemas.openxmlformats.org/presentationml/2006/main">
  <p:tag name="OUTLINEID" val="DE0429EED394496297DCE164D48EE553"/>
</p:tagLst>
</file>

<file path=ppt/tags/tag320.xml><?xml version="1.0" encoding="utf-8"?>
<p:tagLst xmlns:a="http://schemas.openxmlformats.org/drawingml/2006/main" xmlns:r="http://schemas.openxmlformats.org/officeDocument/2006/relationships" xmlns:p="http://schemas.openxmlformats.org/presentationml/2006/main">
  <p:tag name="OUTLINEID" val="A41F8566125E42DFBFDA6CF3DE2CB2E6"/>
</p:tagLst>
</file>

<file path=ppt/tags/tag321.xml><?xml version="1.0" encoding="utf-8"?>
<p:tagLst xmlns:a="http://schemas.openxmlformats.org/drawingml/2006/main" xmlns:r="http://schemas.openxmlformats.org/officeDocument/2006/relationships" xmlns:p="http://schemas.openxmlformats.org/presentationml/2006/main">
  <p:tag name="OUTLINEID" val="14E106EAFFF3413485A79ADFB48ABD95"/>
</p:tagLst>
</file>

<file path=ppt/tags/tag322.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323.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324.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325.xml><?xml version="1.0" encoding="utf-8"?>
<p:tagLst xmlns:a="http://schemas.openxmlformats.org/drawingml/2006/main" xmlns:r="http://schemas.openxmlformats.org/officeDocument/2006/relationships" xmlns:p="http://schemas.openxmlformats.org/presentationml/2006/main">
  <p:tag name="OUTLINEID" val="D482ACCCE86849328B28B7E27A4F787A"/>
</p:tagLst>
</file>

<file path=ppt/tags/tag326.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327.xml><?xml version="1.0" encoding="utf-8"?>
<p:tagLst xmlns:a="http://schemas.openxmlformats.org/drawingml/2006/main" xmlns:r="http://schemas.openxmlformats.org/officeDocument/2006/relationships" xmlns:p="http://schemas.openxmlformats.org/presentationml/2006/main">
  <p:tag name="OUTLINEID" val="D482ACCCE86849328B28B7E27A4F787A"/>
</p:tagLst>
</file>

<file path=ppt/tags/tag328.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329.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33.xml><?xml version="1.0" encoding="utf-8"?>
<p:tagLst xmlns:a="http://schemas.openxmlformats.org/drawingml/2006/main" xmlns:r="http://schemas.openxmlformats.org/officeDocument/2006/relationships" xmlns:p="http://schemas.openxmlformats.org/presentationml/2006/main">
  <p:tag name="OUTLINEID" val="A8367AEABD644919875DD5F495E16A92"/>
</p:tagLst>
</file>

<file path=ppt/tags/tag330.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331.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332.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333.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334.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335.xml><?xml version="1.0" encoding="utf-8"?>
<p:tagLst xmlns:a="http://schemas.openxmlformats.org/drawingml/2006/main" xmlns:r="http://schemas.openxmlformats.org/officeDocument/2006/relationships" xmlns:p="http://schemas.openxmlformats.org/presentationml/2006/main">
  <p:tag name="OUTLINEID" val="4EDD096FD1DF4367AD5EBB4653A740CE"/>
</p:tagLst>
</file>

<file path=ppt/tags/tag336.xml><?xml version="1.0" encoding="utf-8"?>
<p:tagLst xmlns:a="http://schemas.openxmlformats.org/drawingml/2006/main" xmlns:r="http://schemas.openxmlformats.org/officeDocument/2006/relationships" xmlns:p="http://schemas.openxmlformats.org/presentationml/2006/main">
  <p:tag name="OUTLINEID" val="255759CF7D66402584E25ED15F08A814"/>
</p:tagLst>
</file>

<file path=ppt/tags/tag337.xml><?xml version="1.0" encoding="utf-8"?>
<p:tagLst xmlns:a="http://schemas.openxmlformats.org/drawingml/2006/main" xmlns:r="http://schemas.openxmlformats.org/officeDocument/2006/relationships" xmlns:p="http://schemas.openxmlformats.org/presentationml/2006/main">
  <p:tag name="OUTLINEID" val="4EDD096FD1DF4367AD5EBB4653A740CE"/>
</p:tagLst>
</file>

<file path=ppt/tags/tag338.xml><?xml version="1.0" encoding="utf-8"?>
<p:tagLst xmlns:a="http://schemas.openxmlformats.org/drawingml/2006/main" xmlns:r="http://schemas.openxmlformats.org/officeDocument/2006/relationships" xmlns:p="http://schemas.openxmlformats.org/presentationml/2006/main">
  <p:tag name="OUTLINEID" val="255759CF7D66402584E25ED15F08A814"/>
</p:tagLst>
</file>

<file path=ppt/tags/tag339.xml><?xml version="1.0" encoding="utf-8"?>
<p:tagLst xmlns:a="http://schemas.openxmlformats.org/drawingml/2006/main" xmlns:r="http://schemas.openxmlformats.org/officeDocument/2006/relationships" xmlns:p="http://schemas.openxmlformats.org/presentationml/2006/main">
  <p:tag name="OUTLINEID" val="22941000FD7C4F659B7CEE856665D2AF"/>
</p:tagLst>
</file>

<file path=ppt/tags/tag34.xml><?xml version="1.0" encoding="utf-8"?>
<p:tagLst xmlns:a="http://schemas.openxmlformats.org/drawingml/2006/main" xmlns:r="http://schemas.openxmlformats.org/officeDocument/2006/relationships" xmlns:p="http://schemas.openxmlformats.org/presentationml/2006/main">
  <p:tag name="OUTLINEID" val="21A4BEF9303D41F4A95D6E6AE7F2F0E7"/>
</p:tagLst>
</file>

<file path=ppt/tags/tag340.xml><?xml version="1.0" encoding="utf-8"?>
<p:tagLst xmlns:a="http://schemas.openxmlformats.org/drawingml/2006/main" xmlns:r="http://schemas.openxmlformats.org/officeDocument/2006/relationships" xmlns:p="http://schemas.openxmlformats.org/presentationml/2006/main">
  <p:tag name="OUTLINEID" val="7AAA2C434F8C429A9BE816DC16167B50"/>
</p:tagLst>
</file>

<file path=ppt/tags/tag341.xml><?xml version="1.0" encoding="utf-8"?>
<p:tagLst xmlns:a="http://schemas.openxmlformats.org/drawingml/2006/main" xmlns:r="http://schemas.openxmlformats.org/officeDocument/2006/relationships" xmlns:p="http://schemas.openxmlformats.org/presentationml/2006/main">
  <p:tag name="OUTLINEID" val="1BB6305E6E024C239873345C1F31C18E"/>
</p:tagLst>
</file>

<file path=ppt/tags/tag342.xml><?xml version="1.0" encoding="utf-8"?>
<p:tagLst xmlns:a="http://schemas.openxmlformats.org/drawingml/2006/main" xmlns:r="http://schemas.openxmlformats.org/officeDocument/2006/relationships" xmlns:p="http://schemas.openxmlformats.org/presentationml/2006/main">
  <p:tag name="OUTLINEID" val="380C47FABB444135B2A570B2D6E687A2"/>
</p:tagLst>
</file>

<file path=ppt/tags/tag343.xml><?xml version="1.0" encoding="utf-8"?>
<p:tagLst xmlns:a="http://schemas.openxmlformats.org/drawingml/2006/main" xmlns:r="http://schemas.openxmlformats.org/officeDocument/2006/relationships" xmlns:p="http://schemas.openxmlformats.org/presentationml/2006/main">
  <p:tag name="OUTLINEID" val="22941000FD7C4F659B7CEE856665D2AF"/>
</p:tagLst>
</file>

<file path=ppt/tags/tag344.xml><?xml version="1.0" encoding="utf-8"?>
<p:tagLst xmlns:a="http://schemas.openxmlformats.org/drawingml/2006/main" xmlns:r="http://schemas.openxmlformats.org/officeDocument/2006/relationships" xmlns:p="http://schemas.openxmlformats.org/presentationml/2006/main">
  <p:tag name="OUTLINEID" val="7AAA2C434F8C429A9BE816DC16167B50"/>
</p:tagLst>
</file>

<file path=ppt/tags/tag345.xml><?xml version="1.0" encoding="utf-8"?>
<p:tagLst xmlns:a="http://schemas.openxmlformats.org/drawingml/2006/main" xmlns:r="http://schemas.openxmlformats.org/officeDocument/2006/relationships" xmlns:p="http://schemas.openxmlformats.org/presentationml/2006/main">
  <p:tag name="OUTLINEID" val="22941000FD7C4F659B7CEE856665D2AF"/>
</p:tagLst>
</file>

<file path=ppt/tags/tag346.xml><?xml version="1.0" encoding="utf-8"?>
<p:tagLst xmlns:a="http://schemas.openxmlformats.org/drawingml/2006/main" xmlns:r="http://schemas.openxmlformats.org/officeDocument/2006/relationships" xmlns:p="http://schemas.openxmlformats.org/presentationml/2006/main">
  <p:tag name="OUTLINEID" val="7AAA2C434F8C429A9BE816DC16167B50"/>
</p:tagLst>
</file>

<file path=ppt/tags/tag347.xml><?xml version="1.0" encoding="utf-8"?>
<p:tagLst xmlns:a="http://schemas.openxmlformats.org/drawingml/2006/main" xmlns:r="http://schemas.openxmlformats.org/officeDocument/2006/relationships" xmlns:p="http://schemas.openxmlformats.org/presentationml/2006/main">
  <p:tag name="OUTLINEID" val="22941000FD7C4F659B7CEE856665D2AF"/>
</p:tagLst>
</file>

<file path=ppt/tags/tag348.xml><?xml version="1.0" encoding="utf-8"?>
<p:tagLst xmlns:a="http://schemas.openxmlformats.org/drawingml/2006/main" xmlns:r="http://schemas.openxmlformats.org/officeDocument/2006/relationships" xmlns:p="http://schemas.openxmlformats.org/presentationml/2006/main">
  <p:tag name="OUTLINEID" val="7AAA2C434F8C429A9BE816DC16167B50"/>
</p:tagLst>
</file>

<file path=ppt/tags/tag349.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35.xml><?xml version="1.0" encoding="utf-8"?>
<p:tagLst xmlns:a="http://schemas.openxmlformats.org/drawingml/2006/main" xmlns:r="http://schemas.openxmlformats.org/officeDocument/2006/relationships" xmlns:p="http://schemas.openxmlformats.org/presentationml/2006/main">
  <p:tag name="OUTLINEID" val="8CB61D3A4EB94E6CB4AE4CA35820A743"/>
</p:tagLst>
</file>

<file path=ppt/tags/tag350.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351.xml><?xml version="1.0" encoding="utf-8"?>
<p:tagLst xmlns:a="http://schemas.openxmlformats.org/drawingml/2006/main" xmlns:r="http://schemas.openxmlformats.org/officeDocument/2006/relationships" xmlns:p="http://schemas.openxmlformats.org/presentationml/2006/main">
  <p:tag name="OUTLINEID" val="D482ACCCE86849328B28B7E27A4F787A"/>
</p:tagLst>
</file>

<file path=ppt/tags/tag352.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353.xml><?xml version="1.0" encoding="utf-8"?>
<p:tagLst xmlns:a="http://schemas.openxmlformats.org/drawingml/2006/main" xmlns:r="http://schemas.openxmlformats.org/officeDocument/2006/relationships" xmlns:p="http://schemas.openxmlformats.org/presentationml/2006/main">
  <p:tag name="OUTLINEID" val="D482ACCCE86849328B28B7E27A4F787A"/>
</p:tagLst>
</file>

<file path=ppt/tags/tag354.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355.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356.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357.xml><?xml version="1.0" encoding="utf-8"?>
<p:tagLst xmlns:a="http://schemas.openxmlformats.org/drawingml/2006/main" xmlns:r="http://schemas.openxmlformats.org/officeDocument/2006/relationships" xmlns:p="http://schemas.openxmlformats.org/presentationml/2006/main">
  <p:tag name="OUTLINEID" val="DA8A4EEDF8A946B4B7875F64580DAC1C"/>
</p:tagLst>
</file>

<file path=ppt/tags/tag358.xml><?xml version="1.0" encoding="utf-8"?>
<p:tagLst xmlns:a="http://schemas.openxmlformats.org/drawingml/2006/main" xmlns:r="http://schemas.openxmlformats.org/officeDocument/2006/relationships" xmlns:p="http://schemas.openxmlformats.org/presentationml/2006/main">
  <p:tag name="OUTLINEID" val="E13054D191DB4B55AF75DB9FF48BEF88"/>
</p:tagLst>
</file>

<file path=ppt/tags/tag359.xml><?xml version="1.0" encoding="utf-8"?>
<p:tagLst xmlns:a="http://schemas.openxmlformats.org/drawingml/2006/main" xmlns:r="http://schemas.openxmlformats.org/officeDocument/2006/relationships" xmlns:p="http://schemas.openxmlformats.org/presentationml/2006/main">
  <p:tag name="OUTLINEID" val="663E292300AB4826809143B8E516E5DD"/>
</p:tagLst>
</file>

<file path=ppt/tags/tag36.xml><?xml version="1.0" encoding="utf-8"?>
<p:tagLst xmlns:a="http://schemas.openxmlformats.org/drawingml/2006/main" xmlns:r="http://schemas.openxmlformats.org/officeDocument/2006/relationships" xmlns:p="http://schemas.openxmlformats.org/presentationml/2006/main">
  <p:tag name="OUTLINEID" val="9BB16C1E08754699851C73F7613FFEF7"/>
</p:tagLst>
</file>

<file path=ppt/tags/tag360.xml><?xml version="1.0" encoding="utf-8"?>
<p:tagLst xmlns:a="http://schemas.openxmlformats.org/drawingml/2006/main" xmlns:r="http://schemas.openxmlformats.org/officeDocument/2006/relationships" xmlns:p="http://schemas.openxmlformats.org/presentationml/2006/main">
  <p:tag name="OUTLINEID" val="1980F9818D264E8A8307A8193ADE32FC"/>
</p:tagLst>
</file>

<file path=ppt/tags/tag361.xml><?xml version="1.0" encoding="utf-8"?>
<p:tagLst xmlns:a="http://schemas.openxmlformats.org/drawingml/2006/main" xmlns:r="http://schemas.openxmlformats.org/officeDocument/2006/relationships" xmlns:p="http://schemas.openxmlformats.org/presentationml/2006/main">
  <p:tag name="OUTLINEID" val="CEC9462E4574449A87362E41B0BE4C7F"/>
</p:tagLst>
</file>

<file path=ppt/tags/tag362.xml><?xml version="1.0" encoding="utf-8"?>
<p:tagLst xmlns:a="http://schemas.openxmlformats.org/drawingml/2006/main" xmlns:r="http://schemas.openxmlformats.org/officeDocument/2006/relationships" xmlns:p="http://schemas.openxmlformats.org/presentationml/2006/main">
  <p:tag name="OUTLINEID" val="01A9BB55D8F541D2B3B471E8F3AA243F"/>
</p:tagLst>
</file>

<file path=ppt/tags/tag363.xml><?xml version="1.0" encoding="utf-8"?>
<p:tagLst xmlns:a="http://schemas.openxmlformats.org/drawingml/2006/main" xmlns:r="http://schemas.openxmlformats.org/officeDocument/2006/relationships" xmlns:p="http://schemas.openxmlformats.org/presentationml/2006/main">
  <p:tag name="OUTLINEID" val="DA8A4EEDF8A946B4B7875F64580DAC1C"/>
</p:tagLst>
</file>

<file path=ppt/tags/tag364.xml><?xml version="1.0" encoding="utf-8"?>
<p:tagLst xmlns:a="http://schemas.openxmlformats.org/drawingml/2006/main" xmlns:r="http://schemas.openxmlformats.org/officeDocument/2006/relationships" xmlns:p="http://schemas.openxmlformats.org/presentationml/2006/main">
  <p:tag name="OUTLINEID" val="E13054D191DB4B55AF75DB9FF48BEF88"/>
</p:tagLst>
</file>

<file path=ppt/tags/tag365.xml><?xml version="1.0" encoding="utf-8"?>
<p:tagLst xmlns:a="http://schemas.openxmlformats.org/drawingml/2006/main" xmlns:r="http://schemas.openxmlformats.org/officeDocument/2006/relationships" xmlns:p="http://schemas.openxmlformats.org/presentationml/2006/main">
  <p:tag name="OUTLINEID" val="663E292300AB4826809143B8E516E5DD"/>
</p:tagLst>
</file>

<file path=ppt/tags/tag366.xml><?xml version="1.0" encoding="utf-8"?>
<p:tagLst xmlns:a="http://schemas.openxmlformats.org/drawingml/2006/main" xmlns:r="http://schemas.openxmlformats.org/officeDocument/2006/relationships" xmlns:p="http://schemas.openxmlformats.org/presentationml/2006/main">
  <p:tag name="OUTLINEID" val="DA8A4EEDF8A946B4B7875F64580DAC1C"/>
</p:tagLst>
</file>

<file path=ppt/tags/tag367.xml><?xml version="1.0" encoding="utf-8"?>
<p:tagLst xmlns:a="http://schemas.openxmlformats.org/drawingml/2006/main" xmlns:r="http://schemas.openxmlformats.org/officeDocument/2006/relationships" xmlns:p="http://schemas.openxmlformats.org/presentationml/2006/main">
  <p:tag name="OUTLINEID" val="E13054D191DB4B55AF75DB9FF48BEF88"/>
</p:tagLst>
</file>

<file path=ppt/tags/tag368.xml><?xml version="1.0" encoding="utf-8"?>
<p:tagLst xmlns:a="http://schemas.openxmlformats.org/drawingml/2006/main" xmlns:r="http://schemas.openxmlformats.org/officeDocument/2006/relationships" xmlns:p="http://schemas.openxmlformats.org/presentationml/2006/main">
  <p:tag name="OUTLINEID" val="663E292300AB4826809143B8E516E5DD"/>
</p:tagLst>
</file>

<file path=ppt/tags/tag369.xml><?xml version="1.0" encoding="utf-8"?>
<p:tagLst xmlns:a="http://schemas.openxmlformats.org/drawingml/2006/main" xmlns:r="http://schemas.openxmlformats.org/officeDocument/2006/relationships" xmlns:p="http://schemas.openxmlformats.org/presentationml/2006/main">
  <p:tag name="OUTLINEID" val="DA8A4EEDF8A946B4B7875F64580DAC1C"/>
</p:tagLst>
</file>

<file path=ppt/tags/tag37.xml><?xml version="1.0" encoding="utf-8"?>
<p:tagLst xmlns:a="http://schemas.openxmlformats.org/drawingml/2006/main" xmlns:r="http://schemas.openxmlformats.org/officeDocument/2006/relationships" xmlns:p="http://schemas.openxmlformats.org/presentationml/2006/main">
  <p:tag name="OUTLINEID" val="FE23E79197AC42B18DF8B95962DC1BBA"/>
</p:tagLst>
</file>

<file path=ppt/tags/tag370.xml><?xml version="1.0" encoding="utf-8"?>
<p:tagLst xmlns:a="http://schemas.openxmlformats.org/drawingml/2006/main" xmlns:r="http://schemas.openxmlformats.org/officeDocument/2006/relationships" xmlns:p="http://schemas.openxmlformats.org/presentationml/2006/main">
  <p:tag name="OUTLINEID" val="E13054D191DB4B55AF75DB9FF48BEF88"/>
</p:tagLst>
</file>

<file path=ppt/tags/tag371.xml><?xml version="1.0" encoding="utf-8"?>
<p:tagLst xmlns:a="http://schemas.openxmlformats.org/drawingml/2006/main" xmlns:r="http://schemas.openxmlformats.org/officeDocument/2006/relationships" xmlns:p="http://schemas.openxmlformats.org/presentationml/2006/main">
  <p:tag name="OUTLINEID" val="663E292300AB4826809143B8E516E5DD"/>
</p:tagLst>
</file>

<file path=ppt/tags/tag372.xml><?xml version="1.0" encoding="utf-8"?>
<p:tagLst xmlns:a="http://schemas.openxmlformats.org/drawingml/2006/main" xmlns:r="http://schemas.openxmlformats.org/officeDocument/2006/relationships" xmlns:p="http://schemas.openxmlformats.org/presentationml/2006/main">
  <p:tag name="OUTLINEID" val="54BC71AFB5934FFBAA6F8BA4CF84CAD7"/>
</p:tagLst>
</file>

<file path=ppt/tags/tag373.xml><?xml version="1.0" encoding="utf-8"?>
<p:tagLst xmlns:a="http://schemas.openxmlformats.org/drawingml/2006/main" xmlns:r="http://schemas.openxmlformats.org/officeDocument/2006/relationships" xmlns:p="http://schemas.openxmlformats.org/presentationml/2006/main">
  <p:tag name="OUTLINEID" val="82B7D4B6A8BA4D23862B1AB0F30BEBF6"/>
</p:tagLst>
</file>

<file path=ppt/tags/tag374.xml><?xml version="1.0" encoding="utf-8"?>
<p:tagLst xmlns:a="http://schemas.openxmlformats.org/drawingml/2006/main" xmlns:r="http://schemas.openxmlformats.org/officeDocument/2006/relationships" xmlns:p="http://schemas.openxmlformats.org/presentationml/2006/main">
  <p:tag name="OUTLINEID" val="BB8BC0332F714D5FAE869B990CCD3046"/>
</p:tagLst>
</file>

<file path=ppt/tags/tag375.xml><?xml version="1.0" encoding="utf-8"?>
<p:tagLst xmlns:a="http://schemas.openxmlformats.org/drawingml/2006/main" xmlns:r="http://schemas.openxmlformats.org/officeDocument/2006/relationships" xmlns:p="http://schemas.openxmlformats.org/presentationml/2006/main">
  <p:tag name="OUTLINEID" val="3C9BFA63FECF4150889386C22B983F6C"/>
</p:tagLst>
</file>

<file path=ppt/tags/tag376.xml><?xml version="1.0" encoding="utf-8"?>
<p:tagLst xmlns:a="http://schemas.openxmlformats.org/drawingml/2006/main" xmlns:r="http://schemas.openxmlformats.org/officeDocument/2006/relationships" xmlns:p="http://schemas.openxmlformats.org/presentationml/2006/main">
  <p:tag name="OUTLINEID" val="CFE00C2B66BD4580A2BEEF5FC15F07F1"/>
</p:tagLst>
</file>

<file path=ppt/tags/tag377.xml><?xml version="1.0" encoding="utf-8"?>
<p:tagLst xmlns:a="http://schemas.openxmlformats.org/drawingml/2006/main" xmlns:r="http://schemas.openxmlformats.org/officeDocument/2006/relationships" xmlns:p="http://schemas.openxmlformats.org/presentationml/2006/main">
  <p:tag name="OUTLINEID" val="33FAFE9C0AD042AAA377D0816FE1A8E9"/>
</p:tagLst>
</file>

<file path=ppt/tags/tag378.xml><?xml version="1.0" encoding="utf-8"?>
<p:tagLst xmlns:a="http://schemas.openxmlformats.org/drawingml/2006/main" xmlns:r="http://schemas.openxmlformats.org/officeDocument/2006/relationships" xmlns:p="http://schemas.openxmlformats.org/presentationml/2006/main">
  <p:tag name="OUTLINEID" val="E9D33DC0E1C1414A8A94245636F02E4F"/>
</p:tagLst>
</file>

<file path=ppt/tags/tag379.xml><?xml version="1.0" encoding="utf-8"?>
<p:tagLst xmlns:a="http://schemas.openxmlformats.org/drawingml/2006/main" xmlns:r="http://schemas.openxmlformats.org/officeDocument/2006/relationships" xmlns:p="http://schemas.openxmlformats.org/presentationml/2006/main">
  <p:tag name="OUTLINEID" val="AFC0E662CB4D431683C985CB87C14970"/>
</p:tagLst>
</file>

<file path=ppt/tags/tag38.xml><?xml version="1.0" encoding="utf-8"?>
<p:tagLst xmlns:a="http://schemas.openxmlformats.org/drawingml/2006/main" xmlns:r="http://schemas.openxmlformats.org/officeDocument/2006/relationships" xmlns:p="http://schemas.openxmlformats.org/presentationml/2006/main">
  <p:tag name="OUTLINEID" val="6E2A02AC8BE249789047187AF8FE9A36"/>
</p:tagLst>
</file>

<file path=ppt/tags/tag380.xml><?xml version="1.0" encoding="utf-8"?>
<p:tagLst xmlns:a="http://schemas.openxmlformats.org/drawingml/2006/main" xmlns:r="http://schemas.openxmlformats.org/officeDocument/2006/relationships" xmlns:p="http://schemas.openxmlformats.org/presentationml/2006/main">
  <p:tag name="OUTLINEID" val="6A95068FE81A4621AE4C63CBBB29A843"/>
</p:tagLst>
</file>

<file path=ppt/tags/tag381.xml><?xml version="1.0" encoding="utf-8"?>
<p:tagLst xmlns:a="http://schemas.openxmlformats.org/drawingml/2006/main" xmlns:r="http://schemas.openxmlformats.org/officeDocument/2006/relationships" xmlns:p="http://schemas.openxmlformats.org/presentationml/2006/main">
  <p:tag name="OUTLINEID" val="81A505FECF254CDEA8B3D286FAA97DA4"/>
</p:tagLst>
</file>

<file path=ppt/tags/tag382.xml><?xml version="1.0" encoding="utf-8"?>
<p:tagLst xmlns:a="http://schemas.openxmlformats.org/drawingml/2006/main" xmlns:r="http://schemas.openxmlformats.org/officeDocument/2006/relationships" xmlns:p="http://schemas.openxmlformats.org/presentationml/2006/main">
  <p:tag name="OUTLINEID" val="D412386661B34EACB955C0636F894B9D"/>
</p:tagLst>
</file>

<file path=ppt/tags/tag383.xml><?xml version="1.0" encoding="utf-8"?>
<p:tagLst xmlns:a="http://schemas.openxmlformats.org/drawingml/2006/main" xmlns:r="http://schemas.openxmlformats.org/officeDocument/2006/relationships" xmlns:p="http://schemas.openxmlformats.org/presentationml/2006/main">
  <p:tag name="OUTLINEID" val="FC063E21F9EE44A58980A67103615D7C"/>
</p:tagLst>
</file>

<file path=ppt/tags/tag384.xml><?xml version="1.0" encoding="utf-8"?>
<p:tagLst xmlns:a="http://schemas.openxmlformats.org/drawingml/2006/main" xmlns:r="http://schemas.openxmlformats.org/officeDocument/2006/relationships" xmlns:p="http://schemas.openxmlformats.org/presentationml/2006/main">
  <p:tag name="OUTLINEID" val="59110A461111419295C9E9DDED419C48"/>
</p:tagLst>
</file>

<file path=ppt/tags/tag385.xml><?xml version="1.0" encoding="utf-8"?>
<p:tagLst xmlns:a="http://schemas.openxmlformats.org/drawingml/2006/main" xmlns:r="http://schemas.openxmlformats.org/officeDocument/2006/relationships" xmlns:p="http://schemas.openxmlformats.org/presentationml/2006/main">
  <p:tag name="OUTLINEID" val="1C60E0DAA08A4961854CE11D72341F2D"/>
</p:tagLst>
</file>

<file path=ppt/tags/tag386.xml><?xml version="1.0" encoding="utf-8"?>
<p:tagLst xmlns:a="http://schemas.openxmlformats.org/drawingml/2006/main" xmlns:r="http://schemas.openxmlformats.org/officeDocument/2006/relationships" xmlns:p="http://schemas.openxmlformats.org/presentationml/2006/main">
  <p:tag name="OUTLINEID" val="3592C192176C4958A5F7812567CFEA10"/>
</p:tagLst>
</file>

<file path=ppt/tags/tag387.xml><?xml version="1.0" encoding="utf-8"?>
<p:tagLst xmlns:a="http://schemas.openxmlformats.org/drawingml/2006/main" xmlns:r="http://schemas.openxmlformats.org/officeDocument/2006/relationships" xmlns:p="http://schemas.openxmlformats.org/presentationml/2006/main">
  <p:tag name="OUTLINEID" val="0D97373E867A4BCF8D94CDABA427E0ED"/>
</p:tagLst>
</file>

<file path=ppt/tags/tag388.xml><?xml version="1.0" encoding="utf-8"?>
<p:tagLst xmlns:a="http://schemas.openxmlformats.org/drawingml/2006/main" xmlns:r="http://schemas.openxmlformats.org/officeDocument/2006/relationships" xmlns:p="http://schemas.openxmlformats.org/presentationml/2006/main">
  <p:tag name="OUTLINEID" val="3C2D59EFADDA4612991C0950B0BBDB0C"/>
</p:tagLst>
</file>

<file path=ppt/tags/tag389.xml><?xml version="1.0" encoding="utf-8"?>
<p:tagLst xmlns:a="http://schemas.openxmlformats.org/drawingml/2006/main" xmlns:r="http://schemas.openxmlformats.org/officeDocument/2006/relationships" xmlns:p="http://schemas.openxmlformats.org/presentationml/2006/main">
  <p:tag name="OUTLINEID" val="1C60E0DAA08A4961854CE11D72341F2D"/>
</p:tagLst>
</file>

<file path=ppt/tags/tag39.xml><?xml version="1.0" encoding="utf-8"?>
<p:tagLst xmlns:a="http://schemas.openxmlformats.org/drawingml/2006/main" xmlns:r="http://schemas.openxmlformats.org/officeDocument/2006/relationships" xmlns:p="http://schemas.openxmlformats.org/presentationml/2006/main">
  <p:tag name="OUTLINEID" val="D3CDC9ABF5384BA8AB7E0A6A9742CD20"/>
</p:tagLst>
</file>

<file path=ppt/tags/tag390.xml><?xml version="1.0" encoding="utf-8"?>
<p:tagLst xmlns:a="http://schemas.openxmlformats.org/drawingml/2006/main" xmlns:r="http://schemas.openxmlformats.org/officeDocument/2006/relationships" xmlns:p="http://schemas.openxmlformats.org/presentationml/2006/main">
  <p:tag name="OUTLINEID" val="3592C192176C4958A5F7812567CFEA10"/>
</p:tagLst>
</file>

<file path=ppt/tags/tag391.xml><?xml version="1.0" encoding="utf-8"?>
<p:tagLst xmlns:a="http://schemas.openxmlformats.org/drawingml/2006/main" xmlns:r="http://schemas.openxmlformats.org/officeDocument/2006/relationships" xmlns:p="http://schemas.openxmlformats.org/presentationml/2006/main">
  <p:tag name="OUTLINEID" val="0D97373E867A4BCF8D94CDABA427E0ED"/>
</p:tagLst>
</file>

<file path=ppt/tags/tag392.xml><?xml version="1.0" encoding="utf-8"?>
<p:tagLst xmlns:a="http://schemas.openxmlformats.org/drawingml/2006/main" xmlns:r="http://schemas.openxmlformats.org/officeDocument/2006/relationships" xmlns:p="http://schemas.openxmlformats.org/presentationml/2006/main">
  <p:tag name="OUTLINEID" val="3C2D59EFADDA4612991C0950B0BBDB0C"/>
</p:tagLst>
</file>

<file path=ppt/tags/tag393.xml><?xml version="1.0" encoding="utf-8"?>
<p:tagLst xmlns:a="http://schemas.openxmlformats.org/drawingml/2006/main" xmlns:r="http://schemas.openxmlformats.org/officeDocument/2006/relationships" xmlns:p="http://schemas.openxmlformats.org/presentationml/2006/main">
  <p:tag name="OUTLINEID" val="1C60E0DAA08A4961854CE11D72341F2D"/>
</p:tagLst>
</file>

<file path=ppt/tags/tag394.xml><?xml version="1.0" encoding="utf-8"?>
<p:tagLst xmlns:a="http://schemas.openxmlformats.org/drawingml/2006/main" xmlns:r="http://schemas.openxmlformats.org/officeDocument/2006/relationships" xmlns:p="http://schemas.openxmlformats.org/presentationml/2006/main">
  <p:tag name="OUTLINEID" val="3592C192176C4958A5F7812567CFEA10"/>
</p:tagLst>
</file>

<file path=ppt/tags/tag395.xml><?xml version="1.0" encoding="utf-8"?>
<p:tagLst xmlns:a="http://schemas.openxmlformats.org/drawingml/2006/main" xmlns:r="http://schemas.openxmlformats.org/officeDocument/2006/relationships" xmlns:p="http://schemas.openxmlformats.org/presentationml/2006/main">
  <p:tag name="OUTLINEID" val="0D97373E867A4BCF8D94CDABA427E0ED"/>
</p:tagLst>
</file>

<file path=ppt/tags/tag396.xml><?xml version="1.0" encoding="utf-8"?>
<p:tagLst xmlns:a="http://schemas.openxmlformats.org/drawingml/2006/main" xmlns:r="http://schemas.openxmlformats.org/officeDocument/2006/relationships" xmlns:p="http://schemas.openxmlformats.org/presentationml/2006/main">
  <p:tag name="OUTLINEID" val="3C2D59EFADDA4612991C0950B0BBDB0C"/>
</p:tagLst>
</file>

<file path=ppt/tags/tag397.xml><?xml version="1.0" encoding="utf-8"?>
<p:tagLst xmlns:a="http://schemas.openxmlformats.org/drawingml/2006/main" xmlns:r="http://schemas.openxmlformats.org/officeDocument/2006/relationships" xmlns:p="http://schemas.openxmlformats.org/presentationml/2006/main">
  <p:tag name="OUTLINEID" val="1C60E0DAA08A4961854CE11D72341F2D"/>
</p:tagLst>
</file>

<file path=ppt/tags/tag398.xml><?xml version="1.0" encoding="utf-8"?>
<p:tagLst xmlns:a="http://schemas.openxmlformats.org/drawingml/2006/main" xmlns:r="http://schemas.openxmlformats.org/officeDocument/2006/relationships" xmlns:p="http://schemas.openxmlformats.org/presentationml/2006/main">
  <p:tag name="OUTLINEID" val="3592C192176C4958A5F7812567CFEA10"/>
</p:tagLst>
</file>

<file path=ppt/tags/tag399.xml><?xml version="1.0" encoding="utf-8"?>
<p:tagLst xmlns:a="http://schemas.openxmlformats.org/drawingml/2006/main" xmlns:r="http://schemas.openxmlformats.org/officeDocument/2006/relationships" xmlns:p="http://schemas.openxmlformats.org/presentationml/2006/main">
  <p:tag name="OUTLINEID" val="0D97373E867A4BCF8D94CDABA427E0ED"/>
</p:tagLst>
</file>

<file path=ppt/tags/tag4.xml><?xml version="1.0" encoding="utf-8"?>
<p:tagLst xmlns:a="http://schemas.openxmlformats.org/drawingml/2006/main" xmlns:r="http://schemas.openxmlformats.org/officeDocument/2006/relationships" xmlns:p="http://schemas.openxmlformats.org/presentationml/2006/main">
  <p:tag name="OUTLINEID" val="68232367F22A4D79A6A6FC58434106BE"/>
</p:tagLst>
</file>

<file path=ppt/tags/tag40.xml><?xml version="1.0" encoding="utf-8"?>
<p:tagLst xmlns:a="http://schemas.openxmlformats.org/drawingml/2006/main" xmlns:r="http://schemas.openxmlformats.org/officeDocument/2006/relationships" xmlns:p="http://schemas.openxmlformats.org/presentationml/2006/main">
  <p:tag name="OUTLINEID" val="C656E387C8B24AF29AAB03EC8424617B"/>
</p:tagLst>
</file>

<file path=ppt/tags/tag400.xml><?xml version="1.0" encoding="utf-8"?>
<p:tagLst xmlns:a="http://schemas.openxmlformats.org/drawingml/2006/main" xmlns:r="http://schemas.openxmlformats.org/officeDocument/2006/relationships" xmlns:p="http://schemas.openxmlformats.org/presentationml/2006/main">
  <p:tag name="OUTLINEID" val="3C2D59EFADDA4612991C0950B0BBDB0C"/>
</p:tagLst>
</file>

<file path=ppt/tags/tag401.xml><?xml version="1.0" encoding="utf-8"?>
<p:tagLst xmlns:a="http://schemas.openxmlformats.org/drawingml/2006/main" xmlns:r="http://schemas.openxmlformats.org/officeDocument/2006/relationships" xmlns:p="http://schemas.openxmlformats.org/presentationml/2006/main">
  <p:tag name="OUTLINEID" val="ABDB3189D5A64DA4A771640DAB33280C"/>
</p:tagLst>
</file>

<file path=ppt/tags/tag402.xml><?xml version="1.0" encoding="utf-8"?>
<p:tagLst xmlns:a="http://schemas.openxmlformats.org/drawingml/2006/main" xmlns:r="http://schemas.openxmlformats.org/officeDocument/2006/relationships" xmlns:p="http://schemas.openxmlformats.org/presentationml/2006/main">
  <p:tag name="OUTLINEID" val="1D96699046C64D8FA21359747CD9BAD7"/>
</p:tagLst>
</file>

<file path=ppt/tags/tag403.xml><?xml version="1.0" encoding="utf-8"?>
<p:tagLst xmlns:a="http://schemas.openxmlformats.org/drawingml/2006/main" xmlns:r="http://schemas.openxmlformats.org/officeDocument/2006/relationships" xmlns:p="http://schemas.openxmlformats.org/presentationml/2006/main">
  <p:tag name="OUTLINEID" val="7240FDAB6332479AB0D0AE60A3C40605"/>
</p:tagLst>
</file>

<file path=ppt/tags/tag404.xml><?xml version="1.0" encoding="utf-8"?>
<p:tagLst xmlns:a="http://schemas.openxmlformats.org/drawingml/2006/main" xmlns:r="http://schemas.openxmlformats.org/officeDocument/2006/relationships" xmlns:p="http://schemas.openxmlformats.org/presentationml/2006/main">
  <p:tag name="OUTLINEID" val="9B65361BE0E74075985BA851D602A897"/>
</p:tagLst>
</file>

<file path=ppt/tags/tag405.xml><?xml version="1.0" encoding="utf-8"?>
<p:tagLst xmlns:a="http://schemas.openxmlformats.org/drawingml/2006/main" xmlns:r="http://schemas.openxmlformats.org/officeDocument/2006/relationships" xmlns:p="http://schemas.openxmlformats.org/presentationml/2006/main">
  <p:tag name="OUTLINEID" val="23828BA29E6B4CC78D6E8F41473B22C0"/>
</p:tagLst>
</file>

<file path=ppt/tags/tag406.xml><?xml version="1.0" encoding="utf-8"?>
<p:tagLst xmlns:a="http://schemas.openxmlformats.org/drawingml/2006/main" xmlns:r="http://schemas.openxmlformats.org/officeDocument/2006/relationships" xmlns:p="http://schemas.openxmlformats.org/presentationml/2006/main">
  <p:tag name="OUTLINEID" val="34DC7CE4CA0043C78AEFA8360F1DBF31"/>
</p:tagLst>
</file>

<file path=ppt/tags/tag407.xml><?xml version="1.0" encoding="utf-8"?>
<p:tagLst xmlns:a="http://schemas.openxmlformats.org/drawingml/2006/main" xmlns:r="http://schemas.openxmlformats.org/officeDocument/2006/relationships" xmlns:p="http://schemas.openxmlformats.org/presentationml/2006/main">
  <p:tag name="OUTLINEID" val="C93CA0859E184070A17E3C50387F0361"/>
</p:tagLst>
</file>

<file path=ppt/tags/tag408.xml><?xml version="1.0" encoding="utf-8"?>
<p:tagLst xmlns:a="http://schemas.openxmlformats.org/drawingml/2006/main" xmlns:r="http://schemas.openxmlformats.org/officeDocument/2006/relationships" xmlns:p="http://schemas.openxmlformats.org/presentationml/2006/main">
  <p:tag name="OUTLINEID" val="F4FD08BE91FB4FA19FB49FF3584D573D"/>
</p:tagLst>
</file>

<file path=ppt/tags/tag409.xml><?xml version="1.0" encoding="utf-8"?>
<p:tagLst xmlns:a="http://schemas.openxmlformats.org/drawingml/2006/main" xmlns:r="http://schemas.openxmlformats.org/officeDocument/2006/relationships" xmlns:p="http://schemas.openxmlformats.org/presentationml/2006/main">
  <p:tag name="OUTLINEID" val="831169EFFA3B44DB83F37432280937AD"/>
</p:tagLst>
</file>

<file path=ppt/tags/tag41.xml><?xml version="1.0" encoding="utf-8"?>
<p:tagLst xmlns:a="http://schemas.openxmlformats.org/drawingml/2006/main" xmlns:r="http://schemas.openxmlformats.org/officeDocument/2006/relationships" xmlns:p="http://schemas.openxmlformats.org/presentationml/2006/main">
  <p:tag name="OUTLINEID" val="37378BDDEA0F43D080788B4C72CCAFAD"/>
</p:tagLst>
</file>

<file path=ppt/tags/tag410.xml><?xml version="1.0" encoding="utf-8"?>
<p:tagLst xmlns:a="http://schemas.openxmlformats.org/drawingml/2006/main" xmlns:r="http://schemas.openxmlformats.org/officeDocument/2006/relationships" xmlns:p="http://schemas.openxmlformats.org/presentationml/2006/main">
  <p:tag name="OUTLINEID" val="52482CC79DD8434DABBB1B3A5B804362"/>
</p:tagLst>
</file>

<file path=ppt/tags/tag411.xml><?xml version="1.0" encoding="utf-8"?>
<p:tagLst xmlns:a="http://schemas.openxmlformats.org/drawingml/2006/main" xmlns:r="http://schemas.openxmlformats.org/officeDocument/2006/relationships" xmlns:p="http://schemas.openxmlformats.org/presentationml/2006/main">
  <p:tag name="OUTLINEID" val="80370974EB3C455C8379A1254199D7E4"/>
</p:tagLst>
</file>

<file path=ppt/tags/tag412.xml><?xml version="1.0" encoding="utf-8"?>
<p:tagLst xmlns:a="http://schemas.openxmlformats.org/drawingml/2006/main" xmlns:r="http://schemas.openxmlformats.org/officeDocument/2006/relationships" xmlns:p="http://schemas.openxmlformats.org/presentationml/2006/main">
  <p:tag name="OUTLINEID" val="7303595C7FF64D858516EBDE2C988FBB"/>
</p:tagLst>
</file>

<file path=ppt/tags/tag413.xml><?xml version="1.0" encoding="utf-8"?>
<p:tagLst xmlns:a="http://schemas.openxmlformats.org/drawingml/2006/main" xmlns:r="http://schemas.openxmlformats.org/officeDocument/2006/relationships" xmlns:p="http://schemas.openxmlformats.org/presentationml/2006/main">
  <p:tag name="OUTLINEID" val="F4F045A7FE7D4E5A8E2E580B92E386A5"/>
</p:tagLst>
</file>

<file path=ppt/tags/tag414.xml><?xml version="1.0" encoding="utf-8"?>
<p:tagLst xmlns:a="http://schemas.openxmlformats.org/drawingml/2006/main" xmlns:r="http://schemas.openxmlformats.org/officeDocument/2006/relationships" xmlns:p="http://schemas.openxmlformats.org/presentationml/2006/main">
  <p:tag name="OUTLINEID" val="E68DCA1414554A65BF84F8C9ECE2BC1D"/>
</p:tagLst>
</file>

<file path=ppt/tags/tag415.xml><?xml version="1.0" encoding="utf-8"?>
<p:tagLst xmlns:a="http://schemas.openxmlformats.org/drawingml/2006/main" xmlns:r="http://schemas.openxmlformats.org/officeDocument/2006/relationships" xmlns:p="http://schemas.openxmlformats.org/presentationml/2006/main">
  <p:tag name="OUTLINEID" val="1078230AC3794210B21716A252025F28"/>
</p:tagLst>
</file>

<file path=ppt/tags/tag416.xml><?xml version="1.0" encoding="utf-8"?>
<p:tagLst xmlns:a="http://schemas.openxmlformats.org/drawingml/2006/main" xmlns:r="http://schemas.openxmlformats.org/officeDocument/2006/relationships" xmlns:p="http://schemas.openxmlformats.org/presentationml/2006/main">
  <p:tag name="OUTLINEID" val="C555CF069DF045759B610ADF6DE20DDE"/>
</p:tagLst>
</file>

<file path=ppt/tags/tag417.xml><?xml version="1.0" encoding="utf-8"?>
<p:tagLst xmlns:a="http://schemas.openxmlformats.org/drawingml/2006/main" xmlns:r="http://schemas.openxmlformats.org/officeDocument/2006/relationships" xmlns:p="http://schemas.openxmlformats.org/presentationml/2006/main">
  <p:tag name="OUTLINEID" val="7E33FD90898941D5AD64A782A4FF8289"/>
</p:tagLst>
</file>

<file path=ppt/tags/tag418.xml><?xml version="1.0" encoding="utf-8"?>
<p:tagLst xmlns:a="http://schemas.openxmlformats.org/drawingml/2006/main" xmlns:r="http://schemas.openxmlformats.org/officeDocument/2006/relationships" xmlns:p="http://schemas.openxmlformats.org/presentationml/2006/main">
  <p:tag name="OUTLINEID" val="0B290E7542B349D290A5CEEA2562A39C"/>
</p:tagLst>
</file>

<file path=ppt/tags/tag419.xml><?xml version="1.0" encoding="utf-8"?>
<p:tagLst xmlns:a="http://schemas.openxmlformats.org/drawingml/2006/main" xmlns:r="http://schemas.openxmlformats.org/officeDocument/2006/relationships" xmlns:p="http://schemas.openxmlformats.org/presentationml/2006/main">
  <p:tag name="OUTLINEID" val="EE284028A5BA4BAF810B483C8145FA77"/>
</p:tagLst>
</file>

<file path=ppt/tags/tag42.xml><?xml version="1.0" encoding="utf-8"?>
<p:tagLst xmlns:a="http://schemas.openxmlformats.org/drawingml/2006/main" xmlns:r="http://schemas.openxmlformats.org/officeDocument/2006/relationships" xmlns:p="http://schemas.openxmlformats.org/presentationml/2006/main">
  <p:tag name="OUTLINEID" val="E976EF0A9A944818BCA1024FEBDD4960"/>
</p:tagLst>
</file>

<file path=ppt/tags/tag420.xml><?xml version="1.0" encoding="utf-8"?>
<p:tagLst xmlns:a="http://schemas.openxmlformats.org/drawingml/2006/main" xmlns:r="http://schemas.openxmlformats.org/officeDocument/2006/relationships" xmlns:p="http://schemas.openxmlformats.org/presentationml/2006/main">
  <p:tag name="OUTLINEID" val="EE284028A5BA4BAF810B483C8145FA77"/>
</p:tagLst>
</file>

<file path=ppt/tags/tag421.xml><?xml version="1.0" encoding="utf-8"?>
<p:tagLst xmlns:a="http://schemas.openxmlformats.org/drawingml/2006/main" xmlns:r="http://schemas.openxmlformats.org/officeDocument/2006/relationships" xmlns:p="http://schemas.openxmlformats.org/presentationml/2006/main">
  <p:tag name="OUTLINEID" val="8F7414EC118D403C9590735F3CC855FB"/>
</p:tagLst>
</file>

<file path=ppt/tags/tag422.xml><?xml version="1.0" encoding="utf-8"?>
<p:tagLst xmlns:a="http://schemas.openxmlformats.org/drawingml/2006/main" xmlns:r="http://schemas.openxmlformats.org/officeDocument/2006/relationships" xmlns:p="http://schemas.openxmlformats.org/presentationml/2006/main">
  <p:tag name="OUTLINEID" val="14B7BDFED55E4924B6A9286867299F6D"/>
</p:tagLst>
</file>

<file path=ppt/tags/tag423.xml><?xml version="1.0" encoding="utf-8"?>
<p:tagLst xmlns:a="http://schemas.openxmlformats.org/drawingml/2006/main" xmlns:r="http://schemas.openxmlformats.org/officeDocument/2006/relationships" xmlns:p="http://schemas.openxmlformats.org/presentationml/2006/main">
  <p:tag name="OUTLINEID" val="5940B905240F4C9CABFD626AF9C9F46D"/>
</p:tagLst>
</file>

<file path=ppt/tags/tag424.xml><?xml version="1.0" encoding="utf-8"?>
<p:tagLst xmlns:a="http://schemas.openxmlformats.org/drawingml/2006/main" xmlns:r="http://schemas.openxmlformats.org/officeDocument/2006/relationships" xmlns:p="http://schemas.openxmlformats.org/presentationml/2006/main">
  <p:tag name="OUTLINEID" val="CF4E7F86E18F4424AC4F472A1A76B8B6"/>
</p:tagLst>
</file>

<file path=ppt/tags/tag425.xml><?xml version="1.0" encoding="utf-8"?>
<p:tagLst xmlns:a="http://schemas.openxmlformats.org/drawingml/2006/main" xmlns:r="http://schemas.openxmlformats.org/officeDocument/2006/relationships" xmlns:p="http://schemas.openxmlformats.org/presentationml/2006/main">
  <p:tag name="OUTLINEID" val="83EEFDBB659F4E3CA24A764A7ED70FEC"/>
</p:tagLst>
</file>

<file path=ppt/tags/tag426.xml><?xml version="1.0" encoding="utf-8"?>
<p:tagLst xmlns:a="http://schemas.openxmlformats.org/drawingml/2006/main" xmlns:r="http://schemas.openxmlformats.org/officeDocument/2006/relationships" xmlns:p="http://schemas.openxmlformats.org/presentationml/2006/main">
  <p:tag name="OUTLINEID" val="AEA24DB8B430403C84C506FD73B3F34B"/>
</p:tagLst>
</file>

<file path=ppt/tags/tag427.xml><?xml version="1.0" encoding="utf-8"?>
<p:tagLst xmlns:a="http://schemas.openxmlformats.org/drawingml/2006/main" xmlns:r="http://schemas.openxmlformats.org/officeDocument/2006/relationships" xmlns:p="http://schemas.openxmlformats.org/presentationml/2006/main">
  <p:tag name="OUTLINEID" val="A6494F061F1448D8B998B81EA948D742"/>
</p:tagLst>
</file>

<file path=ppt/tags/tag428.xml><?xml version="1.0" encoding="utf-8"?>
<p:tagLst xmlns:a="http://schemas.openxmlformats.org/drawingml/2006/main" xmlns:r="http://schemas.openxmlformats.org/officeDocument/2006/relationships" xmlns:p="http://schemas.openxmlformats.org/presentationml/2006/main">
  <p:tag name="OUTLINEID" val="2DF4C8E19D3D40E6BCFB2AC9B0E6C866"/>
</p:tagLst>
</file>

<file path=ppt/tags/tag429.xml><?xml version="1.0" encoding="utf-8"?>
<p:tagLst xmlns:a="http://schemas.openxmlformats.org/drawingml/2006/main" xmlns:r="http://schemas.openxmlformats.org/officeDocument/2006/relationships" xmlns:p="http://schemas.openxmlformats.org/presentationml/2006/main">
  <p:tag name="OUTLINEID" val="60B6F5F2CD87449E88FBF8025E5CC6B0"/>
</p:tagLst>
</file>

<file path=ppt/tags/tag43.xml><?xml version="1.0" encoding="utf-8"?>
<p:tagLst xmlns:a="http://schemas.openxmlformats.org/drawingml/2006/main" xmlns:r="http://schemas.openxmlformats.org/officeDocument/2006/relationships" xmlns:p="http://schemas.openxmlformats.org/presentationml/2006/main">
  <p:tag name="OUTLINEID" val="AFBC93261D784427BEF94C96B621E6E6"/>
</p:tagLst>
</file>

<file path=ppt/tags/tag430.xml><?xml version="1.0" encoding="utf-8"?>
<p:tagLst xmlns:a="http://schemas.openxmlformats.org/drawingml/2006/main" xmlns:r="http://schemas.openxmlformats.org/officeDocument/2006/relationships" xmlns:p="http://schemas.openxmlformats.org/presentationml/2006/main">
  <p:tag name="OUTLINEID" val="E731926AED934C5AB641128B6109B0C3"/>
</p:tagLst>
</file>

<file path=ppt/tags/tag431.xml><?xml version="1.0" encoding="utf-8"?>
<p:tagLst xmlns:a="http://schemas.openxmlformats.org/drawingml/2006/main" xmlns:r="http://schemas.openxmlformats.org/officeDocument/2006/relationships" xmlns:p="http://schemas.openxmlformats.org/presentationml/2006/main">
  <p:tag name="OUTLINEID" val="17EEE65D38FB48EE8DFCB186E1B6B366"/>
</p:tagLst>
</file>

<file path=ppt/tags/tag432.xml><?xml version="1.0" encoding="utf-8"?>
<p:tagLst xmlns:a="http://schemas.openxmlformats.org/drawingml/2006/main" xmlns:r="http://schemas.openxmlformats.org/officeDocument/2006/relationships" xmlns:p="http://schemas.openxmlformats.org/presentationml/2006/main">
  <p:tag name="OUTLINEID" val="97B6449764EF42FA9F0311D8EFD26BD4"/>
</p:tagLst>
</file>

<file path=ppt/tags/tag433.xml><?xml version="1.0" encoding="utf-8"?>
<p:tagLst xmlns:a="http://schemas.openxmlformats.org/drawingml/2006/main" xmlns:r="http://schemas.openxmlformats.org/officeDocument/2006/relationships" xmlns:p="http://schemas.openxmlformats.org/presentationml/2006/main">
  <p:tag name="OUTLINEID" val="4D9C8D74678A4F00A5FCAE5FC9C60B57"/>
</p:tagLst>
</file>

<file path=ppt/tags/tag434.xml><?xml version="1.0" encoding="utf-8"?>
<p:tagLst xmlns:a="http://schemas.openxmlformats.org/drawingml/2006/main" xmlns:r="http://schemas.openxmlformats.org/officeDocument/2006/relationships" xmlns:p="http://schemas.openxmlformats.org/presentationml/2006/main">
  <p:tag name="OUTLINEID" val="8E0F19CEDF8540179E3AB7320142251E"/>
</p:tagLst>
</file>

<file path=ppt/tags/tag435.xml><?xml version="1.0" encoding="utf-8"?>
<p:tagLst xmlns:a="http://schemas.openxmlformats.org/drawingml/2006/main" xmlns:r="http://schemas.openxmlformats.org/officeDocument/2006/relationships" xmlns:p="http://schemas.openxmlformats.org/presentationml/2006/main">
  <p:tag name="OUTLINEID" val="12693A41EE08405182C073E1E89FE75F"/>
</p:tagLst>
</file>

<file path=ppt/tags/tag436.xml><?xml version="1.0" encoding="utf-8"?>
<p:tagLst xmlns:a="http://schemas.openxmlformats.org/drawingml/2006/main" xmlns:r="http://schemas.openxmlformats.org/officeDocument/2006/relationships" xmlns:p="http://schemas.openxmlformats.org/presentationml/2006/main">
  <p:tag name="OUTLINEID" val="0B0C944C78D0484A983A119BEB2E22F0"/>
</p:tagLst>
</file>

<file path=ppt/tags/tag437.xml><?xml version="1.0" encoding="utf-8"?>
<p:tagLst xmlns:a="http://schemas.openxmlformats.org/drawingml/2006/main" xmlns:r="http://schemas.openxmlformats.org/officeDocument/2006/relationships" xmlns:p="http://schemas.openxmlformats.org/presentationml/2006/main">
  <p:tag name="OUTLINEID" val="6B649898B0CE45CC83D75D56DB3A4269"/>
</p:tagLst>
</file>

<file path=ppt/tags/tag438.xml><?xml version="1.0" encoding="utf-8"?>
<p:tagLst xmlns:a="http://schemas.openxmlformats.org/drawingml/2006/main" xmlns:r="http://schemas.openxmlformats.org/officeDocument/2006/relationships" xmlns:p="http://schemas.openxmlformats.org/presentationml/2006/main">
  <p:tag name="OUTLINEID" val="A339C43157834589B6DA377B16AE5D93"/>
</p:tagLst>
</file>

<file path=ppt/tags/tag439.xml><?xml version="1.0" encoding="utf-8"?>
<p:tagLst xmlns:a="http://schemas.openxmlformats.org/drawingml/2006/main" xmlns:r="http://schemas.openxmlformats.org/officeDocument/2006/relationships" xmlns:p="http://schemas.openxmlformats.org/presentationml/2006/main">
  <p:tag name="OUTLINEID" val="2115A5B11D3242A690FE115E0A017CA4"/>
</p:tagLst>
</file>

<file path=ppt/tags/tag44.xml><?xml version="1.0" encoding="utf-8"?>
<p:tagLst xmlns:a="http://schemas.openxmlformats.org/drawingml/2006/main" xmlns:r="http://schemas.openxmlformats.org/officeDocument/2006/relationships" xmlns:p="http://schemas.openxmlformats.org/presentationml/2006/main">
  <p:tag name="OUTLINEID" val="212FAC1753EB41BF8F77FA082F6FDAB4"/>
</p:tagLst>
</file>

<file path=ppt/tags/tag440.xml><?xml version="1.0" encoding="utf-8"?>
<p:tagLst xmlns:a="http://schemas.openxmlformats.org/drawingml/2006/main" xmlns:r="http://schemas.openxmlformats.org/officeDocument/2006/relationships" xmlns:p="http://schemas.openxmlformats.org/presentationml/2006/main">
  <p:tag name="OUTLINEID" val="72F18E6077F144E7A113B1A9AA4DA8F1"/>
</p:tagLst>
</file>

<file path=ppt/tags/tag441.xml><?xml version="1.0" encoding="utf-8"?>
<p:tagLst xmlns:a="http://schemas.openxmlformats.org/drawingml/2006/main" xmlns:r="http://schemas.openxmlformats.org/officeDocument/2006/relationships" xmlns:p="http://schemas.openxmlformats.org/presentationml/2006/main">
  <p:tag name="OUTLINEID" val="72F18E6077F144E7A113B1A9AA4DA8F1"/>
</p:tagLst>
</file>

<file path=ppt/tags/tag442.xml><?xml version="1.0" encoding="utf-8"?>
<p:tagLst xmlns:a="http://schemas.openxmlformats.org/drawingml/2006/main" xmlns:r="http://schemas.openxmlformats.org/officeDocument/2006/relationships" xmlns:p="http://schemas.openxmlformats.org/presentationml/2006/main">
  <p:tag name="OUTLINEID" val="FCB08D9078A8477C90BF1A622A4078F0"/>
</p:tagLst>
</file>

<file path=ppt/tags/tag443.xml><?xml version="1.0" encoding="utf-8"?>
<p:tagLst xmlns:a="http://schemas.openxmlformats.org/drawingml/2006/main" xmlns:r="http://schemas.openxmlformats.org/officeDocument/2006/relationships" xmlns:p="http://schemas.openxmlformats.org/presentationml/2006/main">
  <p:tag name="OUTLINEID" val="FCB08D9078A8477C90BF1A622A4078F0"/>
</p:tagLst>
</file>

<file path=ppt/tags/tag444.xml><?xml version="1.0" encoding="utf-8"?>
<p:tagLst xmlns:a="http://schemas.openxmlformats.org/drawingml/2006/main" xmlns:r="http://schemas.openxmlformats.org/officeDocument/2006/relationships" xmlns:p="http://schemas.openxmlformats.org/presentationml/2006/main">
  <p:tag name="OUTLINEID" val="FD752F23B7FC416DBAE9022C41CC2E94"/>
</p:tagLst>
</file>

<file path=ppt/tags/tag445.xml><?xml version="1.0" encoding="utf-8"?>
<p:tagLst xmlns:a="http://schemas.openxmlformats.org/drawingml/2006/main" xmlns:r="http://schemas.openxmlformats.org/officeDocument/2006/relationships" xmlns:p="http://schemas.openxmlformats.org/presentationml/2006/main">
  <p:tag name="OUTLINEID" val="C6592272D81B4737BDC7B43298618D8D"/>
</p:tagLst>
</file>

<file path=ppt/tags/tag446.xml><?xml version="1.0" encoding="utf-8"?>
<p:tagLst xmlns:a="http://schemas.openxmlformats.org/drawingml/2006/main" xmlns:r="http://schemas.openxmlformats.org/officeDocument/2006/relationships" xmlns:p="http://schemas.openxmlformats.org/presentationml/2006/main">
  <p:tag name="OUTLINEID" val="511925162CA84BCFB8EE2443C86BFB21"/>
</p:tagLst>
</file>

<file path=ppt/tags/tag447.xml><?xml version="1.0" encoding="utf-8"?>
<p:tagLst xmlns:a="http://schemas.openxmlformats.org/drawingml/2006/main" xmlns:r="http://schemas.openxmlformats.org/officeDocument/2006/relationships" xmlns:p="http://schemas.openxmlformats.org/presentationml/2006/main">
  <p:tag name="OUTLINEID" val="E23BFF942F6D4C3488840A8A86F564DF"/>
</p:tagLst>
</file>

<file path=ppt/tags/tag448.xml><?xml version="1.0" encoding="utf-8"?>
<p:tagLst xmlns:a="http://schemas.openxmlformats.org/drawingml/2006/main" xmlns:r="http://schemas.openxmlformats.org/officeDocument/2006/relationships" xmlns:p="http://schemas.openxmlformats.org/presentationml/2006/main">
  <p:tag name="OUTLINEID" val="F65662EE0774459DBFD2992A1E8C8F4A"/>
</p:tagLst>
</file>

<file path=ppt/tags/tag449.xml><?xml version="1.0" encoding="utf-8"?>
<p:tagLst xmlns:a="http://schemas.openxmlformats.org/drawingml/2006/main" xmlns:r="http://schemas.openxmlformats.org/officeDocument/2006/relationships" xmlns:p="http://schemas.openxmlformats.org/presentationml/2006/main">
  <p:tag name="OUTLINEID" val="FA52D76C41724523AA0C5C371B2BEBAD"/>
</p:tagLst>
</file>

<file path=ppt/tags/tag45.xml><?xml version="1.0" encoding="utf-8"?>
<p:tagLst xmlns:a="http://schemas.openxmlformats.org/drawingml/2006/main" xmlns:r="http://schemas.openxmlformats.org/officeDocument/2006/relationships" xmlns:p="http://schemas.openxmlformats.org/presentationml/2006/main">
  <p:tag name="OUTLINEID" val="60792723AF01482CB098590CBB8B7490"/>
</p:tagLst>
</file>

<file path=ppt/tags/tag450.xml><?xml version="1.0" encoding="utf-8"?>
<p:tagLst xmlns:a="http://schemas.openxmlformats.org/drawingml/2006/main" xmlns:r="http://schemas.openxmlformats.org/officeDocument/2006/relationships" xmlns:p="http://schemas.openxmlformats.org/presentationml/2006/main">
  <p:tag name="OUTLINEID" val="99190E72E0D944289E05A43C6CDB34A3"/>
</p:tagLst>
</file>

<file path=ppt/tags/tag451.xml><?xml version="1.0" encoding="utf-8"?>
<p:tagLst xmlns:a="http://schemas.openxmlformats.org/drawingml/2006/main" xmlns:r="http://schemas.openxmlformats.org/officeDocument/2006/relationships" xmlns:p="http://schemas.openxmlformats.org/presentationml/2006/main">
  <p:tag name="OUTLINEID" val="B8BE2E274D864DCDB977635199369368"/>
</p:tagLst>
</file>

<file path=ppt/tags/tag452.xml><?xml version="1.0" encoding="utf-8"?>
<p:tagLst xmlns:a="http://schemas.openxmlformats.org/drawingml/2006/main" xmlns:r="http://schemas.openxmlformats.org/officeDocument/2006/relationships" xmlns:p="http://schemas.openxmlformats.org/presentationml/2006/main">
  <p:tag name="OUTLINEID" val="A5BC2293B2F04A2589DA4B66D6EFE921"/>
</p:tagLst>
</file>

<file path=ppt/tags/tag453.xml><?xml version="1.0" encoding="utf-8"?>
<p:tagLst xmlns:a="http://schemas.openxmlformats.org/drawingml/2006/main" xmlns:r="http://schemas.openxmlformats.org/officeDocument/2006/relationships" xmlns:p="http://schemas.openxmlformats.org/presentationml/2006/main">
  <p:tag name="OUTLINEID" val="3EE2C72EF542440AA279418500946F53"/>
</p:tagLst>
</file>

<file path=ppt/tags/tag454.xml><?xml version="1.0" encoding="utf-8"?>
<p:tagLst xmlns:a="http://schemas.openxmlformats.org/drawingml/2006/main" xmlns:r="http://schemas.openxmlformats.org/officeDocument/2006/relationships" xmlns:p="http://schemas.openxmlformats.org/presentationml/2006/main">
  <p:tag name="OUTLINEFRAGMENTID" val="1A3724F23CF8463B9DCB9B36F9139C62"/>
</p:tagLst>
</file>

<file path=ppt/tags/tag455.xml><?xml version="1.0" encoding="utf-8"?>
<p:tagLst xmlns:a="http://schemas.openxmlformats.org/drawingml/2006/main" xmlns:r="http://schemas.openxmlformats.org/officeDocument/2006/relationships" xmlns:p="http://schemas.openxmlformats.org/presentationml/2006/main">
  <p:tag name="OUTLINEFRAGMENTID" val="4C1867E95D934033BF8A10ED108EBA86"/>
</p:tagLst>
</file>

<file path=ppt/tags/tag456.xml><?xml version="1.0" encoding="utf-8"?>
<p:tagLst xmlns:a="http://schemas.openxmlformats.org/drawingml/2006/main" xmlns:r="http://schemas.openxmlformats.org/officeDocument/2006/relationships" xmlns:p="http://schemas.openxmlformats.org/presentationml/2006/main">
  <p:tag name="OUTLINEID" val="22B45AC03C9F4C16A19BD90CCB45404B"/>
</p:tagLst>
</file>

<file path=ppt/tags/tag457.xml><?xml version="1.0" encoding="utf-8"?>
<p:tagLst xmlns:a="http://schemas.openxmlformats.org/drawingml/2006/main" xmlns:r="http://schemas.openxmlformats.org/officeDocument/2006/relationships" xmlns:p="http://schemas.openxmlformats.org/presentationml/2006/main">
  <p:tag name="OUTLINEID" val="338BF7FC7E8C4410BAB782C4D102DB78"/>
</p:tagLst>
</file>

<file path=ppt/tags/tag458.xml><?xml version="1.0" encoding="utf-8"?>
<p:tagLst xmlns:a="http://schemas.openxmlformats.org/drawingml/2006/main" xmlns:r="http://schemas.openxmlformats.org/officeDocument/2006/relationships" xmlns:p="http://schemas.openxmlformats.org/presentationml/2006/main">
  <p:tag name="OUTLINEFRAGMENTID" val="4C1867E95D934033BF8A10ED108EBA86"/>
</p:tagLst>
</file>

<file path=ppt/tags/tag459.xml><?xml version="1.0" encoding="utf-8"?>
<p:tagLst xmlns:a="http://schemas.openxmlformats.org/drawingml/2006/main" xmlns:r="http://schemas.openxmlformats.org/officeDocument/2006/relationships" xmlns:p="http://schemas.openxmlformats.org/presentationml/2006/main">
  <p:tag name="OUTLINEID" val="22B45AC03C9F4C16A19BD90CCB45404B"/>
</p:tagLst>
</file>

<file path=ppt/tags/tag46.xml><?xml version="1.0" encoding="utf-8"?>
<p:tagLst xmlns:a="http://schemas.openxmlformats.org/drawingml/2006/main" xmlns:r="http://schemas.openxmlformats.org/officeDocument/2006/relationships" xmlns:p="http://schemas.openxmlformats.org/presentationml/2006/main">
  <p:tag name="OUTLINEID" val="1068C51779DB418D83303C6ACF4110E1"/>
</p:tagLst>
</file>

<file path=ppt/tags/tag460.xml><?xml version="1.0" encoding="utf-8"?>
<p:tagLst xmlns:a="http://schemas.openxmlformats.org/drawingml/2006/main" xmlns:r="http://schemas.openxmlformats.org/officeDocument/2006/relationships" xmlns:p="http://schemas.openxmlformats.org/presentationml/2006/main">
  <p:tag name="OUTLINEID" val="338BF7FC7E8C4410BAB782C4D102DB78"/>
</p:tagLst>
</file>

<file path=ppt/tags/tag461.xml><?xml version="1.0" encoding="utf-8"?>
<p:tagLst xmlns:a="http://schemas.openxmlformats.org/drawingml/2006/main" xmlns:r="http://schemas.openxmlformats.org/officeDocument/2006/relationships" xmlns:p="http://schemas.openxmlformats.org/presentationml/2006/main">
  <p:tag name="OUTLINEID" val="F4FDF60FF6AB4B62A509D441045B9F8F_IGNORE"/>
</p:tagLst>
</file>

<file path=ppt/tags/tag462.xml><?xml version="1.0" encoding="utf-8"?>
<p:tagLst xmlns:a="http://schemas.openxmlformats.org/drawingml/2006/main" xmlns:r="http://schemas.openxmlformats.org/officeDocument/2006/relationships" xmlns:p="http://schemas.openxmlformats.org/presentationml/2006/main">
  <p:tag name="OUTLINEID" val="F24AD870109248A486B858D95B2FE63D"/>
</p:tagLst>
</file>

<file path=ppt/tags/tag463.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464.xml><?xml version="1.0" encoding="utf-8"?>
<p:tagLst xmlns:a="http://schemas.openxmlformats.org/drawingml/2006/main" xmlns:r="http://schemas.openxmlformats.org/officeDocument/2006/relationships" xmlns:p="http://schemas.openxmlformats.org/presentationml/2006/main">
  <p:tag name="OUTLINEFRAGMENTID" val="1B6BEDCE349B46D2B54FA4023B22EFAB"/>
</p:tagLst>
</file>

<file path=ppt/tags/tag465.xml><?xml version="1.0" encoding="utf-8"?>
<p:tagLst xmlns:a="http://schemas.openxmlformats.org/drawingml/2006/main" xmlns:r="http://schemas.openxmlformats.org/officeDocument/2006/relationships" xmlns:p="http://schemas.openxmlformats.org/presentationml/2006/main">
  <p:tag name="OUTLINEID" val="3B6354CFAB4D4D3482B0EA50E39BD67F"/>
</p:tagLst>
</file>

<file path=ppt/tags/tag466.xml><?xml version="1.0" encoding="utf-8"?>
<p:tagLst xmlns:a="http://schemas.openxmlformats.org/drawingml/2006/main" xmlns:r="http://schemas.openxmlformats.org/officeDocument/2006/relationships" xmlns:p="http://schemas.openxmlformats.org/presentationml/2006/main">
  <p:tag name="OUTLINEID" val="DEFDC2CA1C474AB3B20C9AB5BFFC05D7"/>
</p:tagLst>
</file>

<file path=ppt/tags/tag467.xml><?xml version="1.0" encoding="utf-8"?>
<p:tagLst xmlns:a="http://schemas.openxmlformats.org/drawingml/2006/main" xmlns:r="http://schemas.openxmlformats.org/officeDocument/2006/relationships" xmlns:p="http://schemas.openxmlformats.org/presentationml/2006/main">
  <p:tag name="OUTLINEID" val="9B8BA0FEC2104313B6E9FAD06AFC1F8E"/>
</p:tagLst>
</file>

<file path=ppt/tags/tag468.xml><?xml version="1.0" encoding="utf-8"?>
<p:tagLst xmlns:a="http://schemas.openxmlformats.org/drawingml/2006/main" xmlns:r="http://schemas.openxmlformats.org/officeDocument/2006/relationships" xmlns:p="http://schemas.openxmlformats.org/presentationml/2006/main">
  <p:tag name="OUTLINEID" val="0722EEA9927648939D616FB7618D38E3"/>
</p:tagLst>
</file>

<file path=ppt/tags/tag469.xml><?xml version="1.0" encoding="utf-8"?>
<p:tagLst xmlns:a="http://schemas.openxmlformats.org/drawingml/2006/main" xmlns:r="http://schemas.openxmlformats.org/officeDocument/2006/relationships" xmlns:p="http://schemas.openxmlformats.org/presentationml/2006/main">
  <p:tag name="OUTLINEID" val="104415B2FC694BBAA1FF74363BD466AA"/>
</p:tagLst>
</file>

<file path=ppt/tags/tag47.xml><?xml version="1.0" encoding="utf-8"?>
<p:tagLst xmlns:a="http://schemas.openxmlformats.org/drawingml/2006/main" xmlns:r="http://schemas.openxmlformats.org/officeDocument/2006/relationships" xmlns:p="http://schemas.openxmlformats.org/presentationml/2006/main">
  <p:tag name="OUTLINEID" val="10A93FEF35694E939A5D04ECF349CC9F"/>
</p:tagLst>
</file>

<file path=ppt/tags/tag470.xml><?xml version="1.0" encoding="utf-8"?>
<p:tagLst xmlns:a="http://schemas.openxmlformats.org/drawingml/2006/main" xmlns:r="http://schemas.openxmlformats.org/officeDocument/2006/relationships" xmlns:p="http://schemas.openxmlformats.org/presentationml/2006/main">
  <p:tag name="OUTLINEID" val="B6E8BC62689E413A9A4924F6C7969B44"/>
</p:tagLst>
</file>

<file path=ppt/tags/tag471.xml><?xml version="1.0" encoding="utf-8"?>
<p:tagLst xmlns:a="http://schemas.openxmlformats.org/drawingml/2006/main" xmlns:r="http://schemas.openxmlformats.org/officeDocument/2006/relationships" xmlns:p="http://schemas.openxmlformats.org/presentationml/2006/main">
  <p:tag name="OUTLINEID" val="0953216FC339442CB400C43DE00E2828"/>
</p:tagLst>
</file>

<file path=ppt/tags/tag472.xml><?xml version="1.0" encoding="utf-8"?>
<p:tagLst xmlns:a="http://schemas.openxmlformats.org/drawingml/2006/main" xmlns:r="http://schemas.openxmlformats.org/officeDocument/2006/relationships" xmlns:p="http://schemas.openxmlformats.org/presentationml/2006/main">
  <p:tag name="OUTLINEID" val="A645B15CB9034E44A56FB807E5B33C65"/>
</p:tagLst>
</file>

<file path=ppt/tags/tag473.xml><?xml version="1.0" encoding="utf-8"?>
<p:tagLst xmlns:a="http://schemas.openxmlformats.org/drawingml/2006/main" xmlns:r="http://schemas.openxmlformats.org/officeDocument/2006/relationships" xmlns:p="http://schemas.openxmlformats.org/presentationml/2006/main">
  <p:tag name="OUTLINEID" val="A047081277B8498D977C7100F534E3A6"/>
</p:tagLst>
</file>

<file path=ppt/tags/tag474.xml><?xml version="1.0" encoding="utf-8"?>
<p:tagLst xmlns:a="http://schemas.openxmlformats.org/drawingml/2006/main" xmlns:r="http://schemas.openxmlformats.org/officeDocument/2006/relationships" xmlns:p="http://schemas.openxmlformats.org/presentationml/2006/main">
  <p:tag name="OUTLINEID" val="DE0429EED394496297DCE164D48EE553"/>
</p:tagLst>
</file>

<file path=ppt/tags/tag475.xml><?xml version="1.0" encoding="utf-8"?>
<p:tagLst xmlns:a="http://schemas.openxmlformats.org/drawingml/2006/main" xmlns:r="http://schemas.openxmlformats.org/officeDocument/2006/relationships" xmlns:p="http://schemas.openxmlformats.org/presentationml/2006/main">
  <p:tag name="OUTLINEID" val="A8367AEABD644919875DD5F495E16A92"/>
</p:tagLst>
</file>

<file path=ppt/tags/tag476.xml><?xml version="1.0" encoding="utf-8"?>
<p:tagLst xmlns:a="http://schemas.openxmlformats.org/drawingml/2006/main" xmlns:r="http://schemas.openxmlformats.org/officeDocument/2006/relationships" xmlns:p="http://schemas.openxmlformats.org/presentationml/2006/main">
  <p:tag name="OUTLINEID" val="21A4BEF9303D41F4A95D6E6AE7F2F0E7"/>
</p:tagLst>
</file>

<file path=ppt/tags/tag477.xml><?xml version="1.0" encoding="utf-8"?>
<p:tagLst xmlns:a="http://schemas.openxmlformats.org/drawingml/2006/main" xmlns:r="http://schemas.openxmlformats.org/officeDocument/2006/relationships" xmlns:p="http://schemas.openxmlformats.org/presentationml/2006/main">
  <p:tag name="OUTLINEID" val="8CB61D3A4EB94E6CB4AE4CA35820A743"/>
</p:tagLst>
</file>

<file path=ppt/tags/tag478.xml><?xml version="1.0" encoding="utf-8"?>
<p:tagLst xmlns:a="http://schemas.openxmlformats.org/drawingml/2006/main" xmlns:r="http://schemas.openxmlformats.org/officeDocument/2006/relationships" xmlns:p="http://schemas.openxmlformats.org/presentationml/2006/main">
  <p:tag name="OUTLINEID" val="9BB16C1E08754699851C73F7613FFEF7"/>
</p:tagLst>
</file>

<file path=ppt/tags/tag479.xml><?xml version="1.0" encoding="utf-8"?>
<p:tagLst xmlns:a="http://schemas.openxmlformats.org/drawingml/2006/main" xmlns:r="http://schemas.openxmlformats.org/officeDocument/2006/relationships" xmlns:p="http://schemas.openxmlformats.org/presentationml/2006/main">
  <p:tag name="OUTLINEID" val="FE23E79197AC42B18DF8B95962DC1BBA"/>
</p:tagLst>
</file>

<file path=ppt/tags/tag48.xml><?xml version="1.0" encoding="utf-8"?>
<p:tagLst xmlns:a="http://schemas.openxmlformats.org/drawingml/2006/main" xmlns:r="http://schemas.openxmlformats.org/officeDocument/2006/relationships" xmlns:p="http://schemas.openxmlformats.org/presentationml/2006/main">
  <p:tag name="OUTLINEID" val="21B47505CBF14A019FC1340E945521F5"/>
</p:tagLst>
</file>

<file path=ppt/tags/tag480.xml><?xml version="1.0" encoding="utf-8"?>
<p:tagLst xmlns:a="http://schemas.openxmlformats.org/drawingml/2006/main" xmlns:r="http://schemas.openxmlformats.org/officeDocument/2006/relationships" xmlns:p="http://schemas.openxmlformats.org/presentationml/2006/main">
  <p:tag name="OUTLINEID" val="6E2A02AC8BE249789047187AF8FE9A36"/>
</p:tagLst>
</file>

<file path=ppt/tags/tag481.xml><?xml version="1.0" encoding="utf-8"?>
<p:tagLst xmlns:a="http://schemas.openxmlformats.org/drawingml/2006/main" xmlns:r="http://schemas.openxmlformats.org/officeDocument/2006/relationships" xmlns:p="http://schemas.openxmlformats.org/presentationml/2006/main">
  <p:tag name="OUTLINEID" val="D3CDC9ABF5384BA8AB7E0A6A9742CD20"/>
</p:tagLst>
</file>

<file path=ppt/tags/tag482.xml><?xml version="1.0" encoding="utf-8"?>
<p:tagLst xmlns:a="http://schemas.openxmlformats.org/drawingml/2006/main" xmlns:r="http://schemas.openxmlformats.org/officeDocument/2006/relationships" xmlns:p="http://schemas.openxmlformats.org/presentationml/2006/main">
  <p:tag name="OUTLINEFRAGMENTID" val="93699F991DF044DFB39DFA411AF793E6"/>
</p:tagLst>
</file>

<file path=ppt/tags/tag483.xml><?xml version="1.0" encoding="utf-8"?>
<p:tagLst xmlns:a="http://schemas.openxmlformats.org/drawingml/2006/main" xmlns:r="http://schemas.openxmlformats.org/officeDocument/2006/relationships" xmlns:p="http://schemas.openxmlformats.org/presentationml/2006/main">
  <p:tag name="OUTLINEID" val="4B9093373BFA4692B031D814F2C7681F"/>
</p:tagLst>
</file>

<file path=ppt/tags/tag484.xml><?xml version="1.0" encoding="utf-8"?>
<p:tagLst xmlns:a="http://schemas.openxmlformats.org/drawingml/2006/main" xmlns:r="http://schemas.openxmlformats.org/officeDocument/2006/relationships" xmlns:p="http://schemas.openxmlformats.org/presentationml/2006/main">
  <p:tag name="OUTLINEID" val="C330C9897D9246D881D3BDEB4034D1C5"/>
</p:tagLst>
</file>

<file path=ppt/tags/tag485.xml><?xml version="1.0" encoding="utf-8"?>
<p:tagLst xmlns:a="http://schemas.openxmlformats.org/drawingml/2006/main" xmlns:r="http://schemas.openxmlformats.org/officeDocument/2006/relationships" xmlns:p="http://schemas.openxmlformats.org/presentationml/2006/main">
  <p:tag name="OUTLINEFRAGMENTID" val="E370B74B353E48428A199FD9D8A586E7"/>
</p:tagLst>
</file>

<file path=ppt/tags/tag486.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487.xml><?xml version="1.0" encoding="utf-8"?>
<p:tagLst xmlns:a="http://schemas.openxmlformats.org/drawingml/2006/main" xmlns:r="http://schemas.openxmlformats.org/officeDocument/2006/relationships" xmlns:p="http://schemas.openxmlformats.org/presentationml/2006/main">
  <p:tag name="OUTLINEFRAGMENTID" val="E370B74B353E48428A199FD9D8A586E7"/>
</p:tagLst>
</file>

<file path=ppt/tags/tag488.xml><?xml version="1.0" encoding="utf-8"?>
<p:tagLst xmlns:a="http://schemas.openxmlformats.org/drawingml/2006/main" xmlns:r="http://schemas.openxmlformats.org/officeDocument/2006/relationships" xmlns:p="http://schemas.openxmlformats.org/presentationml/2006/main">
  <p:tag name="OUTLINEFRAGMENTID" val="E370B74B353E48428A199FD9D8A586E7"/>
</p:tagLst>
</file>

<file path=ppt/tags/tag489.xml><?xml version="1.0" encoding="utf-8"?>
<p:tagLst xmlns:a="http://schemas.openxmlformats.org/drawingml/2006/main" xmlns:r="http://schemas.openxmlformats.org/officeDocument/2006/relationships" xmlns:p="http://schemas.openxmlformats.org/presentationml/2006/main">
  <p:tag name="OUTLINEFRAGMENTID" val="E370B74B353E48428A199FD9D8A586E7"/>
</p:tagLst>
</file>

<file path=ppt/tags/tag49.xml><?xml version="1.0" encoding="utf-8"?>
<p:tagLst xmlns:a="http://schemas.openxmlformats.org/drawingml/2006/main" xmlns:r="http://schemas.openxmlformats.org/officeDocument/2006/relationships" xmlns:p="http://schemas.openxmlformats.org/presentationml/2006/main">
  <p:tag name="OUTLINEID" val="00A36333BCF74531BDA9F8D03B552884"/>
</p:tagLst>
</file>

<file path=ppt/tags/tag490.xml><?xml version="1.0" encoding="utf-8"?>
<p:tagLst xmlns:a="http://schemas.openxmlformats.org/drawingml/2006/main" xmlns:r="http://schemas.openxmlformats.org/officeDocument/2006/relationships" xmlns:p="http://schemas.openxmlformats.org/presentationml/2006/main">
  <p:tag name="OUTLINEFRAGMENTID" val="7357EAE428B84A81B610FB1CDA48274E"/>
</p:tagLst>
</file>

<file path=ppt/tags/tag491.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492.xml><?xml version="1.0" encoding="utf-8"?>
<p:tagLst xmlns:a="http://schemas.openxmlformats.org/drawingml/2006/main" xmlns:r="http://schemas.openxmlformats.org/officeDocument/2006/relationships" xmlns:p="http://schemas.openxmlformats.org/presentationml/2006/main">
  <p:tag name="OUTLINEFRAGMENTID" val="7357EAE428B84A81B610FB1CDA48274E"/>
</p:tagLst>
</file>

<file path=ppt/tags/tag493.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494.xml><?xml version="1.0" encoding="utf-8"?>
<p:tagLst xmlns:a="http://schemas.openxmlformats.org/drawingml/2006/main" xmlns:r="http://schemas.openxmlformats.org/officeDocument/2006/relationships" xmlns:p="http://schemas.openxmlformats.org/presentationml/2006/main">
  <p:tag name="OUTLINEFRAGMENTID" val="7357EAE428B84A81B610FB1CDA48274E"/>
</p:tagLst>
</file>

<file path=ppt/tags/tag495.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496.xml><?xml version="1.0" encoding="utf-8"?>
<p:tagLst xmlns:a="http://schemas.openxmlformats.org/drawingml/2006/main" xmlns:r="http://schemas.openxmlformats.org/officeDocument/2006/relationships" xmlns:p="http://schemas.openxmlformats.org/presentationml/2006/main">
  <p:tag name="OUTLINEFRAGMENTID" val="7357EAE428B84A81B610FB1CDA48274E"/>
</p:tagLst>
</file>

<file path=ppt/tags/tag497.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498.xml><?xml version="1.0" encoding="utf-8"?>
<p:tagLst xmlns:a="http://schemas.openxmlformats.org/drawingml/2006/main" xmlns:r="http://schemas.openxmlformats.org/officeDocument/2006/relationships" xmlns:p="http://schemas.openxmlformats.org/presentationml/2006/main">
  <p:tag name="OUTLINEFRAGMENTID" val="E370B74B353E48428A199FD9D8A586E7"/>
</p:tagLst>
</file>

<file path=ppt/tags/tag499.xml><?xml version="1.0" encoding="utf-8"?>
<p:tagLst xmlns:a="http://schemas.openxmlformats.org/drawingml/2006/main" xmlns:r="http://schemas.openxmlformats.org/officeDocument/2006/relationships" xmlns:p="http://schemas.openxmlformats.org/presentationml/2006/main">
  <p:tag name="OUTLINEFRAGMENTID" val="93699F991DF044DFB39DFA411AF793E6"/>
</p:tagLst>
</file>

<file path=ppt/tags/tag5.xml><?xml version="1.0" encoding="utf-8"?>
<p:tagLst xmlns:a="http://schemas.openxmlformats.org/drawingml/2006/main" xmlns:r="http://schemas.openxmlformats.org/officeDocument/2006/relationships" xmlns:p="http://schemas.openxmlformats.org/presentationml/2006/main">
  <p:tag name="OUTLINEID" val="500C5378CE4548BC9D4BEFD48DC36262"/>
</p:tagLst>
</file>

<file path=ppt/tags/tag50.xml><?xml version="1.0" encoding="utf-8"?>
<p:tagLst xmlns:a="http://schemas.openxmlformats.org/drawingml/2006/main" xmlns:r="http://schemas.openxmlformats.org/officeDocument/2006/relationships" xmlns:p="http://schemas.openxmlformats.org/presentationml/2006/main">
  <p:tag name="OUTLINEID" val="28BD6127554141F3A3CF9E5F88A00995"/>
</p:tagLst>
</file>

<file path=ppt/tags/tag500.xml><?xml version="1.0" encoding="utf-8"?>
<p:tagLst xmlns:a="http://schemas.openxmlformats.org/drawingml/2006/main" xmlns:r="http://schemas.openxmlformats.org/officeDocument/2006/relationships" xmlns:p="http://schemas.openxmlformats.org/presentationml/2006/main">
  <p:tag name="OUTLINEID" val="4B9093373BFA4692B031D814F2C7681F"/>
</p:tagLst>
</file>

<file path=ppt/tags/tag501.xml><?xml version="1.0" encoding="utf-8"?>
<p:tagLst xmlns:a="http://schemas.openxmlformats.org/drawingml/2006/main" xmlns:r="http://schemas.openxmlformats.org/officeDocument/2006/relationships" xmlns:p="http://schemas.openxmlformats.org/presentationml/2006/main">
  <p:tag name="OUTLINEID" val="C330C9897D9246D881D3BDEB4034D1C5"/>
</p:tagLst>
</file>

<file path=ppt/tags/tag502.xml><?xml version="1.0" encoding="utf-8"?>
<p:tagLst xmlns:a="http://schemas.openxmlformats.org/drawingml/2006/main" xmlns:r="http://schemas.openxmlformats.org/officeDocument/2006/relationships" xmlns:p="http://schemas.openxmlformats.org/presentationml/2006/main">
  <p:tag name="OUTLINEFRAGMENTID" val="FAFE8EE0174C4595AB9F73B35E404669"/>
</p:tagLst>
</file>

<file path=ppt/tags/tag503.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504.xml><?xml version="1.0" encoding="utf-8"?>
<p:tagLst xmlns:a="http://schemas.openxmlformats.org/drawingml/2006/main" xmlns:r="http://schemas.openxmlformats.org/officeDocument/2006/relationships" xmlns:p="http://schemas.openxmlformats.org/presentationml/2006/main">
  <p:tag name="OUTLINEFRAGMENTID" val="FAFE8EE0174C4595AB9F73B35E404669"/>
</p:tagLst>
</file>

<file path=ppt/tags/tag505.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506.xml><?xml version="1.0" encoding="utf-8"?>
<p:tagLst xmlns:a="http://schemas.openxmlformats.org/drawingml/2006/main" xmlns:r="http://schemas.openxmlformats.org/officeDocument/2006/relationships" xmlns:p="http://schemas.openxmlformats.org/presentationml/2006/main">
  <p:tag name="OUTLINEFRAGMENTID" val="93699F991DF044DFB39DFA411AF793E6"/>
</p:tagLst>
</file>

<file path=ppt/tags/tag507.xml><?xml version="1.0" encoding="utf-8"?>
<p:tagLst xmlns:a="http://schemas.openxmlformats.org/drawingml/2006/main" xmlns:r="http://schemas.openxmlformats.org/officeDocument/2006/relationships" xmlns:p="http://schemas.openxmlformats.org/presentationml/2006/main">
  <p:tag name="OUTLINEID" val="4B9093373BFA4692B031D814F2C7681F"/>
</p:tagLst>
</file>

<file path=ppt/tags/tag508.xml><?xml version="1.0" encoding="utf-8"?>
<p:tagLst xmlns:a="http://schemas.openxmlformats.org/drawingml/2006/main" xmlns:r="http://schemas.openxmlformats.org/officeDocument/2006/relationships" xmlns:p="http://schemas.openxmlformats.org/presentationml/2006/main">
  <p:tag name="OUTLINEID" val="C330C9897D9246D881D3BDEB4034D1C5"/>
</p:tagLst>
</file>

<file path=ppt/tags/tag509.xml><?xml version="1.0" encoding="utf-8"?>
<p:tagLst xmlns:a="http://schemas.openxmlformats.org/drawingml/2006/main" xmlns:r="http://schemas.openxmlformats.org/officeDocument/2006/relationships" xmlns:p="http://schemas.openxmlformats.org/presentationml/2006/main">
  <p:tag name="OUTLINEFRAGMENTID" val="8C6B6689FF3A409B97E6D965A1372E60"/>
</p:tagLst>
</file>

<file path=ppt/tags/tag51.xml><?xml version="1.0" encoding="utf-8"?>
<p:tagLst xmlns:a="http://schemas.openxmlformats.org/drawingml/2006/main" xmlns:r="http://schemas.openxmlformats.org/officeDocument/2006/relationships" xmlns:p="http://schemas.openxmlformats.org/presentationml/2006/main">
  <p:tag name="OUTLINEID" val="AFEF069C144A496D82E56307B1751B8D"/>
</p:tagLst>
</file>

<file path=ppt/tags/tag510.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511.xml><?xml version="1.0" encoding="utf-8"?>
<p:tagLst xmlns:a="http://schemas.openxmlformats.org/drawingml/2006/main" xmlns:r="http://schemas.openxmlformats.org/officeDocument/2006/relationships" xmlns:p="http://schemas.openxmlformats.org/presentationml/2006/main">
  <p:tag name="OUTLINEFRAGMENTID" val="21ED835A8CCE4F89B8E1C72623F75A60"/>
</p:tagLst>
</file>

<file path=ppt/tags/tag512.xml><?xml version="1.0" encoding="utf-8"?>
<p:tagLst xmlns:a="http://schemas.openxmlformats.org/drawingml/2006/main" xmlns:r="http://schemas.openxmlformats.org/officeDocument/2006/relationships" xmlns:p="http://schemas.openxmlformats.org/presentationml/2006/main">
  <p:tag name="OUTLINERELAUNCH" val="true"/>
</p:tagLst>
</file>

<file path=ppt/tags/tag513.xml><?xml version="1.0" encoding="utf-8"?>
<p:tagLst xmlns:a="http://schemas.openxmlformats.org/drawingml/2006/main" xmlns:r="http://schemas.openxmlformats.org/officeDocument/2006/relationships" xmlns:p="http://schemas.openxmlformats.org/presentationml/2006/main">
  <p:tag name="OUTLINERELAUNCH" val="true"/>
</p:tagLst>
</file>

<file path=ppt/tags/tag514.xml><?xml version="1.0" encoding="utf-8"?>
<p:tagLst xmlns:a="http://schemas.openxmlformats.org/drawingml/2006/main" xmlns:r="http://schemas.openxmlformats.org/officeDocument/2006/relationships" xmlns:p="http://schemas.openxmlformats.org/presentationml/2006/main">
  <p:tag name="OUTLINEID" val="0D97373E867A4BCF8D94CDABA427E0ED"/>
</p:tagLst>
</file>

<file path=ppt/tags/tag515.xml><?xml version="1.0" encoding="utf-8"?>
<p:tagLst xmlns:a="http://schemas.openxmlformats.org/drawingml/2006/main" xmlns:r="http://schemas.openxmlformats.org/officeDocument/2006/relationships" xmlns:p="http://schemas.openxmlformats.org/presentationml/2006/main">
  <p:tag name="OUTLINEID" val="2EC7535E269C4FB1ADD47CD37E0970DA"/>
</p:tagLst>
</file>

<file path=ppt/tags/tag516.xml><?xml version="1.0" encoding="utf-8"?>
<p:tagLst xmlns:a="http://schemas.openxmlformats.org/drawingml/2006/main" xmlns:r="http://schemas.openxmlformats.org/officeDocument/2006/relationships" xmlns:p="http://schemas.openxmlformats.org/presentationml/2006/main">
  <p:tag name="OUTLINEFRAGMENTID" val="0659543E03724347A54D81FD495641C5"/>
</p:tagLst>
</file>

<file path=ppt/tags/tag517.xml><?xml version="1.0" encoding="utf-8"?>
<p:tagLst xmlns:a="http://schemas.openxmlformats.org/drawingml/2006/main" xmlns:r="http://schemas.openxmlformats.org/officeDocument/2006/relationships" xmlns:p="http://schemas.openxmlformats.org/presentationml/2006/main">
  <p:tag name="OUTLINEID" val="6CD55EF1E10D415BAE90E269A0FB779C"/>
</p:tagLst>
</file>

<file path=ppt/tags/tag518.xml><?xml version="1.0" encoding="utf-8"?>
<p:tagLst xmlns:a="http://schemas.openxmlformats.org/drawingml/2006/main" xmlns:r="http://schemas.openxmlformats.org/officeDocument/2006/relationships" xmlns:p="http://schemas.openxmlformats.org/presentationml/2006/main">
  <p:tag name="OUTLINEID" val="7730C5CC62314AD691DE20293B7B0574"/>
</p:tagLst>
</file>

<file path=ppt/tags/tag519.xml><?xml version="1.0" encoding="utf-8"?>
<p:tagLst xmlns:a="http://schemas.openxmlformats.org/drawingml/2006/main" xmlns:r="http://schemas.openxmlformats.org/officeDocument/2006/relationships" xmlns:p="http://schemas.openxmlformats.org/presentationml/2006/main">
  <p:tag name="OUTLINEID" val="ED0DE28ECD1B4C27B93D27B227F37722"/>
</p:tagLst>
</file>

<file path=ppt/tags/tag52.xml><?xml version="1.0" encoding="utf-8"?>
<p:tagLst xmlns:a="http://schemas.openxmlformats.org/drawingml/2006/main" xmlns:r="http://schemas.openxmlformats.org/officeDocument/2006/relationships" xmlns:p="http://schemas.openxmlformats.org/presentationml/2006/main">
  <p:tag name="OUTLINEID" val="DA1B7548D45D47869803BB9A8E23DC99"/>
</p:tagLst>
</file>

<file path=ppt/tags/tag53.xml><?xml version="1.0" encoding="utf-8"?>
<p:tagLst xmlns:a="http://schemas.openxmlformats.org/drawingml/2006/main" xmlns:r="http://schemas.openxmlformats.org/officeDocument/2006/relationships" xmlns:p="http://schemas.openxmlformats.org/presentationml/2006/main">
  <p:tag name="OUTLINEID" val="739649BD1836403BB12EFE826B8E766D"/>
</p:tagLst>
</file>

<file path=ppt/tags/tag54.xml><?xml version="1.0" encoding="utf-8"?>
<p:tagLst xmlns:a="http://schemas.openxmlformats.org/drawingml/2006/main" xmlns:r="http://schemas.openxmlformats.org/officeDocument/2006/relationships" xmlns:p="http://schemas.openxmlformats.org/presentationml/2006/main">
  <p:tag name="OUTLINEID" val="B42E98D98F1C403989EAC6F7CB9797B6"/>
</p:tagLst>
</file>

<file path=ppt/tags/tag55.xml><?xml version="1.0" encoding="utf-8"?>
<p:tagLst xmlns:a="http://schemas.openxmlformats.org/drawingml/2006/main" xmlns:r="http://schemas.openxmlformats.org/officeDocument/2006/relationships" xmlns:p="http://schemas.openxmlformats.org/presentationml/2006/main">
  <p:tag name="OUTLINEID" val="853A379265474C609A1A114C536FC8BA"/>
</p:tagLst>
</file>

<file path=ppt/tags/tag56.xml><?xml version="1.0" encoding="utf-8"?>
<p:tagLst xmlns:a="http://schemas.openxmlformats.org/drawingml/2006/main" xmlns:r="http://schemas.openxmlformats.org/officeDocument/2006/relationships" xmlns:p="http://schemas.openxmlformats.org/presentationml/2006/main">
  <p:tag name="OUTLINEID" val="77E7D6F9B1044EAEA2F1FFA8CFAC32F1"/>
</p:tagLst>
</file>

<file path=ppt/tags/tag57.xml><?xml version="1.0" encoding="utf-8"?>
<p:tagLst xmlns:a="http://schemas.openxmlformats.org/drawingml/2006/main" xmlns:r="http://schemas.openxmlformats.org/officeDocument/2006/relationships" xmlns:p="http://schemas.openxmlformats.org/presentationml/2006/main">
  <p:tag name="OUTLINEID" val="F56349FF8AAE4AE2AD433BA27A2110FC"/>
</p:tagLst>
</file>

<file path=ppt/tags/tag58.xml><?xml version="1.0" encoding="utf-8"?>
<p:tagLst xmlns:a="http://schemas.openxmlformats.org/drawingml/2006/main" xmlns:r="http://schemas.openxmlformats.org/officeDocument/2006/relationships" xmlns:p="http://schemas.openxmlformats.org/presentationml/2006/main">
  <p:tag name="OUTLINEID" val="6F6BEC6F79034485931BC92F1E73B8FE"/>
</p:tagLst>
</file>

<file path=ppt/tags/tag59.xml><?xml version="1.0" encoding="utf-8"?>
<p:tagLst xmlns:a="http://schemas.openxmlformats.org/drawingml/2006/main" xmlns:r="http://schemas.openxmlformats.org/officeDocument/2006/relationships" xmlns:p="http://schemas.openxmlformats.org/presentationml/2006/main">
  <p:tag name="OUTLINEID" val="B7143F8B12A64FEBA5CC960F7E877C12"/>
</p:tagLst>
</file>

<file path=ppt/tags/tag6.xml><?xml version="1.0" encoding="utf-8"?>
<p:tagLst xmlns:a="http://schemas.openxmlformats.org/drawingml/2006/main" xmlns:r="http://schemas.openxmlformats.org/officeDocument/2006/relationships" xmlns:p="http://schemas.openxmlformats.org/presentationml/2006/main">
  <p:tag name="OUTLINEID" val="E851512EA88A447AB600095C9B63F54B"/>
</p:tagLst>
</file>

<file path=ppt/tags/tag60.xml><?xml version="1.0" encoding="utf-8"?>
<p:tagLst xmlns:a="http://schemas.openxmlformats.org/drawingml/2006/main" xmlns:r="http://schemas.openxmlformats.org/officeDocument/2006/relationships" xmlns:p="http://schemas.openxmlformats.org/presentationml/2006/main">
  <p:tag name="OUTLINEID" val="821F88024A1F45E2BA8B14EEA7ADFD2B"/>
</p:tagLst>
</file>

<file path=ppt/tags/tag61.xml><?xml version="1.0" encoding="utf-8"?>
<p:tagLst xmlns:a="http://schemas.openxmlformats.org/drawingml/2006/main" xmlns:r="http://schemas.openxmlformats.org/officeDocument/2006/relationships" xmlns:p="http://schemas.openxmlformats.org/presentationml/2006/main">
  <p:tag name="OUTLINEID" val="6D462736867F4D52808B22DE1121D866"/>
</p:tagLst>
</file>

<file path=ppt/tags/tag62.xml><?xml version="1.0" encoding="utf-8"?>
<p:tagLst xmlns:a="http://schemas.openxmlformats.org/drawingml/2006/main" xmlns:r="http://schemas.openxmlformats.org/officeDocument/2006/relationships" xmlns:p="http://schemas.openxmlformats.org/presentationml/2006/main">
  <p:tag name="OUTLINEID" val="378BD3B3E9134A0FA448D279459E2962"/>
</p:tagLst>
</file>

<file path=ppt/tags/tag63.xml><?xml version="1.0" encoding="utf-8"?>
<p:tagLst xmlns:a="http://schemas.openxmlformats.org/drawingml/2006/main" xmlns:r="http://schemas.openxmlformats.org/officeDocument/2006/relationships" xmlns:p="http://schemas.openxmlformats.org/presentationml/2006/main">
  <p:tag name="OUTLINEID" val="6418D281D212402680406FB5C77DC02B"/>
</p:tagLst>
</file>

<file path=ppt/tags/tag64.xml><?xml version="1.0" encoding="utf-8"?>
<p:tagLst xmlns:a="http://schemas.openxmlformats.org/drawingml/2006/main" xmlns:r="http://schemas.openxmlformats.org/officeDocument/2006/relationships" xmlns:p="http://schemas.openxmlformats.org/presentationml/2006/main">
  <p:tag name="OUTLINEID" val="39E7FA5EAE424703B7DC484DAF4E4CD2"/>
</p:tagLst>
</file>

<file path=ppt/tags/tag65.xml><?xml version="1.0" encoding="utf-8"?>
<p:tagLst xmlns:a="http://schemas.openxmlformats.org/drawingml/2006/main" xmlns:r="http://schemas.openxmlformats.org/officeDocument/2006/relationships" xmlns:p="http://schemas.openxmlformats.org/presentationml/2006/main">
  <p:tag name="OUTLINEID" val="C1C4A410E477415CAD19BE59417E6C61"/>
</p:tagLst>
</file>

<file path=ppt/tags/tag66.xml><?xml version="1.0" encoding="utf-8"?>
<p:tagLst xmlns:a="http://schemas.openxmlformats.org/drawingml/2006/main" xmlns:r="http://schemas.openxmlformats.org/officeDocument/2006/relationships" xmlns:p="http://schemas.openxmlformats.org/presentationml/2006/main">
  <p:tag name="OUTLINEID" val="A78510AEE0544E45B8705F51981A0BB5"/>
</p:tagLst>
</file>

<file path=ppt/tags/tag67.xml><?xml version="1.0" encoding="utf-8"?>
<p:tagLst xmlns:a="http://schemas.openxmlformats.org/drawingml/2006/main" xmlns:r="http://schemas.openxmlformats.org/officeDocument/2006/relationships" xmlns:p="http://schemas.openxmlformats.org/presentationml/2006/main">
  <p:tag name="OUTLINEID" val="69922BCC373F423FAFC57796A978F8A5"/>
</p:tagLst>
</file>

<file path=ppt/tags/tag68.xml><?xml version="1.0" encoding="utf-8"?>
<p:tagLst xmlns:a="http://schemas.openxmlformats.org/drawingml/2006/main" xmlns:r="http://schemas.openxmlformats.org/officeDocument/2006/relationships" xmlns:p="http://schemas.openxmlformats.org/presentationml/2006/main">
  <p:tag name="OUTLINEID" val="E0D479F15CB042DC8F846701A88CCFA8"/>
</p:tagLst>
</file>

<file path=ppt/tags/tag69.xml><?xml version="1.0" encoding="utf-8"?>
<p:tagLst xmlns:a="http://schemas.openxmlformats.org/drawingml/2006/main" xmlns:r="http://schemas.openxmlformats.org/officeDocument/2006/relationships" xmlns:p="http://schemas.openxmlformats.org/presentationml/2006/main">
  <p:tag name="OUTLINEID" val="9516FDDB348D4557B7A7F14F82B0F4EC"/>
</p:tagLst>
</file>

<file path=ppt/tags/tag7.xml><?xml version="1.0" encoding="utf-8"?>
<p:tagLst xmlns:a="http://schemas.openxmlformats.org/drawingml/2006/main" xmlns:r="http://schemas.openxmlformats.org/officeDocument/2006/relationships" xmlns:p="http://schemas.openxmlformats.org/presentationml/2006/main">
  <p:tag name="OUTLINEID" val="962C9E4CD6DA4FDEABEEE01B7D4D3468"/>
</p:tagLst>
</file>

<file path=ppt/tags/tag70.xml><?xml version="1.0" encoding="utf-8"?>
<p:tagLst xmlns:a="http://schemas.openxmlformats.org/drawingml/2006/main" xmlns:r="http://schemas.openxmlformats.org/officeDocument/2006/relationships" xmlns:p="http://schemas.openxmlformats.org/presentationml/2006/main">
  <p:tag name="OUTLINEID" val="21B4274BC0F34916868E3AEF28B74B83"/>
</p:tagLst>
</file>

<file path=ppt/tags/tag71.xml><?xml version="1.0" encoding="utf-8"?>
<p:tagLst xmlns:a="http://schemas.openxmlformats.org/drawingml/2006/main" xmlns:r="http://schemas.openxmlformats.org/officeDocument/2006/relationships" xmlns:p="http://schemas.openxmlformats.org/presentationml/2006/main">
  <p:tag name="OUTLINEID" val="5EFD7ED4579342D2B2FAEE7249FD22CC"/>
</p:tagLst>
</file>

<file path=ppt/tags/tag72.xml><?xml version="1.0" encoding="utf-8"?>
<p:tagLst xmlns:a="http://schemas.openxmlformats.org/drawingml/2006/main" xmlns:r="http://schemas.openxmlformats.org/officeDocument/2006/relationships" xmlns:p="http://schemas.openxmlformats.org/presentationml/2006/main">
  <p:tag name="OUTLINEID" val="0EB7AAE0F5FA49EBB362ACDB98BD4351"/>
</p:tagLst>
</file>

<file path=ppt/tags/tag73.xml><?xml version="1.0" encoding="utf-8"?>
<p:tagLst xmlns:a="http://schemas.openxmlformats.org/drawingml/2006/main" xmlns:r="http://schemas.openxmlformats.org/officeDocument/2006/relationships" xmlns:p="http://schemas.openxmlformats.org/presentationml/2006/main">
  <p:tag name="OUTLINEID" val="0A550D3A2DAD4058A920220582D2A2C5"/>
</p:tagLst>
</file>

<file path=ppt/tags/tag74.xml><?xml version="1.0" encoding="utf-8"?>
<p:tagLst xmlns:a="http://schemas.openxmlformats.org/drawingml/2006/main" xmlns:r="http://schemas.openxmlformats.org/officeDocument/2006/relationships" xmlns:p="http://schemas.openxmlformats.org/presentationml/2006/main">
  <p:tag name="OUTLINEID" val="6FEA78BF854E43F6A796F99254DB40DC"/>
</p:tagLst>
</file>

<file path=ppt/tags/tag75.xml><?xml version="1.0" encoding="utf-8"?>
<p:tagLst xmlns:a="http://schemas.openxmlformats.org/drawingml/2006/main" xmlns:r="http://schemas.openxmlformats.org/officeDocument/2006/relationships" xmlns:p="http://schemas.openxmlformats.org/presentationml/2006/main">
  <p:tag name="OUTLINEID" val="03048F239AEF408FBB5D77D800D4889F"/>
</p:tagLst>
</file>

<file path=ppt/tags/tag76.xml><?xml version="1.0" encoding="utf-8"?>
<p:tagLst xmlns:a="http://schemas.openxmlformats.org/drawingml/2006/main" xmlns:r="http://schemas.openxmlformats.org/officeDocument/2006/relationships" xmlns:p="http://schemas.openxmlformats.org/presentationml/2006/main">
  <p:tag name="OUTLINEID" val="0B26A5BF2E8A43A589A95A10C6FD6E35"/>
</p:tagLst>
</file>

<file path=ppt/tags/tag77.xml><?xml version="1.0" encoding="utf-8"?>
<p:tagLst xmlns:a="http://schemas.openxmlformats.org/drawingml/2006/main" xmlns:r="http://schemas.openxmlformats.org/officeDocument/2006/relationships" xmlns:p="http://schemas.openxmlformats.org/presentationml/2006/main">
  <p:tag name="OUTLINEID" val="4AFD8214B3504F5EB15F105E846206E7"/>
</p:tagLst>
</file>

<file path=ppt/tags/tag78.xml><?xml version="1.0" encoding="utf-8"?>
<p:tagLst xmlns:a="http://schemas.openxmlformats.org/drawingml/2006/main" xmlns:r="http://schemas.openxmlformats.org/officeDocument/2006/relationships" xmlns:p="http://schemas.openxmlformats.org/presentationml/2006/main">
  <p:tag name="OUTLINEID" val="09491F6EF6DC4EB68701269AC63CB3FA"/>
</p:tagLst>
</file>

<file path=ppt/tags/tag79.xml><?xml version="1.0" encoding="utf-8"?>
<p:tagLst xmlns:a="http://schemas.openxmlformats.org/drawingml/2006/main" xmlns:r="http://schemas.openxmlformats.org/officeDocument/2006/relationships" xmlns:p="http://schemas.openxmlformats.org/presentationml/2006/main">
  <p:tag name="OUTLINEID" val="51E2ECDDFA2449F1806742C4D9F30ECF"/>
</p:tagLst>
</file>

<file path=ppt/tags/tag8.xml><?xml version="1.0" encoding="utf-8"?>
<p:tagLst xmlns:a="http://schemas.openxmlformats.org/drawingml/2006/main" xmlns:r="http://schemas.openxmlformats.org/officeDocument/2006/relationships" xmlns:p="http://schemas.openxmlformats.org/presentationml/2006/main">
  <p:tag name="OUTLINEID" val="1ED992A01A524B23AB56CD69D90D9A3F"/>
</p:tagLst>
</file>

<file path=ppt/tags/tag80.xml><?xml version="1.0" encoding="utf-8"?>
<p:tagLst xmlns:a="http://schemas.openxmlformats.org/drawingml/2006/main" xmlns:r="http://schemas.openxmlformats.org/officeDocument/2006/relationships" xmlns:p="http://schemas.openxmlformats.org/presentationml/2006/main">
  <p:tag name="OUTLINEID" val="11D26A11CD934FA597D083F2B62DC721"/>
</p:tagLst>
</file>

<file path=ppt/tags/tag81.xml><?xml version="1.0" encoding="utf-8"?>
<p:tagLst xmlns:a="http://schemas.openxmlformats.org/drawingml/2006/main" xmlns:r="http://schemas.openxmlformats.org/officeDocument/2006/relationships" xmlns:p="http://schemas.openxmlformats.org/presentationml/2006/main">
  <p:tag name="OUTLINEID" val="67154F96EECA4894A092792779BD963B"/>
</p:tagLst>
</file>

<file path=ppt/tags/tag82.xml><?xml version="1.0" encoding="utf-8"?>
<p:tagLst xmlns:a="http://schemas.openxmlformats.org/drawingml/2006/main" xmlns:r="http://schemas.openxmlformats.org/officeDocument/2006/relationships" xmlns:p="http://schemas.openxmlformats.org/presentationml/2006/main">
  <p:tag name="OUTLINEID" val="3304E0A6675246D0B6E5E97B73D079A5"/>
</p:tagLst>
</file>

<file path=ppt/tags/tag83.xml><?xml version="1.0" encoding="utf-8"?>
<p:tagLst xmlns:a="http://schemas.openxmlformats.org/drawingml/2006/main" xmlns:r="http://schemas.openxmlformats.org/officeDocument/2006/relationships" xmlns:p="http://schemas.openxmlformats.org/presentationml/2006/main">
  <p:tag name="OUTLINEID" val="FD3CF0C267AF482385C949FDCB29D81D"/>
</p:tagLst>
</file>

<file path=ppt/tags/tag84.xml><?xml version="1.0" encoding="utf-8"?>
<p:tagLst xmlns:a="http://schemas.openxmlformats.org/drawingml/2006/main" xmlns:r="http://schemas.openxmlformats.org/officeDocument/2006/relationships" xmlns:p="http://schemas.openxmlformats.org/presentationml/2006/main">
  <p:tag name="OUTLINEID" val="91F8CACE0F454402B838D1CB6985BD0A"/>
</p:tagLst>
</file>

<file path=ppt/tags/tag85.xml><?xml version="1.0" encoding="utf-8"?>
<p:tagLst xmlns:a="http://schemas.openxmlformats.org/drawingml/2006/main" xmlns:r="http://schemas.openxmlformats.org/officeDocument/2006/relationships" xmlns:p="http://schemas.openxmlformats.org/presentationml/2006/main">
  <p:tag name="OUTLINEID" val="84C6E93FB6D14DED9D2AFF6BA023BA5F"/>
</p:tagLst>
</file>

<file path=ppt/tags/tag86.xml><?xml version="1.0" encoding="utf-8"?>
<p:tagLst xmlns:a="http://schemas.openxmlformats.org/drawingml/2006/main" xmlns:r="http://schemas.openxmlformats.org/officeDocument/2006/relationships" xmlns:p="http://schemas.openxmlformats.org/presentationml/2006/main">
  <p:tag name="OUTLINEID" val="640FA9F8626D4717995194098E39ABD1"/>
</p:tagLst>
</file>

<file path=ppt/tags/tag87.xml><?xml version="1.0" encoding="utf-8"?>
<p:tagLst xmlns:a="http://schemas.openxmlformats.org/drawingml/2006/main" xmlns:r="http://schemas.openxmlformats.org/officeDocument/2006/relationships" xmlns:p="http://schemas.openxmlformats.org/presentationml/2006/main">
  <p:tag name="OUTLINEID" val="0E19F88E28CE4A28861C3E2AD72B3847"/>
</p:tagLst>
</file>

<file path=ppt/tags/tag88.xml><?xml version="1.0" encoding="utf-8"?>
<p:tagLst xmlns:a="http://schemas.openxmlformats.org/drawingml/2006/main" xmlns:r="http://schemas.openxmlformats.org/officeDocument/2006/relationships" xmlns:p="http://schemas.openxmlformats.org/presentationml/2006/main">
  <p:tag name="OUTLINEID" val="FE990AD66E134EC3A61445EFFFBBD662"/>
</p:tagLst>
</file>

<file path=ppt/tags/tag89.xml><?xml version="1.0" encoding="utf-8"?>
<p:tagLst xmlns:a="http://schemas.openxmlformats.org/drawingml/2006/main" xmlns:r="http://schemas.openxmlformats.org/officeDocument/2006/relationships" xmlns:p="http://schemas.openxmlformats.org/presentationml/2006/main">
  <p:tag name="OUTLINEID" val="EB4A011C73904CECB97A5ECE0D144037"/>
</p:tagLst>
</file>

<file path=ppt/tags/tag9.xml><?xml version="1.0" encoding="utf-8"?>
<p:tagLst xmlns:a="http://schemas.openxmlformats.org/drawingml/2006/main" xmlns:r="http://schemas.openxmlformats.org/officeDocument/2006/relationships" xmlns:p="http://schemas.openxmlformats.org/presentationml/2006/main">
  <p:tag name="OUTLINEID" val="2C7575C9149A4A9EAC96DBC0A7D6C1A9"/>
</p:tagLst>
</file>

<file path=ppt/tags/tag90.xml><?xml version="1.0" encoding="utf-8"?>
<p:tagLst xmlns:a="http://schemas.openxmlformats.org/drawingml/2006/main" xmlns:r="http://schemas.openxmlformats.org/officeDocument/2006/relationships" xmlns:p="http://schemas.openxmlformats.org/presentationml/2006/main">
  <p:tag name="OUTLINEID" val="C079A4B1F3CD4C36B696BB3C78859790"/>
</p:tagLst>
</file>

<file path=ppt/tags/tag91.xml><?xml version="1.0" encoding="utf-8"?>
<p:tagLst xmlns:a="http://schemas.openxmlformats.org/drawingml/2006/main" xmlns:r="http://schemas.openxmlformats.org/officeDocument/2006/relationships" xmlns:p="http://schemas.openxmlformats.org/presentationml/2006/main">
  <p:tag name="OUTLINEID" val="66B98548247F42B2B61160E62BB9E2D1"/>
</p:tagLst>
</file>

<file path=ppt/tags/tag92.xml><?xml version="1.0" encoding="utf-8"?>
<p:tagLst xmlns:a="http://schemas.openxmlformats.org/drawingml/2006/main" xmlns:r="http://schemas.openxmlformats.org/officeDocument/2006/relationships" xmlns:p="http://schemas.openxmlformats.org/presentationml/2006/main">
  <p:tag name="OUTLINEID" val="9A73C49CA96C4B15B424311781444F97"/>
</p:tagLst>
</file>

<file path=ppt/tags/tag93.xml><?xml version="1.0" encoding="utf-8"?>
<p:tagLst xmlns:a="http://schemas.openxmlformats.org/drawingml/2006/main" xmlns:r="http://schemas.openxmlformats.org/officeDocument/2006/relationships" xmlns:p="http://schemas.openxmlformats.org/presentationml/2006/main">
  <p:tag name="OUTLINEID" val="DFC94CEAD9EF4AAA82A47C2DC58CA6C1"/>
</p:tagLst>
</file>

<file path=ppt/tags/tag94.xml><?xml version="1.0" encoding="utf-8"?>
<p:tagLst xmlns:a="http://schemas.openxmlformats.org/drawingml/2006/main" xmlns:r="http://schemas.openxmlformats.org/officeDocument/2006/relationships" xmlns:p="http://schemas.openxmlformats.org/presentationml/2006/main">
  <p:tag name="OUTLINEID" val="A41F8566125E42DFBFDA6CF3DE2CB2E6"/>
</p:tagLst>
</file>

<file path=ppt/tags/tag95.xml><?xml version="1.0" encoding="utf-8"?>
<p:tagLst xmlns:a="http://schemas.openxmlformats.org/drawingml/2006/main" xmlns:r="http://schemas.openxmlformats.org/officeDocument/2006/relationships" xmlns:p="http://schemas.openxmlformats.org/presentationml/2006/main">
  <p:tag name="OUTLINEID" val="14E106EAFFF3413485A79ADFB48ABD95"/>
</p:tagLst>
</file>

<file path=ppt/tags/tag96.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97.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98.xml><?xml version="1.0" encoding="utf-8"?>
<p:tagLst xmlns:a="http://schemas.openxmlformats.org/drawingml/2006/main" xmlns:r="http://schemas.openxmlformats.org/officeDocument/2006/relationships" xmlns:p="http://schemas.openxmlformats.org/presentationml/2006/main">
  <p:tag name="OUTLINEID" val="74F78C13FEFC4F77A9141D7C6242CFF0"/>
</p:tagLst>
</file>

<file path=ppt/tags/tag99.xml><?xml version="1.0" encoding="utf-8"?>
<p:tagLst xmlns:a="http://schemas.openxmlformats.org/drawingml/2006/main" xmlns:r="http://schemas.openxmlformats.org/officeDocument/2006/relationships" xmlns:p="http://schemas.openxmlformats.org/presentationml/2006/main">
  <p:tag name="OUTLINEID" val="D482ACCCE86849328B28B7E27A4F787A"/>
</p:tagLst>
</file>

<file path=ppt/theme/theme1.xml><?xml version="1.0" encoding="utf-8"?>
<a:theme xmlns:a="http://schemas.openxmlformats.org/drawingml/2006/main" name="OC 16:9">
  <a:themeElements>
    <a:clrScheme name="Firmwide">
      <a:dk1>
        <a:srgbClr val="003145"/>
      </a:dk1>
      <a:lt1>
        <a:srgbClr val="FFFFFF"/>
      </a:lt1>
      <a:dk2>
        <a:srgbClr val="136F55"/>
      </a:dk2>
      <a:lt2>
        <a:srgbClr val="5C6024"/>
      </a:lt2>
      <a:accent1>
        <a:srgbClr val="003145"/>
      </a:accent1>
      <a:accent2>
        <a:srgbClr val="5EB9CF"/>
      </a:accent2>
      <a:accent3>
        <a:srgbClr val="A7A9AC"/>
      </a:accent3>
      <a:accent4>
        <a:srgbClr val="75B39D"/>
      </a:accent4>
      <a:accent5>
        <a:srgbClr val="891B2D"/>
      </a:accent5>
      <a:accent6>
        <a:srgbClr val="1D8BB5"/>
      </a:accent6>
      <a:hlink>
        <a:srgbClr val="FB5A17"/>
      </a:hlink>
      <a:folHlink>
        <a:srgbClr val="FB5A17"/>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spAutoFit/>
      </a:bodyPr>
      <a:lstStyle>
        <a:defPPr algn="l">
          <a:defRPr sz="1600" dirty="0" smtClean="0"/>
        </a:defPPr>
      </a:lstStyle>
    </a:txDef>
  </a:objectDefaults>
  <a:extraClrSchemeLst/>
  <a:custClrLst>
    <a:custClr name="Blue">
      <a:srgbClr val="003145"/>
    </a:custClr>
    <a:custClr name="Orange">
      <a:srgbClr val="FB5A17"/>
    </a:custClr>
    <a:custClr name="Red">
      <a:srgbClr val="4E2E2D"/>
    </a:custClr>
    <a:custClr name="Blue">
      <a:srgbClr val="007AC3"/>
    </a:custClr>
    <a:custClr name="Red">
      <a:srgbClr val="891B2D"/>
    </a:custClr>
    <a:custClr name="Green">
      <a:srgbClr val="5C6224"/>
    </a:custClr>
    <a:custClr name="Green">
      <a:srgbClr val="B5A300"/>
    </a:custClr>
    <a:custClr name="Green">
      <a:srgbClr val="71AB00"/>
    </a:custClr>
    <a:custClr name="Purple">
      <a:srgbClr val="531948"/>
    </a:custClr>
    <a:custClr name="Green">
      <a:srgbClr val="136F55"/>
    </a:custClr>
    <a:custClr name="Green">
      <a:srgbClr val="75B39D"/>
    </a:custClr>
    <a:custClr name="Blue">
      <a:srgbClr val="1D8BB5"/>
    </a:custClr>
    <a:custClr name="Blue">
      <a:srgbClr val="5EB9CF"/>
    </a:custClr>
    <a:custClr name="Grey">
      <a:srgbClr val="A7A9AC"/>
    </a:custClr>
    <a:custClr name="Yellow">
      <a:srgbClr val="FECF21"/>
    </a:custClr>
    <a:custClr name="Orange">
      <a:srgbClr val="DFA300"/>
    </a:custClr>
  </a:custClrLst>
  <a:extLst>
    <a:ext uri="{05A4C25C-085E-4340-85A3-A5531E510DB2}">
      <thm15:themeFamily xmlns:thm15="http://schemas.microsoft.com/office/thememl/2012/main" name="Presentation.potx" id="{7CE86525-0294-4A6E-B5DB-A6B419AFF39D}" vid="{C615C174-0067-422E-9B7C-3D30CD5CE6D3}"/>
    </a:ext>
  </a:extLst>
</a:theme>
</file>

<file path=ppt/theme/theme2.xml><?xml version="1.0" encoding="utf-8"?>
<a:theme xmlns:a="http://schemas.openxmlformats.org/drawingml/2006/main" name="1_OC 16:9">
  <a:themeElements>
    <a:clrScheme name="Retail and Consumer">
      <a:dk1>
        <a:srgbClr val="003145"/>
      </a:dk1>
      <a:lt1>
        <a:srgbClr val="FFFFFF"/>
      </a:lt1>
      <a:dk2>
        <a:srgbClr val="FEDF7F"/>
      </a:dk2>
      <a:lt2>
        <a:srgbClr val="DCD1A9"/>
      </a:lt2>
      <a:accent1>
        <a:srgbClr val="5EB9CF"/>
      </a:accent1>
      <a:accent2>
        <a:srgbClr val="003145"/>
      </a:accent2>
      <a:accent3>
        <a:srgbClr val="1D8BB5"/>
      </a:accent3>
      <a:accent4>
        <a:srgbClr val="A7A9AC"/>
      </a:accent4>
      <a:accent5>
        <a:srgbClr val="4E2E2D"/>
      </a:accent5>
      <a:accent6>
        <a:srgbClr val="891B2D"/>
      </a:accent6>
      <a:hlink>
        <a:srgbClr val="FB5A17"/>
      </a:hlink>
      <a:folHlink>
        <a:srgbClr val="FB5A17"/>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spAutoFit/>
      </a:bodyPr>
      <a:lstStyle>
        <a:defPPr algn="l">
          <a:defRPr sz="1600" dirty="0" smtClean="0"/>
        </a:defPPr>
      </a:lstStyle>
    </a:txDef>
  </a:objectDefaults>
  <a:extraClrSchemeLst/>
  <a:custClrLst>
    <a:custClr name="Blue">
      <a:srgbClr val="003145"/>
    </a:custClr>
    <a:custClr name="Orange">
      <a:srgbClr val="FB5A17"/>
    </a:custClr>
    <a:custClr name="Red">
      <a:srgbClr val="4E2E2D"/>
    </a:custClr>
    <a:custClr name="Blue">
      <a:srgbClr val="007AC3"/>
    </a:custClr>
    <a:custClr name="Red">
      <a:srgbClr val="891B2D"/>
    </a:custClr>
    <a:custClr name="Green">
      <a:srgbClr val="5C6224"/>
    </a:custClr>
    <a:custClr name="Green">
      <a:srgbClr val="B5A300"/>
    </a:custClr>
    <a:custClr name="Green">
      <a:srgbClr val="71AB00"/>
    </a:custClr>
    <a:custClr name="Purple">
      <a:srgbClr val="531948"/>
    </a:custClr>
    <a:custClr name="Green">
      <a:srgbClr val="136F55"/>
    </a:custClr>
    <a:custClr name="Green">
      <a:srgbClr val="75B39D"/>
    </a:custClr>
    <a:custClr name="Blue">
      <a:srgbClr val="1D8BB5"/>
    </a:custClr>
    <a:custClr name="Blue">
      <a:srgbClr val="5EB9CF"/>
    </a:custClr>
    <a:custClr name="Grey">
      <a:srgbClr val="A7A9AC"/>
    </a:custClr>
    <a:custClr name="Yellow">
      <a:srgbClr val="FECF21"/>
    </a:custClr>
    <a:custClr name="Orange">
      <a:srgbClr val="DFA300"/>
    </a:custClr>
  </a:custClrLst>
  <a:extLst>
    <a:ext uri="{05A4C25C-085E-4340-85A3-A5531E510DB2}">
      <thm15:themeFamily xmlns:thm15="http://schemas.microsoft.com/office/thememl/2012/main" name="Presentation.potx" id="{7CE86525-0294-4A6E-B5DB-A6B419AFF39D}" vid="{C615C174-0067-422E-9B7C-3D30CD5CE6D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Template>
  <TotalTime>0</TotalTime>
  <Words>2094</Words>
  <Application>Microsoft Office PowerPoint</Application>
  <PresentationFormat>Breitbild</PresentationFormat>
  <Paragraphs>498</Paragraphs>
  <Slides>47</Slides>
  <Notes>45</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47</vt:i4>
      </vt:variant>
    </vt:vector>
  </HeadingPairs>
  <TitlesOfParts>
    <vt:vector size="53" baseType="lpstr">
      <vt:lpstr>Arial</vt:lpstr>
      <vt:lpstr>Calibri</vt:lpstr>
      <vt:lpstr>source_sans_proregular</vt:lpstr>
      <vt:lpstr>Times New Roman</vt:lpstr>
      <vt:lpstr>OC 16:9</vt:lpstr>
      <vt:lpstr>1_OC 16:9</vt:lpstr>
      <vt:lpstr>Rechts-Update Cyber Security </vt:lpstr>
      <vt:lpstr>PowerPoint-Präsentation</vt:lpstr>
      <vt:lpstr>Lagebericht Deutschland: Bedrohung massiv gestiegen</vt:lpstr>
      <vt:lpstr>PowerPoint-Präsentation</vt:lpstr>
      <vt:lpstr>PowerPoint-Präsentation</vt:lpstr>
      <vt:lpstr>PowerPoint-Präsentation</vt:lpstr>
      <vt:lpstr>Worüber reden wir überhaupt, wenn wir IT-Sicherheit meinen? </vt:lpstr>
      <vt:lpstr>Worüber reden wir überhaupt, wenn wir IT-Sicherheit meinen? </vt:lpstr>
      <vt:lpstr>Worüber reden wir überhaupt, wenn wir IT-Sicherheit meinen? </vt:lpstr>
      <vt:lpstr>Wo Anforderungen an (mittelständische) Unternehmen geregelt? </vt:lpstr>
      <vt:lpstr>Rechtsnormen mit IT-Sicherheitspflichten</vt:lpstr>
      <vt:lpstr>Bezug zur DSGVO  TOMs </vt:lpstr>
      <vt:lpstr>Rechtsnormen mit IT-Sicherheitspflichten</vt:lpstr>
      <vt:lpstr>Rechtsnormen mit IT-Sicherheitspflichten</vt:lpstr>
      <vt:lpstr>Sektorspezifische Anforderungen v.a. geregelt in  </vt:lpstr>
      <vt:lpstr>Warum überhaupt Richtlinien zur „Netz- und Informationssicherheit“?</vt:lpstr>
      <vt:lpstr>aktuelle Rechtslage: BSI-G unter NIS-1.0 Historie BSI-G</vt:lpstr>
      <vt:lpstr>PowerPoint-Präsentation</vt:lpstr>
      <vt:lpstr>aktuell: Dtld. setzt die NIS-1-Richtlinie um PLUS teilweise strengere nationale Regelungen </vt:lpstr>
      <vt:lpstr>IT-Sicherheitspflichten aus drei Quellen </vt:lpstr>
      <vt:lpstr>Was bisher geschah…</vt:lpstr>
      <vt:lpstr>Bisherige Regulierung von Betreibern „Kritischer Infrastrukturen“</vt:lpstr>
      <vt:lpstr>Bisherige Regulierung von KRITIS-Betreibern</vt:lpstr>
      <vt:lpstr>Bisherige Regulierung von KRITIS-Betreibern</vt:lpstr>
      <vt:lpstr>Bisherige Regulierung von „Anbietern Digitaler Dienste“</vt:lpstr>
      <vt:lpstr>Was müssen Anbieter Krit. Infrastrukturen tun? </vt:lpstr>
      <vt:lpstr>Was müssen Anbieter Digitaler Dienste tun? </vt:lpstr>
      <vt:lpstr>Größenschwellen waren bislang nur (eher seltenes) Ausschlusskriterium</vt:lpstr>
      <vt:lpstr>PowerPoint-Präsentation</vt:lpstr>
      <vt:lpstr>massiver Zuwachs regulierter Unternehmen, gerade im Mittelstand  </vt:lpstr>
      <vt:lpstr>Bedeutung </vt:lpstr>
      <vt:lpstr>Das kommt mit NIS 2</vt:lpstr>
      <vt:lpstr>Das kommt mit NIS 2 – welche Sektoren sind neu?  </vt:lpstr>
      <vt:lpstr>Das kommt mit NIS 2 – welche Sektoren sind neu?  </vt:lpstr>
      <vt:lpstr>Welcher neue Sektor im Bereich “industrielle Produktion” besonders relevant? </vt:lpstr>
      <vt:lpstr>Welcher neue Sektor im Bereich “industrielle Produktion” besonders relevant? </vt:lpstr>
      <vt:lpstr>Welche Sektoren im Bereich “industrielle Produktion” relevant? </vt:lpstr>
      <vt:lpstr>Beispiele aus den Untersektoren “Verarbeitung/Herstellung von Waren” </vt:lpstr>
      <vt:lpstr>Beispiele aus den Untersektoren “Verarbeitung/Herstellung von Waren” </vt:lpstr>
      <vt:lpstr>Beispiele aus den Untersektoren “Verarbeitung/Herstellung von Waren” </vt:lpstr>
      <vt:lpstr>sachlicher und persönlicher Anwendungsbereich NIS-2</vt:lpstr>
      <vt:lpstr>Pflichten unter NIS2</vt:lpstr>
      <vt:lpstr>Folgen unter NIS2</vt:lpstr>
      <vt:lpstr>PowerPoint-Präsentation</vt:lpstr>
      <vt:lpstr>Adressaten im BSI-G laut Referentenentwurf (Stand Juli 2023) </vt:lpstr>
      <vt:lpstr>Fragen? Gerne!</vt:lpstr>
      <vt:lpstr>Quellen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2023-09-15T21:04:00Z</dcterms:created>
  <dcterms:modified xsi:type="dcterms:W3CDTF">2023-09-18T08:13:27Z</dcterms:modified>
</cp:coreProperties>
</file>